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4.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5.xml" ContentType="application/vnd.openxmlformats-officedocument.presentationml.notesSlide+xml"/>
  <Override PartName="/ppt/tags/tag25.xml" ContentType="application/vnd.openxmlformats-officedocument.presentationml.tags+xml"/>
  <Override PartName="/ppt/notesSlides/notesSlide6.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8.xml" ContentType="application/vnd.openxmlformats-officedocument.presentationml.tags+xml"/>
  <Override PartName="/ppt/notesSlides/notesSlide10.xml" ContentType="application/vnd.openxmlformats-officedocument.presentationml.notesSlide+xml"/>
  <Override PartName="/ppt/tags/tag29.xml" ContentType="application/vnd.openxmlformats-officedocument.presentationml.tags+xml"/>
  <Override PartName="/ppt/notesSlides/notesSlide11.xml" ContentType="application/vnd.openxmlformats-officedocument.presentationml.notesSlide+xml"/>
  <Override PartName="/ppt/tags/tag30.xml" ContentType="application/vnd.openxmlformats-officedocument.presentationml.tags+xml"/>
  <Override PartName="/ppt/notesSlides/notesSlide12.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13.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41.xml" ContentType="application/vnd.openxmlformats-officedocument.presentationml.tags+xml"/>
  <Override PartName="/ppt/notesSlides/notesSlide16.xml" ContentType="application/vnd.openxmlformats-officedocument.presentationml.notesSlide+xml"/>
  <Override PartName="/ppt/tags/tag4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sldIdLst>
    <p:sldId id="281" r:id="rId2"/>
    <p:sldId id="487" r:id="rId3"/>
    <p:sldId id="488" r:id="rId4"/>
    <p:sldId id="497" r:id="rId5"/>
    <p:sldId id="498" r:id="rId6"/>
    <p:sldId id="522" r:id="rId7"/>
    <p:sldId id="459" r:id="rId8"/>
    <p:sldId id="499" r:id="rId9"/>
    <p:sldId id="500" r:id="rId10"/>
    <p:sldId id="501" r:id="rId11"/>
    <p:sldId id="448" r:id="rId12"/>
    <p:sldId id="489" r:id="rId13"/>
    <p:sldId id="462" r:id="rId14"/>
    <p:sldId id="463" r:id="rId15"/>
    <p:sldId id="464" r:id="rId16"/>
    <p:sldId id="465" r:id="rId17"/>
    <p:sldId id="466" r:id="rId18"/>
    <p:sldId id="467" r:id="rId19"/>
    <p:sldId id="468" r:id="rId20"/>
    <p:sldId id="469" r:id="rId21"/>
    <p:sldId id="502" r:id="rId22"/>
    <p:sldId id="503" r:id="rId23"/>
    <p:sldId id="504" r:id="rId24"/>
    <p:sldId id="505" r:id="rId25"/>
    <p:sldId id="506" r:id="rId26"/>
    <p:sldId id="507" r:id="rId27"/>
    <p:sldId id="509" r:id="rId28"/>
    <p:sldId id="510" r:id="rId29"/>
    <p:sldId id="511" r:id="rId30"/>
    <p:sldId id="512" r:id="rId31"/>
    <p:sldId id="513" r:id="rId32"/>
    <p:sldId id="516" r:id="rId33"/>
    <p:sldId id="517" r:id="rId34"/>
    <p:sldId id="518" r:id="rId35"/>
    <p:sldId id="521" r:id="rId36"/>
  </p:sldIdLst>
  <p:sldSz cx="12192000" cy="6858000"/>
  <p:notesSz cx="6858000" cy="9144000"/>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38" userDrawn="1">
          <p15:clr>
            <a:srgbClr val="A4A3A4"/>
          </p15:clr>
        </p15:guide>
        <p15:guide id="2" pos="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张饮" initials="zhangyin" lastIdx="7" clrIdx="0"/>
  <p:cmAuthor id="1" name="ZHUANG Jiaqing" initials="ZJ" lastIdx="3" clrIdx="0"/>
  <p:cmAuthor id="2" name="作者" initials="A" lastIdx="0" clrIdx="1"/>
  <p:cmAuthor id="3" name="User" initials="U" lastIdx="1" clrIdx="2"/>
  <p:cmAuthor id="4" name="admin" initials="a"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2060"/>
    <a:srgbClr val="31B6FD"/>
    <a:srgbClr val="9B6D9C"/>
    <a:srgbClr val="064B7A"/>
    <a:srgbClr val="162449"/>
    <a:srgbClr val="172B84"/>
    <a:srgbClr val="0D69FF"/>
    <a:srgbClr val="00B0F0"/>
    <a:srgbClr val="62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71" autoAdjust="0"/>
    <p:restoredTop sz="94660"/>
  </p:normalViewPr>
  <p:slideViewPr>
    <p:cSldViewPr snapToGrid="0" showGuides="1">
      <p:cViewPr>
        <p:scale>
          <a:sx n="89" d="100"/>
          <a:sy n="89" d="100"/>
        </p:scale>
        <p:origin x="-446" y="-82"/>
      </p:cViewPr>
      <p:guideLst>
        <p:guide orient="horz"/>
        <p:guide/>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___1.xlsx"/><Relationship Id="rId1" Type="http://schemas.openxmlformats.org/officeDocument/2006/relationships/image" Target="../media/image9.png"/></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87103936817498E-2"/>
          <c:y val="1.0100771112546199E-2"/>
          <c:w val="0.948012918307087"/>
          <c:h val="0.93905501789336399"/>
        </c:manualLayout>
      </c:layout>
      <c:barChart>
        <c:barDir val="col"/>
        <c:grouping val="clustered"/>
        <c:varyColors val="0"/>
        <c:ser>
          <c:idx val="0"/>
          <c:order val="0"/>
          <c:tx>
            <c:strRef>
              <c:f>Sheet1!$B$1</c:f>
              <c:strCache>
                <c:ptCount val="1"/>
                <c:pt idx="0">
                  <c:v>系列 1</c:v>
                </c:pt>
              </c:strCache>
            </c:strRef>
          </c:tx>
          <c:spPr>
            <a:blipFill>
              <a:blip xmlns:r="http://schemas.openxmlformats.org/officeDocument/2006/relationships" r:embed="rId1"/>
              <a:stretch>
                <a:fillRect/>
              </a:stretch>
            </a:blipFill>
            <a:ln>
              <a:no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0-C4CC-41DA-9B0B-7DC0E3B37726}"/>
              </c:ext>
            </c:extLst>
          </c:dPt>
          <c:dPt>
            <c:idx val="2"/>
            <c:invertIfNegative val="0"/>
            <c:bubble3D val="0"/>
            <c:extLst xmlns:c16r2="http://schemas.microsoft.com/office/drawing/2015/06/chart">
              <c:ext xmlns:c16="http://schemas.microsoft.com/office/drawing/2014/chart" uri="{C3380CC4-5D6E-409C-BE32-E72D297353CC}">
                <c16:uniqueId val="{00000001-C4CC-41DA-9B0B-7DC0E3B37726}"/>
              </c:ext>
            </c:extLst>
          </c:dPt>
          <c:dPt>
            <c:idx val="4"/>
            <c:invertIfNegative val="0"/>
            <c:bubble3D val="0"/>
            <c:extLst xmlns:c16r2="http://schemas.microsoft.com/office/drawing/2015/06/chart">
              <c:ext xmlns:c16="http://schemas.microsoft.com/office/drawing/2014/chart" uri="{C3380CC4-5D6E-409C-BE32-E72D297353CC}">
                <c16:uniqueId val="{00000002-C4CC-41DA-9B0B-7DC0E3B37726}"/>
              </c:ext>
            </c:extLst>
          </c:dPt>
          <c:dLbls>
            <c:spPr>
              <a:noFill/>
              <a:ln>
                <a:noFill/>
              </a:ln>
              <a:effectLst/>
            </c:spPr>
            <c:txPr>
              <a:bodyPr rot="0" spcFirstLastPara="1" vertOverflow="ellipsis" vert="horz" wrap="square" lIns="38100" tIns="19050" rIns="38100" bIns="19050" anchor="ctr" anchorCtr="1">
                <a:spAutoFit/>
              </a:bodyPr>
              <a:lstStyle/>
              <a:p>
                <a:pPr>
                  <a:defRPr lang="zh-CN" sz="1600" b="0" i="0" u="none" strike="noStrike" kern="1200" baseline="0">
                    <a:solidFill>
                      <a:srgbClr val="62FFFF"/>
                    </a:solidFill>
                    <a:latin typeface="Agency FB" panose="020B0503020202020204" pitchFamily="34" charset="0"/>
                    <a:ea typeface="+mn-ea"/>
                    <a:cs typeface="+mn-cs"/>
                  </a:defRPr>
                </a:pPr>
                <a:endParaRPr lang="zh-CN"/>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cat>
            <c:strRef>
              <c:f>Sheet1!$A$2:$A$14</c:f>
              <c:strCache>
                <c:ptCount val="13"/>
                <c:pt idx="0">
                  <c:v>类别 4</c:v>
                </c:pt>
                <c:pt idx="1">
                  <c:v>类别 5</c:v>
                </c:pt>
                <c:pt idx="2">
                  <c:v>类别 6</c:v>
                </c:pt>
                <c:pt idx="3">
                  <c:v>类别 7</c:v>
                </c:pt>
              </c:strCache>
            </c:strRef>
          </c:cat>
          <c:val>
            <c:numRef>
              <c:f>Sheet1!$B$2:$B$14</c:f>
              <c:numCache>
                <c:formatCode>General</c:formatCode>
                <c:ptCount val="13"/>
                <c:pt idx="0">
                  <c:v>54900</c:v>
                </c:pt>
                <c:pt idx="1">
                  <c:v>53000</c:v>
                </c:pt>
                <c:pt idx="2">
                  <c:v>74000</c:v>
                </c:pt>
                <c:pt idx="3">
                  <c:v>101800</c:v>
                </c:pt>
                <c:pt idx="4">
                  <c:v>159200</c:v>
                </c:pt>
                <c:pt idx="5">
                  <c:v>225800</c:v>
                </c:pt>
                <c:pt idx="6">
                  <c:v>370000</c:v>
                </c:pt>
                <c:pt idx="7">
                  <c:v>400000</c:v>
                </c:pt>
                <c:pt idx="8">
                  <c:v>359500</c:v>
                </c:pt>
                <c:pt idx="9">
                  <c:v>312400</c:v>
                </c:pt>
                <c:pt idx="10">
                  <c:v>407500</c:v>
                </c:pt>
                <c:pt idx="11">
                  <c:v>363600</c:v>
                </c:pt>
                <c:pt idx="12">
                  <c:v>375900</c:v>
                </c:pt>
              </c:numCache>
            </c:numRef>
          </c:val>
          <c:extLst xmlns:c16r2="http://schemas.microsoft.com/office/drawing/2015/06/chart">
            <c:ext xmlns:c16="http://schemas.microsoft.com/office/drawing/2014/chart" uri="{C3380CC4-5D6E-409C-BE32-E72D297353CC}">
              <c16:uniqueId val="{00000003-C4CC-41DA-9B0B-7DC0E3B37726}"/>
            </c:ext>
          </c:extLst>
        </c:ser>
        <c:dLbls>
          <c:showLegendKey val="0"/>
          <c:showVal val="0"/>
          <c:showCatName val="0"/>
          <c:showSerName val="0"/>
          <c:showPercent val="0"/>
          <c:showBubbleSize val="0"/>
        </c:dLbls>
        <c:gapWidth val="219"/>
        <c:overlap val="-27"/>
        <c:axId val="864600064"/>
        <c:axId val="1249076352"/>
      </c:barChart>
      <c:catAx>
        <c:axId val="864600064"/>
        <c:scaling>
          <c:orientation val="minMax"/>
        </c:scaling>
        <c:delete val="1"/>
        <c:axPos val="b"/>
        <c:numFmt formatCode="General" sourceLinked="1"/>
        <c:majorTickMark val="none"/>
        <c:minorTickMark val="none"/>
        <c:tickLblPos val="nextTo"/>
        <c:crossAx val="1249076352"/>
        <c:crosses val="autoZero"/>
        <c:auto val="1"/>
        <c:lblAlgn val="ctr"/>
        <c:lblOffset val="100"/>
        <c:noMultiLvlLbl val="0"/>
      </c:catAx>
      <c:valAx>
        <c:axId val="1249076352"/>
        <c:scaling>
          <c:orientation val="minMax"/>
        </c:scaling>
        <c:delete val="1"/>
        <c:axPos val="l"/>
        <c:numFmt formatCode="General" sourceLinked="1"/>
        <c:majorTickMark val="none"/>
        <c:minorTickMark val="none"/>
        <c:tickLblPos val="nextTo"/>
        <c:crossAx val="864600064"/>
        <c:crosses val="autoZero"/>
        <c:crossBetween val="between"/>
      </c:valAx>
      <c:spPr>
        <a:noFill/>
        <a:ln w="25400">
          <a:noFill/>
        </a:ln>
        <a:effectLst/>
      </c:spPr>
    </c:plotArea>
    <c:plotVisOnly val="1"/>
    <c:dispBlanksAs val="gap"/>
    <c:showDLblsOverMax val="0"/>
  </c:chart>
  <c:spPr>
    <a:noFill/>
    <a:ln>
      <a:noFill/>
    </a:ln>
    <a:effectLst/>
  </c:spPr>
  <c:txPr>
    <a:bodyPr/>
    <a:lstStyle/>
    <a:p>
      <a:pPr>
        <a:defRPr lang="zh-CN"/>
      </a:pPr>
      <a:endParaRPr lang="zh-CN"/>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FDD286-4411-4460-B931-CF028FF26383}" type="doc">
      <dgm:prSet loTypeId="urn:microsoft.com/office/officeart/2005/8/layout/hChevron3" loCatId="process" qsTypeId="urn:microsoft.com/office/officeart/2005/8/quickstyle/simple1" qsCatId="simple" csTypeId="urn:microsoft.com/office/officeart/2005/8/colors/accent3_3" csCatId="accent3" phldr="1"/>
      <dgm:spPr/>
    </dgm:pt>
    <dgm:pt modelId="{354C511F-AF75-4164-960C-41213EF7EABC}">
      <dgm:prSet phldrT="[文本]" custT="1"/>
      <dgm:spPr/>
      <dgm:t>
        <a:bodyPr/>
        <a:lstStyle/>
        <a:p>
          <a:r>
            <a:rPr lang="en-US" altLang="zh-CN" sz="1000" dirty="0" smtClean="0">
              <a:solidFill>
                <a:schemeClr val="tx1"/>
              </a:solidFill>
              <a:latin typeface="黑体" pitchFamily="49" charset="-122"/>
              <a:ea typeface="黑体" pitchFamily="49" charset="-122"/>
            </a:rPr>
            <a:t>UVC:280~200nm</a:t>
          </a:r>
          <a:endParaRPr lang="zh-CN" altLang="en-US" sz="1000" dirty="0">
            <a:solidFill>
              <a:schemeClr val="tx1"/>
            </a:solidFill>
            <a:latin typeface="黑体" pitchFamily="49" charset="-122"/>
            <a:ea typeface="黑体" pitchFamily="49" charset="-122"/>
          </a:endParaRPr>
        </a:p>
      </dgm:t>
    </dgm:pt>
    <dgm:pt modelId="{014ADD12-1F30-4FCD-B013-1137FA4C93E3}" type="parTrans" cxnId="{59F71D03-7DB6-4520-8C92-B87D67FD9B85}">
      <dgm:prSet/>
      <dgm:spPr/>
      <dgm:t>
        <a:bodyPr/>
        <a:lstStyle/>
        <a:p>
          <a:endParaRPr lang="zh-CN" altLang="en-US" sz="1000">
            <a:solidFill>
              <a:schemeClr val="tx1"/>
            </a:solidFill>
            <a:latin typeface="黑体" pitchFamily="49" charset="-122"/>
            <a:ea typeface="黑体" pitchFamily="49" charset="-122"/>
          </a:endParaRPr>
        </a:p>
      </dgm:t>
    </dgm:pt>
    <dgm:pt modelId="{65BE3156-83EB-419C-96AD-AB0A03AD6593}" type="sibTrans" cxnId="{59F71D03-7DB6-4520-8C92-B87D67FD9B85}">
      <dgm:prSet/>
      <dgm:spPr/>
      <dgm:t>
        <a:bodyPr/>
        <a:lstStyle/>
        <a:p>
          <a:endParaRPr lang="zh-CN" altLang="en-US" sz="1000">
            <a:solidFill>
              <a:schemeClr val="tx1"/>
            </a:solidFill>
            <a:latin typeface="黑体" pitchFamily="49" charset="-122"/>
            <a:ea typeface="黑体" pitchFamily="49" charset="-122"/>
          </a:endParaRPr>
        </a:p>
      </dgm:t>
    </dgm:pt>
    <dgm:pt modelId="{9D34AE81-2832-4530-8217-E65DFC8237AD}">
      <dgm:prSet phldrT="[文本]" custT="1"/>
      <dgm:spPr/>
      <dgm:t>
        <a:bodyPr/>
        <a:lstStyle/>
        <a:p>
          <a:r>
            <a:rPr lang="en-US" altLang="zh-CN" sz="1000" dirty="0" smtClean="0">
              <a:solidFill>
                <a:schemeClr val="tx1"/>
              </a:solidFill>
              <a:latin typeface="黑体" pitchFamily="49" charset="-122"/>
              <a:ea typeface="黑体" pitchFamily="49" charset="-122"/>
            </a:rPr>
            <a:t>UVB:280~315nm</a:t>
          </a:r>
          <a:endParaRPr lang="zh-CN" altLang="en-US" sz="1000" dirty="0">
            <a:solidFill>
              <a:schemeClr val="tx1"/>
            </a:solidFill>
            <a:latin typeface="黑体" pitchFamily="49" charset="-122"/>
            <a:ea typeface="黑体" pitchFamily="49" charset="-122"/>
          </a:endParaRPr>
        </a:p>
      </dgm:t>
    </dgm:pt>
    <dgm:pt modelId="{E74D04C5-2B28-4833-95A6-5A928035BAD4}" type="parTrans" cxnId="{8F8BE052-2ED1-4AE3-872E-DF8277FCABBC}">
      <dgm:prSet/>
      <dgm:spPr/>
      <dgm:t>
        <a:bodyPr/>
        <a:lstStyle/>
        <a:p>
          <a:endParaRPr lang="zh-CN" altLang="en-US" sz="1000">
            <a:solidFill>
              <a:schemeClr val="tx1"/>
            </a:solidFill>
            <a:latin typeface="黑体" pitchFamily="49" charset="-122"/>
            <a:ea typeface="黑体" pitchFamily="49" charset="-122"/>
          </a:endParaRPr>
        </a:p>
      </dgm:t>
    </dgm:pt>
    <dgm:pt modelId="{4D9E2558-3B75-40CF-96AD-C6035E98F4E4}" type="sibTrans" cxnId="{8F8BE052-2ED1-4AE3-872E-DF8277FCABBC}">
      <dgm:prSet/>
      <dgm:spPr/>
      <dgm:t>
        <a:bodyPr/>
        <a:lstStyle/>
        <a:p>
          <a:endParaRPr lang="zh-CN" altLang="en-US" sz="1000">
            <a:solidFill>
              <a:schemeClr val="tx1"/>
            </a:solidFill>
            <a:latin typeface="黑体" pitchFamily="49" charset="-122"/>
            <a:ea typeface="黑体" pitchFamily="49" charset="-122"/>
          </a:endParaRPr>
        </a:p>
      </dgm:t>
    </dgm:pt>
    <dgm:pt modelId="{E656E71E-B540-4B73-B6A9-FE734E195A25}">
      <dgm:prSet custT="1"/>
      <dgm:spPr/>
      <dgm:t>
        <a:bodyPr/>
        <a:lstStyle/>
        <a:p>
          <a:r>
            <a:rPr lang="en-US" altLang="zh-CN" sz="1000" dirty="0" smtClean="0">
              <a:solidFill>
                <a:schemeClr val="tx1"/>
              </a:solidFill>
              <a:latin typeface="黑体" pitchFamily="49" charset="-122"/>
              <a:ea typeface="黑体" pitchFamily="49" charset="-122"/>
            </a:rPr>
            <a:t>UVA:315~400nm</a:t>
          </a:r>
          <a:endParaRPr lang="zh-CN" altLang="en-US" sz="1000" dirty="0">
            <a:solidFill>
              <a:schemeClr val="tx1"/>
            </a:solidFill>
            <a:latin typeface="黑体" pitchFamily="49" charset="-122"/>
            <a:ea typeface="黑体" pitchFamily="49" charset="-122"/>
          </a:endParaRPr>
        </a:p>
      </dgm:t>
    </dgm:pt>
    <dgm:pt modelId="{6ABCABA8-B37E-4A9D-AA98-7EA8654E2D55}" type="parTrans" cxnId="{EFFB4D1B-374E-4640-9EFC-72D498C4F595}">
      <dgm:prSet/>
      <dgm:spPr/>
      <dgm:t>
        <a:bodyPr/>
        <a:lstStyle/>
        <a:p>
          <a:endParaRPr lang="zh-CN" altLang="en-US" sz="1000">
            <a:latin typeface="黑体" pitchFamily="49" charset="-122"/>
            <a:ea typeface="黑体" pitchFamily="49" charset="-122"/>
          </a:endParaRPr>
        </a:p>
      </dgm:t>
    </dgm:pt>
    <dgm:pt modelId="{7BBFD64A-5CC6-486B-9895-11F93E5AFE3A}" type="sibTrans" cxnId="{EFFB4D1B-374E-4640-9EFC-72D498C4F595}">
      <dgm:prSet/>
      <dgm:spPr/>
      <dgm:t>
        <a:bodyPr/>
        <a:lstStyle/>
        <a:p>
          <a:endParaRPr lang="zh-CN" altLang="en-US" sz="1000">
            <a:latin typeface="黑体" pitchFamily="49" charset="-122"/>
            <a:ea typeface="黑体" pitchFamily="49" charset="-122"/>
          </a:endParaRPr>
        </a:p>
      </dgm:t>
    </dgm:pt>
    <dgm:pt modelId="{D6E13D6B-17E4-4FA0-B282-9C78F83C16C5}" type="pres">
      <dgm:prSet presAssocID="{8EFDD286-4411-4460-B931-CF028FF26383}" presName="Name0" presStyleCnt="0">
        <dgm:presLayoutVars>
          <dgm:dir/>
          <dgm:resizeHandles val="exact"/>
        </dgm:presLayoutVars>
      </dgm:prSet>
      <dgm:spPr/>
    </dgm:pt>
    <dgm:pt modelId="{72CBA0E1-A912-4995-9FD2-9068C4B17A2C}" type="pres">
      <dgm:prSet presAssocID="{354C511F-AF75-4164-960C-41213EF7EABC}" presName="parTxOnly" presStyleLbl="node1" presStyleIdx="0" presStyleCnt="3" custScaleX="96775">
        <dgm:presLayoutVars>
          <dgm:bulletEnabled val="1"/>
        </dgm:presLayoutVars>
      </dgm:prSet>
      <dgm:spPr/>
      <dgm:t>
        <a:bodyPr/>
        <a:lstStyle/>
        <a:p>
          <a:endParaRPr lang="zh-CN" altLang="en-US"/>
        </a:p>
      </dgm:t>
    </dgm:pt>
    <dgm:pt modelId="{72D7089E-00AF-4F4E-9E72-696F170D6240}" type="pres">
      <dgm:prSet presAssocID="{65BE3156-83EB-419C-96AD-AB0A03AD6593}" presName="parSpace" presStyleCnt="0"/>
      <dgm:spPr/>
    </dgm:pt>
    <dgm:pt modelId="{2754F596-70AB-45A2-B567-4FB6C00BE2DF}" type="pres">
      <dgm:prSet presAssocID="{9D34AE81-2832-4530-8217-E65DFC8237AD}" presName="parTxOnly" presStyleLbl="node1" presStyleIdx="1" presStyleCnt="3">
        <dgm:presLayoutVars>
          <dgm:bulletEnabled val="1"/>
        </dgm:presLayoutVars>
      </dgm:prSet>
      <dgm:spPr/>
      <dgm:t>
        <a:bodyPr/>
        <a:lstStyle/>
        <a:p>
          <a:endParaRPr lang="zh-CN" altLang="en-US"/>
        </a:p>
      </dgm:t>
    </dgm:pt>
    <dgm:pt modelId="{C92E352A-C437-4899-AFC1-8B396BE9DD4D}" type="pres">
      <dgm:prSet presAssocID="{4D9E2558-3B75-40CF-96AD-C6035E98F4E4}" presName="parSpace" presStyleCnt="0"/>
      <dgm:spPr/>
    </dgm:pt>
    <dgm:pt modelId="{9F76F889-70F3-4174-A186-12AC5F18A939}" type="pres">
      <dgm:prSet presAssocID="{E656E71E-B540-4B73-B6A9-FE734E195A25}" presName="parTxOnly" presStyleLbl="node1" presStyleIdx="2" presStyleCnt="3" custLinFactNeighborX="572" custLinFactNeighborY="-3577">
        <dgm:presLayoutVars>
          <dgm:bulletEnabled val="1"/>
        </dgm:presLayoutVars>
      </dgm:prSet>
      <dgm:spPr/>
      <dgm:t>
        <a:bodyPr/>
        <a:lstStyle/>
        <a:p>
          <a:endParaRPr lang="zh-CN" altLang="en-US"/>
        </a:p>
      </dgm:t>
    </dgm:pt>
  </dgm:ptLst>
  <dgm:cxnLst>
    <dgm:cxn modelId="{0E0302E7-8EC8-4AB3-B80F-9EFB16EF6147}" type="presOf" srcId="{8EFDD286-4411-4460-B931-CF028FF26383}" destId="{D6E13D6B-17E4-4FA0-B282-9C78F83C16C5}" srcOrd="0" destOrd="0" presId="urn:microsoft.com/office/officeart/2005/8/layout/hChevron3"/>
    <dgm:cxn modelId="{59F71D03-7DB6-4520-8C92-B87D67FD9B85}" srcId="{8EFDD286-4411-4460-B931-CF028FF26383}" destId="{354C511F-AF75-4164-960C-41213EF7EABC}" srcOrd="0" destOrd="0" parTransId="{014ADD12-1F30-4FCD-B013-1137FA4C93E3}" sibTransId="{65BE3156-83EB-419C-96AD-AB0A03AD6593}"/>
    <dgm:cxn modelId="{9023785D-04FA-4A19-BA90-BDCBAF3B66E7}" type="presOf" srcId="{354C511F-AF75-4164-960C-41213EF7EABC}" destId="{72CBA0E1-A912-4995-9FD2-9068C4B17A2C}" srcOrd="0" destOrd="0" presId="urn:microsoft.com/office/officeart/2005/8/layout/hChevron3"/>
    <dgm:cxn modelId="{115FBE9C-8C86-4469-9A57-976DB31D7E18}" type="presOf" srcId="{E656E71E-B540-4B73-B6A9-FE734E195A25}" destId="{9F76F889-70F3-4174-A186-12AC5F18A939}" srcOrd="0" destOrd="0" presId="urn:microsoft.com/office/officeart/2005/8/layout/hChevron3"/>
    <dgm:cxn modelId="{EFFB4D1B-374E-4640-9EFC-72D498C4F595}" srcId="{8EFDD286-4411-4460-B931-CF028FF26383}" destId="{E656E71E-B540-4B73-B6A9-FE734E195A25}" srcOrd="2" destOrd="0" parTransId="{6ABCABA8-B37E-4A9D-AA98-7EA8654E2D55}" sibTransId="{7BBFD64A-5CC6-486B-9895-11F93E5AFE3A}"/>
    <dgm:cxn modelId="{8F8BE052-2ED1-4AE3-872E-DF8277FCABBC}" srcId="{8EFDD286-4411-4460-B931-CF028FF26383}" destId="{9D34AE81-2832-4530-8217-E65DFC8237AD}" srcOrd="1" destOrd="0" parTransId="{E74D04C5-2B28-4833-95A6-5A928035BAD4}" sibTransId="{4D9E2558-3B75-40CF-96AD-C6035E98F4E4}"/>
    <dgm:cxn modelId="{4D23D896-7AEF-449F-BBE2-F3C3DE4F39C5}" type="presOf" srcId="{9D34AE81-2832-4530-8217-E65DFC8237AD}" destId="{2754F596-70AB-45A2-B567-4FB6C00BE2DF}" srcOrd="0" destOrd="0" presId="urn:microsoft.com/office/officeart/2005/8/layout/hChevron3"/>
    <dgm:cxn modelId="{273D086D-2381-459D-B328-00DA5DE4B888}" type="presParOf" srcId="{D6E13D6B-17E4-4FA0-B282-9C78F83C16C5}" destId="{72CBA0E1-A912-4995-9FD2-9068C4B17A2C}" srcOrd="0" destOrd="0" presId="urn:microsoft.com/office/officeart/2005/8/layout/hChevron3"/>
    <dgm:cxn modelId="{00C60CC2-97CD-46BB-8465-49587B318326}" type="presParOf" srcId="{D6E13D6B-17E4-4FA0-B282-9C78F83C16C5}" destId="{72D7089E-00AF-4F4E-9E72-696F170D6240}" srcOrd="1" destOrd="0" presId="urn:microsoft.com/office/officeart/2005/8/layout/hChevron3"/>
    <dgm:cxn modelId="{F289DE69-FD32-4394-AB8F-EE481FC5E774}" type="presParOf" srcId="{D6E13D6B-17E4-4FA0-B282-9C78F83C16C5}" destId="{2754F596-70AB-45A2-B567-4FB6C00BE2DF}" srcOrd="2" destOrd="0" presId="urn:microsoft.com/office/officeart/2005/8/layout/hChevron3"/>
    <dgm:cxn modelId="{63B3BC26-7EBD-4DCB-95FE-A3C227DADFEE}" type="presParOf" srcId="{D6E13D6B-17E4-4FA0-B282-9C78F83C16C5}" destId="{C92E352A-C437-4899-AFC1-8B396BE9DD4D}" srcOrd="3" destOrd="0" presId="urn:microsoft.com/office/officeart/2005/8/layout/hChevron3"/>
    <dgm:cxn modelId="{F99B9BCC-F7C0-4238-950A-5D9D790F0774}" type="presParOf" srcId="{D6E13D6B-17E4-4FA0-B282-9C78F83C16C5}" destId="{9F76F889-70F3-4174-A186-12AC5F18A939}" srcOrd="4"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CBA0E1-A912-4995-9FD2-9068C4B17A2C}">
      <dsp:nvSpPr>
        <dsp:cNvPr id="0" name=""/>
        <dsp:cNvSpPr/>
      </dsp:nvSpPr>
      <dsp:spPr>
        <a:xfrm>
          <a:off x="1643" y="0"/>
          <a:ext cx="1686243" cy="329532"/>
        </a:xfrm>
        <a:prstGeom prst="homePlate">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lvl="0" algn="ctr" defTabSz="444500">
            <a:lnSpc>
              <a:spcPct val="90000"/>
            </a:lnSpc>
            <a:spcBef>
              <a:spcPct val="0"/>
            </a:spcBef>
            <a:spcAft>
              <a:spcPct val="35000"/>
            </a:spcAft>
          </a:pPr>
          <a:r>
            <a:rPr lang="en-US" altLang="zh-CN" sz="1000" kern="1200" dirty="0" smtClean="0">
              <a:solidFill>
                <a:schemeClr val="tx1"/>
              </a:solidFill>
              <a:latin typeface="黑体" pitchFamily="49" charset="-122"/>
              <a:ea typeface="黑体" pitchFamily="49" charset="-122"/>
            </a:rPr>
            <a:t>UVC:280~200nm</a:t>
          </a:r>
          <a:endParaRPr lang="zh-CN" altLang="en-US" sz="1000" kern="1200" dirty="0">
            <a:solidFill>
              <a:schemeClr val="tx1"/>
            </a:solidFill>
            <a:latin typeface="黑体" pitchFamily="49" charset="-122"/>
            <a:ea typeface="黑体" pitchFamily="49" charset="-122"/>
          </a:endParaRPr>
        </a:p>
      </dsp:txBody>
      <dsp:txXfrm>
        <a:off x="1643" y="0"/>
        <a:ext cx="1603860" cy="329532"/>
      </dsp:txXfrm>
    </dsp:sp>
    <dsp:sp modelId="{2754F596-70AB-45A2-B567-4FB6C00BE2DF}">
      <dsp:nvSpPr>
        <dsp:cNvPr id="0" name=""/>
        <dsp:cNvSpPr/>
      </dsp:nvSpPr>
      <dsp:spPr>
        <a:xfrm>
          <a:off x="1339399" y="0"/>
          <a:ext cx="1742437" cy="329532"/>
        </a:xfrm>
        <a:prstGeom prst="chevron">
          <a:avLst/>
        </a:prstGeom>
        <a:solidFill>
          <a:schemeClr val="accent3">
            <a:shade val="80000"/>
            <a:hueOff val="0"/>
            <a:satOff val="0"/>
            <a:lumOff val="95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en-US" altLang="zh-CN" sz="1000" kern="1200" dirty="0" smtClean="0">
              <a:solidFill>
                <a:schemeClr val="tx1"/>
              </a:solidFill>
              <a:latin typeface="黑体" pitchFamily="49" charset="-122"/>
              <a:ea typeface="黑体" pitchFamily="49" charset="-122"/>
            </a:rPr>
            <a:t>UVB:280~315nm</a:t>
          </a:r>
          <a:endParaRPr lang="zh-CN" altLang="en-US" sz="1000" kern="1200" dirty="0">
            <a:solidFill>
              <a:schemeClr val="tx1"/>
            </a:solidFill>
            <a:latin typeface="黑体" pitchFamily="49" charset="-122"/>
            <a:ea typeface="黑体" pitchFamily="49" charset="-122"/>
          </a:endParaRPr>
        </a:p>
      </dsp:txBody>
      <dsp:txXfrm>
        <a:off x="1504165" y="0"/>
        <a:ext cx="1412905" cy="329532"/>
      </dsp:txXfrm>
    </dsp:sp>
    <dsp:sp modelId="{9F76F889-70F3-4174-A186-12AC5F18A939}">
      <dsp:nvSpPr>
        <dsp:cNvPr id="0" name=""/>
        <dsp:cNvSpPr/>
      </dsp:nvSpPr>
      <dsp:spPr>
        <a:xfrm>
          <a:off x="2734992" y="0"/>
          <a:ext cx="1742437" cy="329532"/>
        </a:xfrm>
        <a:prstGeom prst="chevron">
          <a:avLst/>
        </a:prstGeom>
        <a:solidFill>
          <a:schemeClr val="accent3">
            <a:shade val="80000"/>
            <a:hueOff val="0"/>
            <a:satOff val="0"/>
            <a:lumOff val="190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en-US" altLang="zh-CN" sz="1000" kern="1200" dirty="0" smtClean="0">
              <a:solidFill>
                <a:schemeClr val="tx1"/>
              </a:solidFill>
              <a:latin typeface="黑体" pitchFamily="49" charset="-122"/>
              <a:ea typeface="黑体" pitchFamily="49" charset="-122"/>
            </a:rPr>
            <a:t>UVA:315~400nm</a:t>
          </a:r>
          <a:endParaRPr lang="zh-CN" altLang="en-US" sz="1000" kern="1200" dirty="0">
            <a:solidFill>
              <a:schemeClr val="tx1"/>
            </a:solidFill>
            <a:latin typeface="黑体" pitchFamily="49" charset="-122"/>
            <a:ea typeface="黑体" pitchFamily="49" charset="-122"/>
          </a:endParaRPr>
        </a:p>
      </dsp:txBody>
      <dsp:txXfrm>
        <a:off x="2899758" y="0"/>
        <a:ext cx="1412905" cy="329532"/>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851683-CAC2-450C-A10F-08F869C311AB}" type="datetimeFigureOut">
              <a:rPr lang="zh-CN" altLang="en-US" smtClean="0"/>
              <a:pPr/>
              <a:t>2025/6/3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D82688-F8B4-4AA7-B8B7-3F4F34933128}" type="slidenum">
              <a:rPr lang="zh-CN" altLang="en-US" smtClean="0"/>
              <a:pPr/>
              <a:t>‹#›</a:t>
            </a:fld>
            <a:endParaRPr lang="zh-CN" altLang="en-US"/>
          </a:p>
        </p:txBody>
      </p:sp>
    </p:spTree>
    <p:extLst>
      <p:ext uri="{BB962C8B-B14F-4D97-AF65-F5344CB8AC3E}">
        <p14:creationId xmlns:p14="http://schemas.microsoft.com/office/powerpoint/2010/main" val="2450200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1D82688-F8B4-4AA7-B8B7-3F4F34933128}" type="slidenum">
              <a:rPr lang="zh-CN" altLang="en-US" smtClean="0"/>
              <a:t>6</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p:spPr>
        <p:txBody>
          <a:bodyPr/>
          <a:lstStyle/>
          <a:p>
            <a:fld id="{1C147A23-5BA8-44CE-9215-79B767159C41}" type="slidenum">
              <a:rPr lang="zh-CN" altLang="en-US" smtClean="0"/>
              <a:t>7</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pPr/>
              <a:t>2025/6/3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236936992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5806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A3DF6C8-0FB9-4B41-A88D-107C83F30CCA}" type="slidenum">
              <a:rPr kumimoji="0" lang="zh-CN" altLang="en-US" sz="1200" b="0" i="0" u="none" strike="noStrike" kern="1200" cap="none" spc="0" normalizeH="0" baseline="0" noProof="0" smtClean="0">
                <a:ln>
                  <a:noFill/>
                </a:ln>
                <a:solidFill>
                  <a:srgbClr val="898989"/>
                </a:solidFill>
                <a:effectLst/>
                <a:uLnTx/>
                <a:uFillTx/>
                <a:latin typeface="Calibri" panose="020F0502020204030204" pitchFamily="34" charset="0"/>
                <a:ea typeface="宋体" panose="02010600030101010101" pitchFamily="2" charset="-122"/>
                <a:cs typeface="+mn-cs"/>
              </a:rPr>
              <a:t>‹#›</a:t>
            </a:fld>
            <a:endParaRPr kumimoji="0" lang="zh-CN" altLang="en-US" sz="1200" b="0" i="0" u="none" strike="noStrike" kern="1200" cap="none" spc="0" normalizeH="0" baseline="0" noProof="0" smtClean="0">
              <a:ln>
                <a:noFill/>
              </a:ln>
              <a:solidFill>
                <a:srgbClr val="898989"/>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0778279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A3DF6C8-0FB9-4B41-A88D-107C83F30CCA}" type="slidenum">
              <a:rPr kumimoji="0" lang="zh-CN" altLang="en-US" sz="1200" b="0" i="0" u="none" strike="noStrike" kern="1200" cap="none" spc="0" normalizeH="0" baseline="0" noProof="0" smtClean="0">
                <a:ln>
                  <a:noFill/>
                </a:ln>
                <a:solidFill>
                  <a:srgbClr val="898989"/>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dirty="0" smtClean="0">
              <a:ln>
                <a:noFill/>
              </a:ln>
              <a:solidFill>
                <a:srgbClr val="898989"/>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838200" y="6356351"/>
            <a:ext cx="2743200" cy="365125"/>
          </a:xfrm>
          <a:prstGeom prst="rect">
            <a:avLst/>
          </a:prstGeom>
        </p:spPr>
        <p:txBody>
          <a:bodyPr lIns="121917" tIns="60958" rIns="121917" bIns="60958"/>
          <a:lstStyle/>
          <a:p>
            <a:fld id="{3D22C5FE-59A5-4786-9F1D-87D5B8DAE8B5}" type="datetimeFigureOut">
              <a:rPr lang="zh-CN" altLang="en-US" smtClean="0"/>
              <a:pPr/>
              <a:t>2025/6/3</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lIns="121917" tIns="60958" rIns="121917" bIns="60958"/>
          <a:lstStyle/>
          <a:p>
            <a:endParaRPr lang="zh-CN" altLang="en-US"/>
          </a:p>
        </p:txBody>
      </p:sp>
      <p:sp>
        <p:nvSpPr>
          <p:cNvPr id="7" name="Slide Number Placeholder 6"/>
          <p:cNvSpPr>
            <a:spLocks noGrp="1"/>
          </p:cNvSpPr>
          <p:nvPr>
            <p:ph type="sldNum" sz="quarter" idx="12"/>
          </p:nvPr>
        </p:nvSpPr>
        <p:spPr>
          <a:xfrm>
            <a:off x="9359053" y="5883064"/>
            <a:ext cx="2743200" cy="365125"/>
          </a:xfrm>
          <a:prstGeom prst="rect">
            <a:avLst/>
          </a:prstGeom>
        </p:spPr>
        <p:txBody>
          <a:bodyPr lIns="121917" tIns="60958" rIns="121917" bIns="60958"/>
          <a:lstStyle/>
          <a:p>
            <a:fld id="{565CE74E-AB26-4998-AD42-012C4C1AD076}" type="slidenum">
              <a:rPr lang="zh-CN" altLang="en-US" smtClean="0">
                <a:solidFill>
                  <a:schemeClr val="accent6">
                    <a:lumMod val="75000"/>
                  </a:schemeClr>
                </a:solidFill>
              </a:rPr>
              <a:pPr/>
              <a:t>‹#›</a:t>
            </a:fld>
            <a:r>
              <a:rPr lang="zh-CN" altLang="en-US" smtClean="0">
                <a:sym typeface="+mn-ea"/>
              </a:rPr>
              <a:t>/共</a:t>
            </a:r>
            <a:r>
              <a:rPr lang="en-US" altLang="zh-CN" smtClean="0">
                <a:sym typeface="+mn-ea"/>
              </a:rPr>
              <a:t>25</a:t>
            </a:r>
            <a:r>
              <a:rPr lang="zh-CN" altLang="en-US" smtClean="0">
                <a:sym typeface="+mn-ea"/>
              </a:rPr>
              <a:t>页</a:t>
            </a:r>
            <a:endParaRPr lang="zh-CN" altLang="en-US"/>
          </a:p>
        </p:txBody>
      </p:sp>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28312"/>
            <a:ext cx="12192000" cy="434435"/>
          </a:xfrm>
          <a:prstGeom prst="rect">
            <a:avLst/>
          </a:prstGeom>
        </p:spPr>
      </p:pic>
      <p:sp>
        <p:nvSpPr>
          <p:cNvPr id="9" name="TextBox 11"/>
          <p:cNvSpPr>
            <a:spLocks noChangeArrowheads="1"/>
          </p:cNvSpPr>
          <p:nvPr userDrawn="1"/>
        </p:nvSpPr>
        <p:spPr bwMode="auto">
          <a:xfrm>
            <a:off x="3985346" y="6242057"/>
            <a:ext cx="4866621" cy="369516"/>
          </a:xfrm>
          <a:prstGeom prst="rect">
            <a:avLst/>
          </a:prstGeom>
          <a:noFill/>
          <a:ln w="9525">
            <a:noFill/>
            <a:miter lim="800000"/>
          </a:ln>
        </p:spPr>
        <p:txBody>
          <a:bodyPr lIns="91620" tIns="45811" rIns="91620" bIns="45811">
            <a:spAutoFit/>
          </a:bodyPr>
          <a:lstStyle/>
          <a:p>
            <a:pPr algn="ctr"/>
            <a:r>
              <a:rPr lang="zh-CN" altLang="en-US" sz="900" dirty="0">
                <a:solidFill>
                  <a:schemeClr val="bg1"/>
                </a:solidFill>
                <a:latin typeface="微软雅黑" panose="020B0503020204020204" pitchFamily="34" charset="-122"/>
                <a:ea typeface="微软雅黑" panose="020B0503020204020204" pitchFamily="34" charset="-122"/>
                <a:sym typeface="MS PGothic" panose="020B0600070205080204" pitchFamily="34" charset="-128"/>
              </a:rPr>
              <a:t>This presentation contains proprietary and confidential material belonging to FordaLite and should not be distributed without prior consent. </a:t>
            </a:r>
          </a:p>
        </p:txBody>
      </p:sp>
      <p:sp>
        <p:nvSpPr>
          <p:cNvPr id="10" name="文本框 9"/>
          <p:cNvSpPr txBox="1"/>
          <p:nvPr userDrawn="1"/>
        </p:nvSpPr>
        <p:spPr>
          <a:xfrm>
            <a:off x="10163428" y="6310300"/>
            <a:ext cx="1782968" cy="307776"/>
          </a:xfrm>
          <a:prstGeom prst="rect">
            <a:avLst/>
          </a:prstGeom>
          <a:noFill/>
        </p:spPr>
        <p:txBody>
          <a:bodyPr wrap="none" lIns="121917" tIns="60958" rIns="121917" bIns="60958" rtlCol="0">
            <a:spAutoFit/>
          </a:bodyPr>
          <a:lstStyle/>
          <a:p>
            <a:r>
              <a:rPr lang="zh-CN" altLang="en-US" sz="12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Calibri" panose="020F0502020204030204" pitchFamily="34" charset="0"/>
              </a:rPr>
              <a:t>www.forda-led.com</a:t>
            </a:r>
            <a:endParaRPr lang="zh-CN" altLang="en-US" sz="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1" name="文本框 10"/>
          <p:cNvSpPr txBox="1"/>
          <p:nvPr userDrawn="1"/>
        </p:nvSpPr>
        <p:spPr>
          <a:xfrm>
            <a:off x="256482" y="6272097"/>
            <a:ext cx="2776828" cy="307776"/>
          </a:xfrm>
          <a:prstGeom prst="rect">
            <a:avLst/>
          </a:prstGeom>
          <a:noFill/>
        </p:spPr>
        <p:txBody>
          <a:bodyPr wrap="none" lIns="121917" tIns="60958" rIns="121917" bIns="60958" rtlCol="0">
            <a:spAutoFit/>
          </a:bodyPr>
          <a:lstStyle/>
          <a:p>
            <a:r>
              <a:rPr lang="zh-CN" altLang="en-US" sz="12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Guangzhou Forda Signal Co. Ltd.</a:t>
            </a:r>
            <a:endParaRPr lang="zh-CN" altLang="en-US" sz="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内容页">
    <p:spTree>
      <p:nvGrpSpPr>
        <p:cNvPr id="1" name=""/>
        <p:cNvGrpSpPr/>
        <p:nvPr/>
      </p:nvGrpSpPr>
      <p:grpSpPr>
        <a:xfrm>
          <a:off x="0" y="0"/>
          <a:ext cx="0" cy="0"/>
          <a:chOff x="0" y="0"/>
          <a:chExt cx="0" cy="0"/>
        </a:xfrm>
      </p:grpSpPr>
      <p:pic>
        <p:nvPicPr>
          <p:cNvPr id="79" name="图片 78"/>
          <p:cNvPicPr>
            <a:picLocks noChangeAspect="1"/>
          </p:cNvPicPr>
          <p:nvPr userDrawn="1"/>
        </p:nvPicPr>
        <p:blipFill rotWithShape="1">
          <a:blip r:embed="rId2" cstate="print"/>
          <a:srcRect l="27003" r="27052" b="9880"/>
          <a:stretch>
            <a:fillRect/>
          </a:stretch>
        </p:blipFill>
        <p:spPr>
          <a:xfrm>
            <a:off x="0" y="0"/>
            <a:ext cx="12179030" cy="6867728"/>
          </a:xfrm>
          <a:prstGeom prst="rect">
            <a:avLst/>
          </a:prstGeom>
        </p:spPr>
      </p:pic>
      <p:grpSp>
        <p:nvGrpSpPr>
          <p:cNvPr id="4" name="组合 3"/>
          <p:cNvGrpSpPr/>
          <p:nvPr/>
        </p:nvGrpSpPr>
        <p:grpSpPr>
          <a:xfrm>
            <a:off x="1055688" y="436014"/>
            <a:ext cx="3582269" cy="585297"/>
            <a:chOff x="1727200" y="869950"/>
            <a:chExt cx="15662517" cy="2559050"/>
          </a:xfrm>
        </p:grpSpPr>
        <p:sp>
          <p:nvSpPr>
            <p:cNvPr id="7" name="矩形 6"/>
            <p:cNvSpPr/>
            <p:nvPr/>
          </p:nvSpPr>
          <p:spPr>
            <a:xfrm>
              <a:off x="3035294" y="869950"/>
              <a:ext cx="12525160" cy="25590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8" name="组合 7"/>
            <p:cNvGrpSpPr/>
            <p:nvPr/>
          </p:nvGrpSpPr>
          <p:grpSpPr>
            <a:xfrm>
              <a:off x="1727200" y="869950"/>
              <a:ext cx="2607334" cy="2559050"/>
              <a:chOff x="1498600" y="1016000"/>
              <a:chExt cx="3429000" cy="3365500"/>
            </a:xfrm>
          </p:grpSpPr>
          <p:sp>
            <p:nvSpPr>
              <p:cNvPr id="10" name="椭圆 9"/>
              <p:cNvSpPr/>
              <p:nvPr/>
            </p:nvSpPr>
            <p:spPr>
              <a:xfrm>
                <a:off x="1651000" y="1104902"/>
                <a:ext cx="3276600" cy="3276598"/>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1498600" y="1016000"/>
                <a:ext cx="3276600" cy="327659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9" name="等腰三角形 8"/>
            <p:cNvSpPr/>
            <p:nvPr/>
          </p:nvSpPr>
          <p:spPr>
            <a:xfrm flipV="1">
              <a:off x="15560453" y="869950"/>
              <a:ext cx="1829264" cy="2559050"/>
            </a:xfrm>
            <a:prstGeom prst="triangle">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文本占位符 190"/>
          <p:cNvSpPr>
            <a:spLocks noGrp="1"/>
          </p:cNvSpPr>
          <p:nvPr userDrawn="1">
            <p:ph type="body" sz="quarter" idx="14" hasCustomPrompt="1"/>
          </p:nvPr>
        </p:nvSpPr>
        <p:spPr>
          <a:xfrm>
            <a:off x="1863226" y="524027"/>
            <a:ext cx="2356349" cy="424732"/>
          </a:xfrm>
          <a:prstGeom prst="rect">
            <a:avLst/>
          </a:prstGeom>
        </p:spPr>
        <p:txBody>
          <a:bodyPr wrap="square">
            <a:spAutoFit/>
          </a:bodyPr>
          <a:lstStyle>
            <a:lvl1pPr marL="0" indent="0" algn="l">
              <a:buNone/>
              <a:defRPr sz="2400" b="1" baseline="0">
                <a:ln>
                  <a:noFill/>
                </a:ln>
                <a:solidFill>
                  <a:schemeClr val="bg1"/>
                </a:solidFill>
              </a:defRPr>
            </a:lvl1pPr>
          </a:lstStyle>
          <a:p>
            <a:pPr lvl="0"/>
            <a:r>
              <a:rPr lang="zh-CN" altLang="en-US" dirty="0"/>
              <a:t>工作回顾</a:t>
            </a:r>
          </a:p>
        </p:txBody>
      </p:sp>
      <p:sp>
        <p:nvSpPr>
          <p:cNvPr id="13" name="文本占位符 190"/>
          <p:cNvSpPr>
            <a:spLocks noGrp="1"/>
          </p:cNvSpPr>
          <p:nvPr>
            <p:ph type="body" sz="quarter" idx="15" hasCustomPrompt="1"/>
          </p:nvPr>
        </p:nvSpPr>
        <p:spPr>
          <a:xfrm>
            <a:off x="1143527" y="531587"/>
            <a:ext cx="388907" cy="424732"/>
          </a:xfrm>
          <a:prstGeom prst="rect">
            <a:avLst/>
          </a:prstGeom>
        </p:spPr>
        <p:txBody>
          <a:bodyPr wrap="square">
            <a:spAutoFit/>
          </a:bodyPr>
          <a:lstStyle>
            <a:lvl1pPr marL="0" indent="0" algn="ctr">
              <a:buNone/>
              <a:defRPr sz="2400" b="0" baseline="0">
                <a:ln>
                  <a:noFill/>
                </a:ln>
                <a:solidFill>
                  <a:schemeClr val="bg1"/>
                </a:solidFill>
              </a:defRPr>
            </a:lvl1pPr>
          </a:lstStyle>
          <a:p>
            <a:pPr lvl="0"/>
            <a:r>
              <a:rPr lang="en-US" altLang="zh-CN" dirty="0"/>
              <a:t>1</a:t>
            </a:r>
            <a:endParaRPr lang="zh-CN"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目录页_四项目录">
    <p:bg>
      <p:bgPr>
        <a:solidFill>
          <a:srgbClr val="FFFFFF"/>
        </a:solidFill>
        <a:effectLst/>
      </p:bgPr>
    </p:bg>
    <p:spTree>
      <p:nvGrpSpPr>
        <p:cNvPr id="1" name=""/>
        <p:cNvGrpSpPr/>
        <p:nvPr/>
      </p:nvGrpSpPr>
      <p:grpSpPr>
        <a:xfrm>
          <a:off x="0" y="0"/>
          <a:ext cx="0" cy="0"/>
          <a:chOff x="0" y="0"/>
          <a:chExt cx="0" cy="0"/>
        </a:xfrm>
      </p:grpSpPr>
      <p:sp>
        <p:nvSpPr>
          <p:cNvPr id="2" name="文本占位符 2"/>
          <p:cNvSpPr txBox="1">
            <a:spLocks noGrp="1"/>
          </p:cNvSpPr>
          <p:nvPr>
            <p:ph type="body" idx="4294967295"/>
          </p:nvPr>
        </p:nvSpPr>
        <p:spPr>
          <a:xfrm>
            <a:off x="502920" y="259076"/>
            <a:ext cx="11186166" cy="944876"/>
          </a:xfrm>
          <a:prstGeom prst="rect">
            <a:avLst/>
          </a:prstGeom>
        </p:spPr>
        <p:txBody>
          <a:bodyPr anchorCtr="1"/>
          <a:lstStyle>
            <a:lvl1pPr marL="0" indent="0" algn="ctr">
              <a:lnSpc>
                <a:spcPct val="130000"/>
              </a:lnSpc>
              <a:buNone/>
              <a:defRPr sz="4400" b="1">
                <a:solidFill>
                  <a:srgbClr val="5B9BD5"/>
                </a:solidFill>
              </a:defRPr>
            </a:lvl1pPr>
          </a:lstStyle>
          <a:p>
            <a:pPr lvl="0"/>
            <a:r>
              <a:rPr lang="zh-CN"/>
              <a:t>单击此处编辑母版文本样式</a:t>
            </a:r>
          </a:p>
        </p:txBody>
      </p:sp>
      <p:sp>
        <p:nvSpPr>
          <p:cNvPr id="3" name="文本占位符 2"/>
          <p:cNvSpPr txBox="1">
            <a:spLocks noGrp="1"/>
          </p:cNvSpPr>
          <p:nvPr>
            <p:ph type="body" idx="9"/>
          </p:nvPr>
        </p:nvSpPr>
        <p:spPr>
          <a:xfrm>
            <a:off x="4267203" y="2392683"/>
            <a:ext cx="3657600" cy="396236"/>
          </a:xfrm>
          <a:prstGeom prst="rect">
            <a:avLst/>
          </a:prstGeom>
        </p:spPr>
        <p:txBody>
          <a:bodyPr anchorCtr="1"/>
          <a:lstStyle>
            <a:lvl1pPr marL="0" indent="0" algn="ctr">
              <a:lnSpc>
                <a:spcPct val="130000"/>
              </a:lnSpc>
              <a:buNone/>
              <a:defRPr sz="1600">
                <a:solidFill>
                  <a:srgbClr val="404040"/>
                </a:solidFill>
              </a:defRPr>
            </a:lvl1pPr>
          </a:lstStyle>
          <a:p>
            <a:pPr lvl="0"/>
            <a:r>
              <a:rPr lang="zh-CN"/>
              <a:t>单击此处编辑母版文本样式</a:t>
            </a:r>
          </a:p>
        </p:txBody>
      </p:sp>
      <p:sp>
        <p:nvSpPr>
          <p:cNvPr id="4" name="文本占位符 2"/>
          <p:cNvSpPr txBox="1">
            <a:spLocks noGrp="1"/>
          </p:cNvSpPr>
          <p:nvPr>
            <p:ph type="body" idx="19"/>
          </p:nvPr>
        </p:nvSpPr>
        <p:spPr>
          <a:xfrm>
            <a:off x="4267203" y="3032763"/>
            <a:ext cx="3657600" cy="396236"/>
          </a:xfrm>
          <a:prstGeom prst="rect">
            <a:avLst/>
          </a:prstGeom>
        </p:spPr>
        <p:txBody>
          <a:bodyPr anchorCtr="1"/>
          <a:lstStyle>
            <a:lvl1pPr marL="0" indent="0" algn="ctr">
              <a:lnSpc>
                <a:spcPct val="130000"/>
              </a:lnSpc>
              <a:buNone/>
              <a:defRPr sz="1600">
                <a:solidFill>
                  <a:srgbClr val="404040"/>
                </a:solidFill>
              </a:defRPr>
            </a:lvl1pPr>
          </a:lstStyle>
          <a:p>
            <a:pPr lvl="0"/>
            <a:r>
              <a:rPr lang="zh-CN"/>
              <a:t>单击此处编辑母版文本样式</a:t>
            </a:r>
          </a:p>
        </p:txBody>
      </p:sp>
      <p:sp>
        <p:nvSpPr>
          <p:cNvPr id="5" name="文本占位符 2"/>
          <p:cNvSpPr txBox="1">
            <a:spLocks noGrp="1"/>
          </p:cNvSpPr>
          <p:nvPr>
            <p:ph type="body" idx="29"/>
          </p:nvPr>
        </p:nvSpPr>
        <p:spPr>
          <a:xfrm>
            <a:off x="4267203" y="3672843"/>
            <a:ext cx="3657600" cy="396236"/>
          </a:xfrm>
          <a:prstGeom prst="rect">
            <a:avLst/>
          </a:prstGeom>
        </p:spPr>
        <p:txBody>
          <a:bodyPr anchorCtr="1"/>
          <a:lstStyle>
            <a:lvl1pPr marL="0" indent="0" algn="ctr">
              <a:lnSpc>
                <a:spcPct val="130000"/>
              </a:lnSpc>
              <a:buNone/>
              <a:defRPr sz="1600">
                <a:solidFill>
                  <a:srgbClr val="404040"/>
                </a:solidFill>
              </a:defRPr>
            </a:lvl1pPr>
          </a:lstStyle>
          <a:p>
            <a:pPr lvl="0"/>
            <a:r>
              <a:rPr lang="zh-CN"/>
              <a:t>单击此处编辑母版文本样式</a:t>
            </a:r>
          </a:p>
        </p:txBody>
      </p:sp>
      <p:sp>
        <p:nvSpPr>
          <p:cNvPr id="6" name="文本占位符 2"/>
          <p:cNvSpPr txBox="1">
            <a:spLocks noGrp="1"/>
          </p:cNvSpPr>
          <p:nvPr>
            <p:ph type="body" idx="39"/>
          </p:nvPr>
        </p:nvSpPr>
        <p:spPr>
          <a:xfrm>
            <a:off x="4267203" y="4312923"/>
            <a:ext cx="3657600" cy="396236"/>
          </a:xfrm>
          <a:prstGeom prst="rect">
            <a:avLst/>
          </a:prstGeom>
        </p:spPr>
        <p:txBody>
          <a:bodyPr anchorCtr="1"/>
          <a:lstStyle>
            <a:lvl1pPr marL="0" indent="0" algn="ctr">
              <a:lnSpc>
                <a:spcPct val="130000"/>
              </a:lnSpc>
              <a:buNone/>
              <a:defRPr sz="1600">
                <a:solidFill>
                  <a:srgbClr val="404040"/>
                </a:solidFill>
              </a:defRPr>
            </a:lvl1pPr>
          </a:lstStyle>
          <a:p>
            <a:pPr lvl="0"/>
            <a:r>
              <a:rPr lang="zh-CN"/>
              <a:t>单击此处编辑母版文本样式</a:t>
            </a:r>
          </a:p>
        </p:txBody>
      </p:sp>
      <p:sp>
        <p:nvSpPr>
          <p:cNvPr id="7" name="日期占位符 4"/>
          <p:cNvSpPr txBox="1">
            <a:spLocks noGrp="1"/>
          </p:cNvSpPr>
          <p:nvPr>
            <p:ph type="dt" sz="half" idx="7"/>
          </p:nvPr>
        </p:nvSpPr>
        <p:spPr>
          <a:xfrm>
            <a:off x="838203" y="6356351"/>
            <a:ext cx="2743200" cy="365129"/>
          </a:xfrm>
          <a:prstGeom prst="rect">
            <a:avLst/>
          </a:prstGeom>
        </p:spPr>
        <p:txBody>
          <a:bodyPr/>
          <a:lstStyle>
            <a:lvl1pPr>
              <a:defRPr/>
            </a:lvl1pPr>
          </a:lstStyle>
          <a:p>
            <a:pPr lvl="0"/>
            <a:endParaRPr lang="en-US"/>
          </a:p>
        </p:txBody>
      </p:sp>
      <p:sp>
        <p:nvSpPr>
          <p:cNvPr id="8" name="页脚占位符 7"/>
          <p:cNvSpPr txBox="1">
            <a:spLocks noGrp="1"/>
          </p:cNvSpPr>
          <p:nvPr>
            <p:ph type="ftr" sz="quarter" idx="49"/>
          </p:nvPr>
        </p:nvSpPr>
        <p:spPr>
          <a:xfrm>
            <a:off x="4038603" y="6356351"/>
            <a:ext cx="4114800" cy="365129"/>
          </a:xfrm>
          <a:prstGeom prst="rect">
            <a:avLst/>
          </a:prstGeom>
        </p:spPr>
        <p:txBody>
          <a:bodyPr/>
          <a:lstStyle>
            <a:lvl1pPr>
              <a:defRPr/>
            </a:lvl1pPr>
          </a:lstStyle>
          <a:p>
            <a:pPr lvl="0"/>
            <a:endParaRPr lang="en-US"/>
          </a:p>
        </p:txBody>
      </p:sp>
      <p:sp>
        <p:nvSpPr>
          <p:cNvPr id="9" name="灯片编号占位符 8"/>
          <p:cNvSpPr txBox="1">
            <a:spLocks noGrp="1"/>
          </p:cNvSpPr>
          <p:nvPr>
            <p:ph type="sldNum" sz="quarter" idx="8"/>
          </p:nvPr>
        </p:nvSpPr>
        <p:spPr>
          <a:xfrm>
            <a:off x="8610603" y="6356351"/>
            <a:ext cx="2743200" cy="365129"/>
          </a:xfrm>
          <a:prstGeom prst="rect">
            <a:avLst/>
          </a:prstGeom>
        </p:spPr>
        <p:txBody>
          <a:bodyPr/>
          <a:lstStyle>
            <a:lvl1pPr>
              <a:defRPr/>
            </a:lvl1pPr>
          </a:lstStyle>
          <a:p>
            <a:pPr lvl="0"/>
            <a:fld id="{AD0BF499-6CD6-40DB-8D0B-6A41D86A38D2}" type="slidenum">
              <a:rPr/>
              <a:t>‹#›</a:t>
            </a:fld>
            <a:endParaRPr lang="en-US"/>
          </a:p>
        </p:txBody>
      </p:sp>
    </p:spTree>
    <p:extLst>
      <p:ext uri="{BB962C8B-B14F-4D97-AF65-F5344CB8AC3E}">
        <p14:creationId xmlns:p14="http://schemas.microsoft.com/office/powerpoint/2010/main" val="4003420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05" y="0"/>
            <a:ext cx="12280265" cy="6858000"/>
          </a:xfrm>
          <a:prstGeom prst="rect">
            <a:avLst/>
          </a:prstGeom>
        </p:spPr>
      </p:pic>
      <p:sp>
        <p:nvSpPr>
          <p:cNvPr id="3" name="文本框 2"/>
          <p:cNvSpPr txBox="1"/>
          <p:nvPr userDrawn="1"/>
        </p:nvSpPr>
        <p:spPr>
          <a:xfrm>
            <a:off x="10641057" y="6419064"/>
            <a:ext cx="1377545" cy="240030"/>
          </a:xfrm>
          <a:prstGeom prst="rect">
            <a:avLst/>
          </a:prstGeom>
          <a:noFill/>
        </p:spPr>
        <p:txBody>
          <a:bodyPr wrap="square" lIns="86694" tIns="43347" rIns="86694" bIns="43347"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000" dirty="0" smtClean="0">
                <a:solidFill>
                  <a:schemeClr val="bg2">
                    <a:lumMod val="65000"/>
                  </a:schemeClr>
                </a:solidFill>
                <a:latin typeface="微软雅黑" panose="020B0503020204020204" pitchFamily="34" charset="-122"/>
                <a:ea typeface="微软雅黑" panose="020B0503020204020204" pitchFamily="34" charset="-122"/>
                <a:cs typeface="微软雅黑" panose="020B0503020204020204" pitchFamily="34" charset="-122"/>
              </a:rPr>
              <a:t>第</a:t>
            </a:r>
            <a:fld id="{0A3DF6C8-0FB9-4B41-A88D-107C83F30CCA}" type="slidenum">
              <a:rPr kumimoji="0" lang="zh-CN" altLang="en-US" sz="1000" b="0" i="0" u="none" strike="noStrike" kern="1200" cap="none" spc="0" normalizeH="0" baseline="0" noProof="0" smtClean="0">
                <a:ln>
                  <a:noFill/>
                </a:ln>
                <a:solidFill>
                  <a:srgbClr val="898989"/>
                </a:solidFill>
                <a:effectLst/>
                <a:uLnTx/>
                <a:uFillTx/>
                <a:latin typeface="微软雅黑" panose="020B0503020204020204" pitchFamily="34" charset="-122"/>
                <a:ea typeface="微软雅黑" panose="020B0503020204020204" pitchFamily="34" charset="-122"/>
                <a:cs typeface="微软雅黑" panose="020B0503020204020204" pitchFamily="34" charset="-122"/>
              </a:rPr>
              <a:pPr marL="0" marR="0" lvl="0" indent="0" algn="l" defTabSz="914400" rtl="0" eaLnBrk="1" fontAlgn="auto" latinLnBrk="0" hangingPunct="1">
                <a:lnSpc>
                  <a:spcPct val="100000"/>
                </a:lnSpc>
                <a:spcBef>
                  <a:spcPts val="0"/>
                </a:spcBef>
                <a:spcAft>
                  <a:spcPts val="0"/>
                </a:spcAft>
                <a:buClrTx/>
                <a:buSzTx/>
                <a:buFontTx/>
                <a:buNone/>
                <a:defRPr/>
              </a:pPr>
              <a:t>‹#›</a:t>
            </a:fld>
            <a:r>
              <a:rPr lang="zh-CN" altLang="en-US" sz="1000" dirty="0" smtClean="0">
                <a:solidFill>
                  <a:schemeClr val="bg2">
                    <a:lumMod val="65000"/>
                  </a:schemeClr>
                </a:solidFill>
                <a:latin typeface="微软雅黑" panose="020B0503020204020204" pitchFamily="34" charset="-122"/>
                <a:ea typeface="微软雅黑" panose="020B0503020204020204" pitchFamily="34" charset="-122"/>
                <a:cs typeface="微软雅黑" panose="020B0503020204020204" pitchFamily="34" charset="-122"/>
              </a:rPr>
              <a:t>页</a:t>
            </a:r>
            <a:r>
              <a:rPr lang="en-US" altLang="zh-CN" sz="1000" dirty="0" smtClean="0">
                <a:solidFill>
                  <a:schemeClr val="bg2">
                    <a:lumMod val="6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000" dirty="0" smtClean="0">
                <a:solidFill>
                  <a:schemeClr val="bg2">
                    <a:lumMod val="65000"/>
                  </a:schemeClr>
                </a:solidFill>
                <a:latin typeface="微软雅黑" panose="020B0503020204020204" pitchFamily="34" charset="-122"/>
                <a:ea typeface="微软雅黑" panose="020B0503020204020204" pitchFamily="34" charset="-122"/>
                <a:cs typeface="微软雅黑" panose="020B0503020204020204" pitchFamily="34" charset="-122"/>
              </a:rPr>
              <a:t>共</a:t>
            </a:r>
            <a:r>
              <a:rPr lang="en-US" altLang="zh-CN" sz="1000" dirty="0" smtClean="0">
                <a:solidFill>
                  <a:schemeClr val="bg2">
                    <a:lumMod val="65000"/>
                  </a:schemeClr>
                </a:solidFill>
                <a:latin typeface="微软雅黑" panose="020B0503020204020204" pitchFamily="34" charset="-122"/>
                <a:ea typeface="微软雅黑" panose="020B0503020204020204" pitchFamily="34" charset="-122"/>
                <a:cs typeface="微软雅黑" panose="020B0503020204020204" pitchFamily="34" charset="-122"/>
              </a:rPr>
              <a:t>41</a:t>
            </a:r>
            <a:r>
              <a:rPr lang="zh-CN" altLang="en-US" sz="1000" dirty="0" smtClean="0">
                <a:solidFill>
                  <a:schemeClr val="bg2">
                    <a:lumMod val="65000"/>
                  </a:schemeClr>
                </a:solidFill>
                <a:latin typeface="微软雅黑" panose="020B0503020204020204" pitchFamily="34" charset="-122"/>
                <a:ea typeface="微软雅黑" panose="020B0503020204020204" pitchFamily="34" charset="-122"/>
                <a:cs typeface="微软雅黑" panose="020B0503020204020204" pitchFamily="34" charset="-122"/>
              </a:rPr>
              <a:t>页</a:t>
            </a:r>
            <a:endParaRPr lang="zh-CN" altLang="en-US" sz="1000" dirty="0">
              <a:solidFill>
                <a:schemeClr val="bg2">
                  <a:lumMod val="6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18" descr="C:\Users\Administrator\Desktop\微信图片_20210407143800.png微信图片_20210407143800"/>
          <p:cNvPicPr>
            <a:picLocks noChangeAspect="1"/>
          </p:cNvPicPr>
          <p:nvPr userDrawn="1"/>
        </p:nvPicPr>
        <p:blipFill>
          <a:blip r:embed="rId15" cstate="print"/>
          <a:stretch>
            <a:fillRect/>
          </a:stretch>
        </p:blipFill>
        <p:spPr>
          <a:xfrm>
            <a:off x="10112636" y="-46300"/>
            <a:ext cx="1989455" cy="92202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8" r:id="rId7"/>
    <p:sldLayoutId id="2147483660" r:id="rId8"/>
    <p:sldLayoutId id="2147483661" r:id="rId9"/>
    <p:sldLayoutId id="2147483662" r:id="rId10"/>
    <p:sldLayoutId id="2147483663" r:id="rId11"/>
    <p:sldLayoutId id="2147483664"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3.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5.xml"/><Relationship Id="rId6" Type="http://schemas.openxmlformats.org/officeDocument/2006/relationships/image" Target="../media/image28.png"/><Relationship Id="rId11" Type="http://schemas.microsoft.com/office/2007/relationships/hdphoto" Target="../media/hdphoto4.wdp"/><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26.png"/><Relationship Id="rId9" Type="http://schemas.microsoft.com/office/2007/relationships/hdphoto" Target="../media/hdphoto3.wdp"/><Relationship Id="rId1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2.png"/><Relationship Id="rId3" Type="http://schemas.openxmlformats.org/officeDocument/2006/relationships/image" Target="../media/image34.jpeg"/><Relationship Id="rId7" Type="http://schemas.openxmlformats.org/officeDocument/2006/relationships/image" Target="../media/image37.png"/><Relationship Id="rId12" Type="http://schemas.microsoft.com/office/2007/relationships/hdphoto" Target="../media/hdphoto6.wdp"/><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36.png"/><Relationship Id="rId11" Type="http://schemas.openxmlformats.org/officeDocument/2006/relationships/image" Target="../media/image41.png"/><Relationship Id="rId5" Type="http://schemas.microsoft.com/office/2007/relationships/hdphoto" Target="../media/hdphoto5.wdp"/><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39.png"/><Relationship Id="rId14" Type="http://schemas.microsoft.com/office/2007/relationships/hdphoto" Target="../media/hdphoto7.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tags" Target="../tags/tag12.xml"/><Relationship Id="rId13" Type="http://schemas.openxmlformats.org/officeDocument/2006/relationships/tags" Target="../tags/tag17.xml"/><Relationship Id="rId18" Type="http://schemas.openxmlformats.org/officeDocument/2006/relationships/image" Target="../media/image44.png"/><Relationship Id="rId26" Type="http://schemas.openxmlformats.org/officeDocument/2006/relationships/image" Target="../media/image52.jpeg"/><Relationship Id="rId3" Type="http://schemas.openxmlformats.org/officeDocument/2006/relationships/tags" Target="../tags/tag7.xml"/><Relationship Id="rId21" Type="http://schemas.openxmlformats.org/officeDocument/2006/relationships/image" Target="../media/image47.png"/><Relationship Id="rId7" Type="http://schemas.openxmlformats.org/officeDocument/2006/relationships/tags" Target="../tags/tag11.xml"/><Relationship Id="rId12" Type="http://schemas.openxmlformats.org/officeDocument/2006/relationships/tags" Target="../tags/tag16.xml"/><Relationship Id="rId17" Type="http://schemas.openxmlformats.org/officeDocument/2006/relationships/image" Target="../media/image43.png"/><Relationship Id="rId25" Type="http://schemas.openxmlformats.org/officeDocument/2006/relationships/image" Target="../media/image51.png"/><Relationship Id="rId2" Type="http://schemas.openxmlformats.org/officeDocument/2006/relationships/tags" Target="../tags/tag6.xml"/><Relationship Id="rId16" Type="http://schemas.openxmlformats.org/officeDocument/2006/relationships/notesSlide" Target="../notesSlides/notesSlide4.xml"/><Relationship Id="rId20" Type="http://schemas.openxmlformats.org/officeDocument/2006/relationships/image" Target="../media/image46.jpeg"/><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tags" Target="../tags/tag15.xml"/><Relationship Id="rId24" Type="http://schemas.openxmlformats.org/officeDocument/2006/relationships/image" Target="../media/image50.png"/><Relationship Id="rId5" Type="http://schemas.openxmlformats.org/officeDocument/2006/relationships/tags" Target="../tags/tag9.xml"/><Relationship Id="rId15" Type="http://schemas.openxmlformats.org/officeDocument/2006/relationships/slideLayout" Target="../slideLayouts/slideLayout10.xml"/><Relationship Id="rId23" Type="http://schemas.openxmlformats.org/officeDocument/2006/relationships/image" Target="../media/image49.png"/><Relationship Id="rId28" Type="http://schemas.openxmlformats.org/officeDocument/2006/relationships/image" Target="../media/image54.png"/><Relationship Id="rId10" Type="http://schemas.openxmlformats.org/officeDocument/2006/relationships/tags" Target="../tags/tag14.xml"/><Relationship Id="rId19" Type="http://schemas.openxmlformats.org/officeDocument/2006/relationships/image" Target="../media/image45.png"/><Relationship Id="rId4" Type="http://schemas.openxmlformats.org/officeDocument/2006/relationships/tags" Target="../tags/tag8.xml"/><Relationship Id="rId9" Type="http://schemas.openxmlformats.org/officeDocument/2006/relationships/tags" Target="../tags/tag13.xml"/><Relationship Id="rId14" Type="http://schemas.openxmlformats.org/officeDocument/2006/relationships/tags" Target="../tags/tag18.xml"/><Relationship Id="rId22" Type="http://schemas.openxmlformats.org/officeDocument/2006/relationships/image" Target="../media/image48.png"/><Relationship Id="rId27" Type="http://schemas.openxmlformats.org/officeDocument/2006/relationships/image" Target="../media/image53.png"/></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21.xml"/><Relationship Id="rId7" Type="http://schemas.openxmlformats.org/officeDocument/2006/relationships/slideLayout" Target="../slideLayouts/slideLayout10.xml"/><Relationship Id="rId12" Type="http://schemas.openxmlformats.org/officeDocument/2006/relationships/image" Target="../media/image58.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image" Target="../media/image57.png"/><Relationship Id="rId5" Type="http://schemas.openxmlformats.org/officeDocument/2006/relationships/tags" Target="../tags/tag23.xml"/><Relationship Id="rId10" Type="http://schemas.openxmlformats.org/officeDocument/2006/relationships/image" Target="../media/image56.png"/><Relationship Id="rId4" Type="http://schemas.openxmlformats.org/officeDocument/2006/relationships/tags" Target="../tags/tag22.xml"/><Relationship Id="rId9" Type="http://schemas.openxmlformats.org/officeDocument/2006/relationships/image" Target="../media/image55.png"/></Relationships>
</file>

<file path=ppt/slides/_rels/slide1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6.xml"/><Relationship Id="rId7" Type="http://schemas.openxmlformats.org/officeDocument/2006/relationships/image" Target="../media/image62.png"/><Relationship Id="rId2" Type="http://schemas.openxmlformats.org/officeDocument/2006/relationships/slideLayout" Target="../slideLayouts/slideLayout10.xml"/><Relationship Id="rId1" Type="http://schemas.openxmlformats.org/officeDocument/2006/relationships/tags" Target="../tags/tag2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58.png"/></Relationships>
</file>

<file path=ppt/slides/_rels/slide16.xml.rels><?xml version="1.0" encoding="UTF-8" standalone="yes"?>
<Relationships xmlns="http://schemas.openxmlformats.org/package/2006/relationships"><Relationship Id="rId8" Type="http://schemas.openxmlformats.org/officeDocument/2006/relationships/image" Target="../media/image65.png"/><Relationship Id="rId13" Type="http://schemas.microsoft.com/office/2007/relationships/hdphoto" Target="../media/hdphoto9.wdp"/><Relationship Id="rId3" Type="http://schemas.openxmlformats.org/officeDocument/2006/relationships/slideLayout" Target="../slideLayouts/slideLayout10.xml"/><Relationship Id="rId7" Type="http://schemas.microsoft.com/office/2007/relationships/hdphoto" Target="../media/hdphoto8.wdp"/><Relationship Id="rId12" Type="http://schemas.openxmlformats.org/officeDocument/2006/relationships/image" Target="../media/image69.png"/><Relationship Id="rId2" Type="http://schemas.openxmlformats.org/officeDocument/2006/relationships/tags" Target="../tags/tag27.xml"/><Relationship Id="rId16" Type="http://schemas.openxmlformats.org/officeDocument/2006/relationships/image" Target="../media/image72.png"/><Relationship Id="rId1" Type="http://schemas.openxmlformats.org/officeDocument/2006/relationships/tags" Target="../tags/tag26.xml"/><Relationship Id="rId6" Type="http://schemas.openxmlformats.org/officeDocument/2006/relationships/image" Target="../media/image64.png"/><Relationship Id="rId11" Type="http://schemas.openxmlformats.org/officeDocument/2006/relationships/image" Target="../media/image68.png"/><Relationship Id="rId5" Type="http://schemas.openxmlformats.org/officeDocument/2006/relationships/image" Target="../media/image58.png"/><Relationship Id="rId15" Type="http://schemas.openxmlformats.org/officeDocument/2006/relationships/image" Target="../media/image71.png"/><Relationship Id="rId10" Type="http://schemas.openxmlformats.org/officeDocument/2006/relationships/image" Target="../media/image67.png"/><Relationship Id="rId4" Type="http://schemas.openxmlformats.org/officeDocument/2006/relationships/notesSlide" Target="../notesSlides/notesSlide7.xml"/><Relationship Id="rId9" Type="http://schemas.openxmlformats.org/officeDocument/2006/relationships/image" Target="../media/image66.png"/><Relationship Id="rId14" Type="http://schemas.openxmlformats.org/officeDocument/2006/relationships/image" Target="../media/image70.png"/></Relationships>
</file>

<file path=ppt/slides/_rels/slide17.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58.png"/><Relationship Id="rId7"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8.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86.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image" Target="../media/image88.jpe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0.xml"/><Relationship Id="rId1" Type="http://schemas.openxmlformats.org/officeDocument/2006/relationships/tags" Target="../tags/tag28.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77.png"/><Relationship Id="rId2" Type="http://schemas.openxmlformats.org/officeDocument/2006/relationships/slideLayout" Target="../slideLayouts/slideLayout10.xml"/><Relationship Id="rId1" Type="http://schemas.openxmlformats.org/officeDocument/2006/relationships/tags" Target="../tags/tag29.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21.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notesSlide" Target="../notesSlides/notesSlide12.xml"/><Relationship Id="rId7" Type="http://schemas.openxmlformats.org/officeDocument/2006/relationships/image" Target="../media/image98.png"/><Relationship Id="rId2" Type="http://schemas.openxmlformats.org/officeDocument/2006/relationships/slideLayout" Target="../slideLayouts/slideLayout10.xml"/><Relationship Id="rId1" Type="http://schemas.openxmlformats.org/officeDocument/2006/relationships/tags" Target="../tags/tag30.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 Id="rId9" Type="http://schemas.openxmlformats.org/officeDocument/2006/relationships/image" Target="../media/image100.jpeg"/></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3.xml"/><Relationship Id="rId13" Type="http://schemas.openxmlformats.org/officeDocument/2006/relationships/image" Target="../media/image104.png"/><Relationship Id="rId18" Type="http://schemas.openxmlformats.org/officeDocument/2006/relationships/image" Target="../media/image44.png"/><Relationship Id="rId3" Type="http://schemas.openxmlformats.org/officeDocument/2006/relationships/tags" Target="../tags/tag33.xml"/><Relationship Id="rId21" Type="http://schemas.openxmlformats.org/officeDocument/2006/relationships/image" Target="../media/image111.png"/><Relationship Id="rId7" Type="http://schemas.openxmlformats.org/officeDocument/2006/relationships/slideLayout" Target="../slideLayouts/slideLayout10.xml"/><Relationship Id="rId12" Type="http://schemas.openxmlformats.org/officeDocument/2006/relationships/image" Target="../media/image103.png"/><Relationship Id="rId17" Type="http://schemas.openxmlformats.org/officeDocument/2006/relationships/image" Target="../media/image108.png"/><Relationship Id="rId2" Type="http://schemas.openxmlformats.org/officeDocument/2006/relationships/tags" Target="../tags/tag32.xml"/><Relationship Id="rId16" Type="http://schemas.openxmlformats.org/officeDocument/2006/relationships/image" Target="../media/image107.png"/><Relationship Id="rId20" Type="http://schemas.openxmlformats.org/officeDocument/2006/relationships/image" Target="../media/image110.jpeg"/><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image" Target="../media/image102.png"/><Relationship Id="rId5" Type="http://schemas.openxmlformats.org/officeDocument/2006/relationships/tags" Target="../tags/tag35.xml"/><Relationship Id="rId15" Type="http://schemas.openxmlformats.org/officeDocument/2006/relationships/image" Target="../media/image106.png"/><Relationship Id="rId10" Type="http://schemas.openxmlformats.org/officeDocument/2006/relationships/image" Target="../media/image101.jpeg"/><Relationship Id="rId19" Type="http://schemas.openxmlformats.org/officeDocument/2006/relationships/image" Target="../media/image109.png"/><Relationship Id="rId4" Type="http://schemas.openxmlformats.org/officeDocument/2006/relationships/tags" Target="../tags/tag34.xml"/><Relationship Id="rId9" Type="http://schemas.openxmlformats.org/officeDocument/2006/relationships/image" Target="../media/image58.png"/><Relationship Id="rId14" Type="http://schemas.openxmlformats.org/officeDocument/2006/relationships/image" Target="../media/image105.png"/></Relationships>
</file>

<file path=ppt/slides/_rels/slide23.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tags" Target="../tags/tag39.xml"/><Relationship Id="rId7" Type="http://schemas.openxmlformats.org/officeDocument/2006/relationships/image" Target="../media/image58.png"/><Relationship Id="rId12" Type="http://schemas.openxmlformats.org/officeDocument/2006/relationships/image" Target="../media/image109.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notesSlide" Target="../notesSlides/notesSlide14.xml"/><Relationship Id="rId11" Type="http://schemas.openxmlformats.org/officeDocument/2006/relationships/image" Target="../media/image44.png"/><Relationship Id="rId5" Type="http://schemas.openxmlformats.org/officeDocument/2006/relationships/slideLayout" Target="../slideLayouts/slideLayout10.xml"/><Relationship Id="rId10" Type="http://schemas.openxmlformats.org/officeDocument/2006/relationships/image" Target="../media/image110.jpeg"/><Relationship Id="rId4" Type="http://schemas.openxmlformats.org/officeDocument/2006/relationships/tags" Target="../tags/tag40.xml"/><Relationship Id="rId9" Type="http://schemas.openxmlformats.org/officeDocument/2006/relationships/image" Target="../media/image104.png"/></Relationships>
</file>

<file path=ppt/slides/_rels/slide24.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58.png"/><Relationship Id="rId7" Type="http://schemas.openxmlformats.org/officeDocument/2006/relationships/image" Target="../media/image107.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114.jpeg"/><Relationship Id="rId13" Type="http://schemas.openxmlformats.org/officeDocument/2006/relationships/image" Target="../media/image119.png"/><Relationship Id="rId18" Type="http://schemas.openxmlformats.org/officeDocument/2006/relationships/image" Target="../media/image124.png"/><Relationship Id="rId3" Type="http://schemas.openxmlformats.org/officeDocument/2006/relationships/notesSlide" Target="../notesSlides/notesSlide16.xml"/><Relationship Id="rId7" Type="http://schemas.openxmlformats.org/officeDocument/2006/relationships/image" Target="../media/image113.jpeg"/><Relationship Id="rId12" Type="http://schemas.openxmlformats.org/officeDocument/2006/relationships/image" Target="../media/image118.jpeg"/><Relationship Id="rId17" Type="http://schemas.openxmlformats.org/officeDocument/2006/relationships/image" Target="../media/image123.png"/><Relationship Id="rId2" Type="http://schemas.openxmlformats.org/officeDocument/2006/relationships/slideLayout" Target="../slideLayouts/slideLayout10.xml"/><Relationship Id="rId16" Type="http://schemas.openxmlformats.org/officeDocument/2006/relationships/image" Target="../media/image122.jpeg"/><Relationship Id="rId1" Type="http://schemas.openxmlformats.org/officeDocument/2006/relationships/tags" Target="../tags/tag41.xml"/><Relationship Id="rId6" Type="http://schemas.openxmlformats.org/officeDocument/2006/relationships/image" Target="../media/image112.png"/><Relationship Id="rId11" Type="http://schemas.openxmlformats.org/officeDocument/2006/relationships/image" Target="../media/image117.jpeg"/><Relationship Id="rId5" Type="http://schemas.openxmlformats.org/officeDocument/2006/relationships/image" Target="../media/image106.png"/><Relationship Id="rId15" Type="http://schemas.openxmlformats.org/officeDocument/2006/relationships/image" Target="../media/image121.png"/><Relationship Id="rId10" Type="http://schemas.openxmlformats.org/officeDocument/2006/relationships/image" Target="../media/image116.png"/><Relationship Id="rId4" Type="http://schemas.openxmlformats.org/officeDocument/2006/relationships/image" Target="../media/image105.png"/><Relationship Id="rId9" Type="http://schemas.openxmlformats.org/officeDocument/2006/relationships/image" Target="../media/image115.png"/><Relationship Id="rId14" Type="http://schemas.openxmlformats.org/officeDocument/2006/relationships/image" Target="../media/image120.png"/></Relationships>
</file>

<file path=ppt/slides/_rels/slide27.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notesSlide" Target="../notesSlides/notesSlide17.xml"/><Relationship Id="rId7" Type="http://schemas.openxmlformats.org/officeDocument/2006/relationships/image" Target="../media/image128.png"/><Relationship Id="rId2" Type="http://schemas.openxmlformats.org/officeDocument/2006/relationships/slideLayout" Target="../slideLayouts/slideLayout10.xml"/><Relationship Id="rId1" Type="http://schemas.openxmlformats.org/officeDocument/2006/relationships/tags" Target="../tags/tag4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39.jpeg"/><Relationship Id="rId3" Type="http://schemas.openxmlformats.org/officeDocument/2006/relationships/image" Target="../media/image58.png"/><Relationship Id="rId7" Type="http://schemas.openxmlformats.org/officeDocument/2006/relationships/image" Target="../media/image133.png"/><Relationship Id="rId12" Type="http://schemas.openxmlformats.org/officeDocument/2006/relationships/image" Target="../media/image138.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132.png"/><Relationship Id="rId11" Type="http://schemas.openxmlformats.org/officeDocument/2006/relationships/image" Target="../media/image137.png"/><Relationship Id="rId5" Type="http://schemas.openxmlformats.org/officeDocument/2006/relationships/image" Target="../media/image131.png"/><Relationship Id="rId10" Type="http://schemas.openxmlformats.org/officeDocument/2006/relationships/image" Target="../media/image136.png"/><Relationship Id="rId4" Type="http://schemas.openxmlformats.org/officeDocument/2006/relationships/image" Target="../media/image130.jpeg"/><Relationship Id="rId9" Type="http://schemas.openxmlformats.org/officeDocument/2006/relationships/image" Target="../media/image135.png"/><Relationship Id="rId14" Type="http://schemas.openxmlformats.org/officeDocument/2006/relationships/image" Target="../media/image1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144.jpe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143.jpeg"/><Relationship Id="rId5" Type="http://schemas.openxmlformats.org/officeDocument/2006/relationships/image" Target="../media/image142.png"/><Relationship Id="rId4" Type="http://schemas.openxmlformats.org/officeDocument/2006/relationships/image" Target="../media/image141.png"/></Relationships>
</file>

<file path=ppt/slides/_rels/slide31.xml.rels><?xml version="1.0" encoding="UTF-8" standalone="yes"?>
<Relationships xmlns="http://schemas.openxmlformats.org/package/2006/relationships"><Relationship Id="rId8" Type="http://schemas.openxmlformats.org/officeDocument/2006/relationships/image" Target="../media/image149.png"/><Relationship Id="rId13" Type="http://schemas.openxmlformats.org/officeDocument/2006/relationships/image" Target="../media/image154.jpeg"/><Relationship Id="rId3" Type="http://schemas.openxmlformats.org/officeDocument/2006/relationships/image" Target="../media/image58.png"/><Relationship Id="rId7" Type="http://schemas.openxmlformats.org/officeDocument/2006/relationships/image" Target="../media/image148.jpeg"/><Relationship Id="rId12" Type="http://schemas.openxmlformats.org/officeDocument/2006/relationships/image" Target="../media/image153.jpeg"/><Relationship Id="rId17" Type="http://schemas.openxmlformats.org/officeDocument/2006/relationships/image" Target="../media/image158.png"/><Relationship Id="rId2" Type="http://schemas.openxmlformats.org/officeDocument/2006/relationships/notesSlide" Target="../notesSlides/notesSlide20.xml"/><Relationship Id="rId16" Type="http://schemas.openxmlformats.org/officeDocument/2006/relationships/image" Target="../media/image157.png"/><Relationship Id="rId1" Type="http://schemas.openxmlformats.org/officeDocument/2006/relationships/slideLayout" Target="../slideLayouts/slideLayout10.xml"/><Relationship Id="rId6" Type="http://schemas.openxmlformats.org/officeDocument/2006/relationships/image" Target="../media/image147.jpeg"/><Relationship Id="rId11" Type="http://schemas.openxmlformats.org/officeDocument/2006/relationships/image" Target="../media/image152.png"/><Relationship Id="rId5" Type="http://schemas.openxmlformats.org/officeDocument/2006/relationships/image" Target="../media/image146.png"/><Relationship Id="rId15" Type="http://schemas.openxmlformats.org/officeDocument/2006/relationships/image" Target="../media/image156.png"/><Relationship Id="rId10" Type="http://schemas.openxmlformats.org/officeDocument/2006/relationships/image" Target="../media/image151.png"/><Relationship Id="rId4" Type="http://schemas.openxmlformats.org/officeDocument/2006/relationships/image" Target="../media/image145.jpeg"/><Relationship Id="rId9" Type="http://schemas.openxmlformats.org/officeDocument/2006/relationships/image" Target="../media/image150.png"/><Relationship Id="rId14" Type="http://schemas.openxmlformats.org/officeDocument/2006/relationships/image" Target="../media/image155.png"/></Relationships>
</file>

<file path=ppt/slides/_rels/slide32.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microsoft.com/office/2007/relationships/hdphoto" Target="../media/hdphoto11.wdp"/><Relationship Id="rId18" Type="http://schemas.openxmlformats.org/officeDocument/2006/relationships/image" Target="../media/image166.png"/><Relationship Id="rId3" Type="http://schemas.openxmlformats.org/officeDocument/2006/relationships/image" Target="../media/image58.png"/><Relationship Id="rId21" Type="http://schemas.openxmlformats.org/officeDocument/2006/relationships/image" Target="../media/image169.png"/><Relationship Id="rId7" Type="http://schemas.openxmlformats.org/officeDocument/2006/relationships/diagramLayout" Target="../diagrams/layout1.xml"/><Relationship Id="rId12" Type="http://schemas.openxmlformats.org/officeDocument/2006/relationships/image" Target="../media/image161.png"/><Relationship Id="rId17" Type="http://schemas.openxmlformats.org/officeDocument/2006/relationships/image" Target="../media/image165.png"/><Relationship Id="rId25" Type="http://schemas.openxmlformats.org/officeDocument/2006/relationships/image" Target="../media/image173.png"/><Relationship Id="rId2" Type="http://schemas.openxmlformats.org/officeDocument/2006/relationships/notesSlide" Target="../notesSlides/notesSlide21.xml"/><Relationship Id="rId16" Type="http://schemas.openxmlformats.org/officeDocument/2006/relationships/image" Target="../media/image164.png"/><Relationship Id="rId20" Type="http://schemas.openxmlformats.org/officeDocument/2006/relationships/image" Target="../media/image168.png"/><Relationship Id="rId1" Type="http://schemas.openxmlformats.org/officeDocument/2006/relationships/slideLayout" Target="../slideLayouts/slideLayout10.xml"/><Relationship Id="rId6" Type="http://schemas.openxmlformats.org/officeDocument/2006/relationships/diagramData" Target="../diagrams/data1.xml"/><Relationship Id="rId11" Type="http://schemas.openxmlformats.org/officeDocument/2006/relationships/image" Target="../media/image160.png"/><Relationship Id="rId24" Type="http://schemas.openxmlformats.org/officeDocument/2006/relationships/image" Target="../media/image172.png"/><Relationship Id="rId5" Type="http://schemas.microsoft.com/office/2007/relationships/hdphoto" Target="../media/hdphoto10.wdp"/><Relationship Id="rId15" Type="http://schemas.openxmlformats.org/officeDocument/2006/relationships/image" Target="../media/image163.png"/><Relationship Id="rId23" Type="http://schemas.openxmlformats.org/officeDocument/2006/relationships/image" Target="../media/image171.jpeg"/><Relationship Id="rId10" Type="http://schemas.microsoft.com/office/2007/relationships/diagramDrawing" Target="../diagrams/drawing1.xml"/><Relationship Id="rId19" Type="http://schemas.openxmlformats.org/officeDocument/2006/relationships/image" Target="../media/image167.png"/><Relationship Id="rId4" Type="http://schemas.openxmlformats.org/officeDocument/2006/relationships/image" Target="../media/image159.png"/><Relationship Id="rId9" Type="http://schemas.openxmlformats.org/officeDocument/2006/relationships/diagramColors" Target="../diagrams/colors1.xml"/><Relationship Id="rId14" Type="http://schemas.openxmlformats.org/officeDocument/2006/relationships/image" Target="../media/image162.png"/><Relationship Id="rId22" Type="http://schemas.openxmlformats.org/officeDocument/2006/relationships/image" Target="../media/image170.jpe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s>
</file>

<file path=ppt/slides/_rels/slide3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182.jpeg"/><Relationship Id="rId4" Type="http://schemas.openxmlformats.org/officeDocument/2006/relationships/image" Target="../media/image181.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7.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chart" Target="../charts/chart1.xml"/><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3.xml"/><Relationship Id="rId7" Type="http://schemas.openxmlformats.org/officeDocument/2006/relationships/image" Target="../media/image2.png"/><Relationship Id="rId2" Type="http://schemas.openxmlformats.org/officeDocument/2006/relationships/slideLayout" Target="../slideLayouts/slideLayout5.xml"/><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image" Target="../media/image2.pn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8" name="Picture 40" descr="C:\Users\sony\Desktop\鸿利智汇（黑白、烫金原文件）.png"/>
          <p:cNvPicPr>
            <a:picLocks noChangeAspect="1"/>
          </p:cNvPicPr>
          <p:nvPr/>
        </p:nvPicPr>
        <p:blipFill>
          <a:blip r:embed="rId2" cstate="print"/>
          <a:stretch>
            <a:fillRect/>
          </a:stretch>
        </p:blipFill>
        <p:spPr>
          <a:xfrm>
            <a:off x="4065270" y="2012949"/>
            <a:ext cx="4061460" cy="1296035"/>
          </a:xfrm>
          <a:prstGeom prst="rect">
            <a:avLst/>
          </a:prstGeom>
          <a:noFill/>
          <a:ln w="9525">
            <a:noFill/>
          </a:ln>
        </p:spPr>
      </p:pic>
      <p:grpSp>
        <p:nvGrpSpPr>
          <p:cNvPr id="2" name="组合 1"/>
          <p:cNvGrpSpPr/>
          <p:nvPr/>
        </p:nvGrpSpPr>
        <p:grpSpPr>
          <a:xfrm>
            <a:off x="2975450" y="4059899"/>
            <a:ext cx="6062956" cy="769441"/>
            <a:chOff x="3235603" y="4059900"/>
            <a:chExt cx="5718850" cy="769441"/>
          </a:xfrm>
        </p:grpSpPr>
        <p:sp>
          <p:nvSpPr>
            <p:cNvPr id="3074" name="文本框 14"/>
            <p:cNvSpPr txBox="1"/>
            <p:nvPr/>
          </p:nvSpPr>
          <p:spPr>
            <a:xfrm>
              <a:off x="3738047" y="4059900"/>
              <a:ext cx="5088312" cy="769441"/>
            </a:xfrm>
            <a:prstGeom prst="rect">
              <a:avLst/>
            </a:prstGeom>
            <a:noFill/>
            <a:ln w="9525">
              <a:noFill/>
            </a:ln>
          </p:spPr>
          <p:txBody>
            <a:bodyPr wrap="square">
              <a:spAutoFit/>
            </a:bodyPr>
            <a:lstStyle/>
            <a:p>
              <a:pPr algn="ctr"/>
              <a:r>
                <a:rPr lang="en-US" altLang="zh-CN" sz="2200" dirty="0" smtClean="0">
                  <a:gradFill flip="none" rotWithShape="1">
                    <a:gsLst>
                      <a:gs pos="0">
                        <a:srgbClr val="62FFFF"/>
                      </a:gs>
                      <a:gs pos="100000">
                        <a:srgbClr val="0D69FF"/>
                      </a:gs>
                    </a:gsLst>
                    <a:lin ang="2700000" scaled="1"/>
                    <a:tileRect/>
                  </a:gradFill>
                  <a:latin typeface="微软雅黑" panose="020B0503020204020204" pitchFamily="34" charset="-122"/>
                  <a:ea typeface="微软雅黑" panose="020B0503020204020204" pitchFamily="34" charset="-122"/>
                </a:rPr>
                <a:t>The </a:t>
              </a:r>
              <a:r>
                <a:rPr lang="en-US" altLang="zh-CN" sz="2200" dirty="0">
                  <a:gradFill flip="none" rotWithShape="1">
                    <a:gsLst>
                      <a:gs pos="0">
                        <a:srgbClr val="62FFFF"/>
                      </a:gs>
                      <a:gs pos="100000">
                        <a:srgbClr val="0D69FF"/>
                      </a:gs>
                    </a:gsLst>
                    <a:lin ang="2700000" scaled="1"/>
                    <a:tileRect/>
                  </a:gradFill>
                  <a:latin typeface="微软雅黑" panose="020B0503020204020204" pitchFamily="34" charset="-122"/>
                  <a:ea typeface="微软雅黑" panose="020B0503020204020204" pitchFamily="34" charset="-122"/>
                </a:rPr>
                <a:t>light of science </a:t>
              </a:r>
              <a:r>
                <a:rPr lang="en-US" altLang="zh-CN" sz="2200" dirty="0" smtClean="0">
                  <a:gradFill flip="none" rotWithShape="1">
                    <a:gsLst>
                      <a:gs pos="0">
                        <a:srgbClr val="62FFFF"/>
                      </a:gs>
                      <a:gs pos="100000">
                        <a:srgbClr val="0D69FF"/>
                      </a:gs>
                    </a:gsLst>
                    <a:lin ang="2700000" scaled="1"/>
                    <a:tileRect/>
                  </a:gradFill>
                  <a:latin typeface="微软雅黑" panose="020B0503020204020204" pitchFamily="34" charset="-122"/>
                  <a:ea typeface="微软雅黑" panose="020B0503020204020204" pitchFamily="34" charset="-122"/>
                </a:rPr>
                <a:t>and           </a:t>
              </a:r>
              <a:r>
                <a:rPr lang="en-US" altLang="zh-CN" sz="2200" dirty="0">
                  <a:gradFill flip="none" rotWithShape="1">
                    <a:gsLst>
                      <a:gs pos="0">
                        <a:srgbClr val="62FFFF"/>
                      </a:gs>
                      <a:gs pos="100000">
                        <a:srgbClr val="0D69FF"/>
                      </a:gs>
                    </a:gsLst>
                    <a:lin ang="2700000" scaled="1"/>
                    <a:tileRect/>
                  </a:gradFill>
                  <a:latin typeface="微软雅黑" panose="020B0503020204020204" pitchFamily="34" charset="-122"/>
                  <a:ea typeface="微软雅黑" panose="020B0503020204020204" pitchFamily="34" charset="-122"/>
                </a:rPr>
                <a:t>technology</a:t>
              </a:r>
              <a:r>
                <a:rPr lang="en-US" altLang="zh-CN" sz="2200" dirty="0" smtClean="0">
                  <a:gradFill flip="none" rotWithShape="1">
                    <a:gsLst>
                      <a:gs pos="0">
                        <a:srgbClr val="62FFFF"/>
                      </a:gs>
                      <a:gs pos="100000">
                        <a:srgbClr val="0D69FF"/>
                      </a:gs>
                    </a:gsLst>
                    <a:lin ang="2700000" scaled="1"/>
                    <a:tileRect/>
                  </a:gradFill>
                  <a:latin typeface="微软雅黑" panose="020B0503020204020204" pitchFamily="34" charset="-122"/>
                  <a:ea typeface="微软雅黑" panose="020B0503020204020204" pitchFamily="34" charset="-122"/>
                </a:rPr>
                <a:t>, make the life  colorful</a:t>
              </a:r>
              <a:endParaRPr lang="zh-CN" altLang="en-US" sz="2200" dirty="0">
                <a:gradFill flip="none" rotWithShape="1">
                  <a:gsLst>
                    <a:gs pos="0">
                      <a:srgbClr val="62FFFF"/>
                    </a:gs>
                    <a:gs pos="100000">
                      <a:srgbClr val="0D69FF"/>
                    </a:gs>
                  </a:gsLst>
                  <a:lin ang="2700000" scaled="1"/>
                  <a:tileRect/>
                </a:gradFill>
                <a:latin typeface="微软雅黑" panose="020B0503020204020204" pitchFamily="34" charset="-122"/>
                <a:ea typeface="微软雅黑" panose="020B0503020204020204" pitchFamily="34" charset="-122"/>
              </a:endParaRPr>
            </a:p>
          </p:txBody>
        </p:sp>
        <p:cxnSp>
          <p:nvCxnSpPr>
            <p:cNvPr id="8" name="直接连接符 7"/>
            <p:cNvCxnSpPr/>
            <p:nvPr/>
          </p:nvCxnSpPr>
          <p:spPr>
            <a:xfrm>
              <a:off x="7947978" y="4271963"/>
              <a:ext cx="1006475" cy="0"/>
            </a:xfrm>
            <a:prstGeom prst="line">
              <a:avLst/>
            </a:prstGeom>
            <a:ln>
              <a:gradFill>
                <a:gsLst>
                  <a:gs pos="0">
                    <a:srgbClr val="002060"/>
                  </a:gs>
                  <a:gs pos="50000">
                    <a:srgbClr val="00B0F0"/>
                  </a:gs>
                  <a:gs pos="100000">
                    <a:srgbClr val="52AF41"/>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3235603" y="4271963"/>
              <a:ext cx="1004888"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89"/>
          <p:cNvGrpSpPr/>
          <p:nvPr/>
        </p:nvGrpSpPr>
        <p:grpSpPr>
          <a:xfrm>
            <a:off x="2154905" y="2005235"/>
            <a:ext cx="3190881" cy="2344741"/>
            <a:chOff x="1704971" y="1990721"/>
            <a:chExt cx="3190881" cy="2344741"/>
          </a:xfrm>
        </p:grpSpPr>
        <p:grpSp>
          <p:nvGrpSpPr>
            <p:cNvPr id="7" name="Group 90"/>
            <p:cNvGrpSpPr/>
            <p:nvPr/>
          </p:nvGrpSpPr>
          <p:grpSpPr>
            <a:xfrm>
              <a:off x="1704971" y="1990721"/>
              <a:ext cx="3190881" cy="2343260"/>
              <a:chOff x="1704971" y="1990721"/>
              <a:chExt cx="3190881" cy="2343260"/>
            </a:xfrm>
          </p:grpSpPr>
          <p:sp>
            <p:nvSpPr>
              <p:cNvPr id="8" name="Freeform 91"/>
              <p:cNvSpPr/>
              <p:nvPr/>
            </p:nvSpPr>
            <p:spPr>
              <a:xfrm>
                <a:off x="3986153" y="3664275"/>
                <a:ext cx="190871" cy="112361"/>
              </a:xfrm>
              <a:custGeom>
                <a:avLst/>
                <a:gdLst>
                  <a:gd name="f0" fmla="val 10800000"/>
                  <a:gd name="f1" fmla="val 5400000"/>
                  <a:gd name="f2" fmla="val 180"/>
                  <a:gd name="f3" fmla="val w"/>
                  <a:gd name="f4" fmla="val h"/>
                  <a:gd name="f5" fmla="val 0"/>
                  <a:gd name="f6" fmla="val 124"/>
                  <a:gd name="f7" fmla="val 76"/>
                  <a:gd name="f8" fmla="val 12"/>
                  <a:gd name="f9" fmla="val 49"/>
                  <a:gd name="f10" fmla="val 8"/>
                  <a:gd name="f11" fmla="val 19"/>
                  <a:gd name="f12" fmla="val 58"/>
                  <a:gd name="f13" fmla="val 112"/>
                  <a:gd name="f14" fmla="val 54"/>
                  <a:gd name="f15" fmla="val 62"/>
                  <a:gd name="f16" fmla="val 56"/>
                  <a:gd name="f17" fmla="val 42"/>
                  <a:gd name="f18" fmla="val 66"/>
                  <a:gd name="f19" fmla="val 35"/>
                  <a:gd name="f20" fmla="val 70"/>
                  <a:gd name="f21" fmla="val 26"/>
                  <a:gd name="f22" fmla="val 75"/>
                  <a:gd name="f23" fmla="val 18"/>
                  <a:gd name="f24" fmla="+- 0 0 -90"/>
                  <a:gd name="f25" fmla="*/ f3 1 124"/>
                  <a:gd name="f26" fmla="*/ f4 1 76"/>
                  <a:gd name="f27" fmla="val f5"/>
                  <a:gd name="f28" fmla="val f6"/>
                  <a:gd name="f29" fmla="val f7"/>
                  <a:gd name="f30" fmla="*/ f24 f0 1"/>
                  <a:gd name="f31" fmla="+- f29 0 f27"/>
                  <a:gd name="f32" fmla="+- f28 0 f27"/>
                  <a:gd name="f33" fmla="*/ f30 1 f2"/>
                  <a:gd name="f34" fmla="*/ f32 1 124"/>
                  <a:gd name="f35" fmla="*/ f31 1 76"/>
                  <a:gd name="f36" fmla="*/ 12 f32 1"/>
                  <a:gd name="f37" fmla="*/ 76 f31 1"/>
                  <a:gd name="f38" fmla="*/ 0 f32 1"/>
                  <a:gd name="f39" fmla="*/ 49 f31 1"/>
                  <a:gd name="f40" fmla="*/ 8 f32 1"/>
                  <a:gd name="f41" fmla="*/ 19 f31 1"/>
                  <a:gd name="f42" fmla="*/ 58 f32 1"/>
                  <a:gd name="f43" fmla="*/ 0 f31 1"/>
                  <a:gd name="f44" fmla="*/ 124 f32 1"/>
                  <a:gd name="f45" fmla="*/ 112 f32 1"/>
                  <a:gd name="f46" fmla="*/ 54 f31 1"/>
                  <a:gd name="f47" fmla="*/ 62 f32 1"/>
                  <a:gd name="f48" fmla="*/ 56 f32 1"/>
                  <a:gd name="f49" fmla="*/ 58 f31 1"/>
                  <a:gd name="f50" fmla="*/ 42 f32 1"/>
                  <a:gd name="f51" fmla="*/ 66 f31 1"/>
                  <a:gd name="f52" fmla="*/ 35 f32 1"/>
                  <a:gd name="f53" fmla="*/ 70 f31 1"/>
                  <a:gd name="f54" fmla="*/ 26 f32 1"/>
                  <a:gd name="f55" fmla="*/ 75 f31 1"/>
                  <a:gd name="f56" fmla="*/ 18 f32 1"/>
                  <a:gd name="f57" fmla="+- f33 0 f1"/>
                  <a:gd name="f58" fmla="*/ f36 1 124"/>
                  <a:gd name="f59" fmla="*/ f37 1 76"/>
                  <a:gd name="f60" fmla="*/ f38 1 124"/>
                  <a:gd name="f61" fmla="*/ f39 1 76"/>
                  <a:gd name="f62" fmla="*/ f40 1 124"/>
                  <a:gd name="f63" fmla="*/ f41 1 76"/>
                  <a:gd name="f64" fmla="*/ f42 1 124"/>
                  <a:gd name="f65" fmla="*/ f43 1 76"/>
                  <a:gd name="f66" fmla="*/ f44 1 124"/>
                  <a:gd name="f67" fmla="*/ f45 1 124"/>
                  <a:gd name="f68" fmla="*/ f46 1 76"/>
                  <a:gd name="f69" fmla="*/ f47 1 124"/>
                  <a:gd name="f70" fmla="*/ f48 1 124"/>
                  <a:gd name="f71" fmla="*/ f49 1 76"/>
                  <a:gd name="f72" fmla="*/ f50 1 124"/>
                  <a:gd name="f73" fmla="*/ f51 1 76"/>
                  <a:gd name="f74" fmla="*/ f52 1 124"/>
                  <a:gd name="f75" fmla="*/ f53 1 76"/>
                  <a:gd name="f76" fmla="*/ f54 1 124"/>
                  <a:gd name="f77" fmla="*/ f55 1 76"/>
                  <a:gd name="f78" fmla="*/ f56 1 124"/>
                  <a:gd name="f79" fmla="*/ f58 1 f34"/>
                  <a:gd name="f80" fmla="*/ f59 1 f35"/>
                  <a:gd name="f81" fmla="*/ f60 1 f34"/>
                  <a:gd name="f82" fmla="*/ f61 1 f35"/>
                  <a:gd name="f83" fmla="*/ f62 1 f34"/>
                  <a:gd name="f84" fmla="*/ f63 1 f35"/>
                  <a:gd name="f85" fmla="*/ f64 1 f34"/>
                  <a:gd name="f86" fmla="*/ f65 1 f35"/>
                  <a:gd name="f87" fmla="*/ f66 1 f34"/>
                  <a:gd name="f88" fmla="*/ f67 1 f34"/>
                  <a:gd name="f89" fmla="*/ f68 1 f35"/>
                  <a:gd name="f90" fmla="*/ f69 1 f34"/>
                  <a:gd name="f91" fmla="*/ f70 1 f34"/>
                  <a:gd name="f92" fmla="*/ f71 1 f35"/>
                  <a:gd name="f93" fmla="*/ f72 1 f34"/>
                  <a:gd name="f94" fmla="*/ f73 1 f35"/>
                  <a:gd name="f95" fmla="*/ f74 1 f34"/>
                  <a:gd name="f96" fmla="*/ f75 1 f35"/>
                  <a:gd name="f97" fmla="*/ f76 1 f34"/>
                  <a:gd name="f98" fmla="*/ f77 1 f35"/>
                  <a:gd name="f99" fmla="*/ f78 1 f34"/>
                  <a:gd name="f100" fmla="*/ f81 f25 1"/>
                  <a:gd name="f101" fmla="*/ f87 f25 1"/>
                  <a:gd name="f102" fmla="*/ f80 f26 1"/>
                  <a:gd name="f103" fmla="*/ f86 f26 1"/>
                  <a:gd name="f104" fmla="*/ f79 f25 1"/>
                  <a:gd name="f105" fmla="*/ f82 f26 1"/>
                  <a:gd name="f106" fmla="*/ f83 f25 1"/>
                  <a:gd name="f107" fmla="*/ f84 f26 1"/>
                  <a:gd name="f108" fmla="*/ f85 f25 1"/>
                  <a:gd name="f109" fmla="*/ f88 f25 1"/>
                  <a:gd name="f110" fmla="*/ f89 f26 1"/>
                  <a:gd name="f111" fmla="*/ f90 f25 1"/>
                  <a:gd name="f112" fmla="*/ f91 f25 1"/>
                  <a:gd name="f113" fmla="*/ f92 f26 1"/>
                  <a:gd name="f114" fmla="*/ f93 f25 1"/>
                  <a:gd name="f115" fmla="*/ f94 f26 1"/>
                  <a:gd name="f116" fmla="*/ f95 f25 1"/>
                  <a:gd name="f117" fmla="*/ f96 f26 1"/>
                  <a:gd name="f118" fmla="*/ f97 f25 1"/>
                  <a:gd name="f119" fmla="*/ f98 f26 1"/>
                  <a:gd name="f120" fmla="*/ f99 f25 1"/>
                </a:gdLst>
                <a:ahLst/>
                <a:cxnLst>
                  <a:cxn ang="3">
                    <a:pos x="hc" y="t"/>
                  </a:cxn>
                  <a:cxn ang="0">
                    <a:pos x="r" y="vc"/>
                  </a:cxn>
                  <a:cxn ang="cd4">
                    <a:pos x="hc" y="b"/>
                  </a:cxn>
                  <a:cxn ang="cd2">
                    <a:pos x="l" y="vc"/>
                  </a:cxn>
                  <a:cxn ang="f57">
                    <a:pos x="f104" y="f102"/>
                  </a:cxn>
                  <a:cxn ang="f57">
                    <a:pos x="f100" y="f105"/>
                  </a:cxn>
                  <a:cxn ang="f57">
                    <a:pos x="f106" y="f107"/>
                  </a:cxn>
                  <a:cxn ang="f57">
                    <a:pos x="f108" y="f103"/>
                  </a:cxn>
                  <a:cxn ang="f57">
                    <a:pos x="f101" y="f107"/>
                  </a:cxn>
                  <a:cxn ang="f57">
                    <a:pos x="f109" y="f110"/>
                  </a:cxn>
                  <a:cxn ang="f57">
                    <a:pos x="f111" y="f110"/>
                  </a:cxn>
                  <a:cxn ang="f57">
                    <a:pos x="f111" y="f110"/>
                  </a:cxn>
                  <a:cxn ang="f57">
                    <a:pos x="f112" y="f113"/>
                  </a:cxn>
                  <a:cxn ang="f57">
                    <a:pos x="f114" y="f115"/>
                  </a:cxn>
                  <a:cxn ang="f57">
                    <a:pos x="f116" y="f117"/>
                  </a:cxn>
                  <a:cxn ang="f57">
                    <a:pos x="f118" y="f119"/>
                  </a:cxn>
                  <a:cxn ang="f57">
                    <a:pos x="f120" y="f102"/>
                  </a:cxn>
                  <a:cxn ang="f57">
                    <a:pos x="f104" y="f102"/>
                  </a:cxn>
                  <a:cxn ang="f57">
                    <a:pos x="f104" y="f102"/>
                  </a:cxn>
                </a:cxnLst>
                <a:rect l="f100" t="f103" r="f101" b="f102"/>
                <a:pathLst>
                  <a:path w="124" h="76">
                    <a:moveTo>
                      <a:pt x="f8" y="f7"/>
                    </a:moveTo>
                    <a:lnTo>
                      <a:pt x="f5" y="f9"/>
                    </a:lnTo>
                    <a:lnTo>
                      <a:pt x="f10" y="f11"/>
                    </a:lnTo>
                    <a:lnTo>
                      <a:pt x="f12" y="f5"/>
                    </a:lnTo>
                    <a:lnTo>
                      <a:pt x="f6" y="f11"/>
                    </a:lnTo>
                    <a:lnTo>
                      <a:pt x="f13" y="f14"/>
                    </a:lnTo>
                    <a:lnTo>
                      <a:pt x="f15" y="f14"/>
                    </a:lnTo>
                    <a:lnTo>
                      <a:pt x="f16" y="f12"/>
                    </a:lnTo>
                    <a:lnTo>
                      <a:pt x="f17" y="f18"/>
                    </a:lnTo>
                    <a:lnTo>
                      <a:pt x="f19" y="f20"/>
                    </a:lnTo>
                    <a:lnTo>
                      <a:pt x="f21" y="f22"/>
                    </a:lnTo>
                    <a:lnTo>
                      <a:pt x="f23" y="f7"/>
                    </a:lnTo>
                    <a:lnTo>
                      <a:pt x="f8" y="f7"/>
                    </a:lnTo>
                    <a:close/>
                  </a:path>
                </a:pathLst>
              </a:custGeom>
              <a:solidFill>
                <a:srgbClr val="FFFFFF">
                  <a:alpha val="50195"/>
                </a:srgbClr>
              </a:solidFill>
              <a:ln>
                <a:noFill/>
              </a:ln>
              <a:scene3d>
                <a:camera prst="legacyObliqueBottom"/>
                <a:lightRig rig="legacyFlat2" dir="b"/>
              </a:scene3d>
              <a:sp3d extrusionH="457200" prstMaterial="legacyPlastic">
                <a:bevelT w="13500" h="13500" prst="angle"/>
                <a:bevelB w="13500" h="13500" prst="angle"/>
                <a:extrusionClr>
                  <a:srgbClr val="FFFFFF"/>
                </a:extrusionClr>
              </a:sp3d>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endParaRPr lang="en-US" sz="1800" b="0" i="0" u="none" strike="noStrike" kern="0" cap="none" spc="0" baseline="0">
                  <a:solidFill>
                    <a:schemeClr val="bg1"/>
                  </a:solidFill>
                  <a:uFillTx/>
                  <a:latin typeface="Gulim" panose="020B0600000101010101" pitchFamily="34" charset="-127"/>
                  <a:ea typeface="Gulim" panose="020B0600000101010101" pitchFamily="34" charset="-127"/>
                </a:endParaRPr>
              </a:p>
            </p:txBody>
          </p:sp>
          <p:sp>
            <p:nvSpPr>
              <p:cNvPr id="9" name="Freeform 92"/>
              <p:cNvSpPr/>
              <p:nvPr/>
            </p:nvSpPr>
            <p:spPr>
              <a:xfrm>
                <a:off x="3385840" y="2636782"/>
                <a:ext cx="549517" cy="625358"/>
              </a:xfrm>
              <a:custGeom>
                <a:avLst/>
                <a:gdLst>
                  <a:gd name="f0" fmla="val 10800000"/>
                  <a:gd name="f1" fmla="val 5400000"/>
                  <a:gd name="f2" fmla="val 180"/>
                  <a:gd name="f3" fmla="val w"/>
                  <a:gd name="f4" fmla="val h"/>
                  <a:gd name="f5" fmla="val 0"/>
                  <a:gd name="f6" fmla="val 357"/>
                  <a:gd name="f7" fmla="val 423"/>
                  <a:gd name="f8" fmla="val 261"/>
                  <a:gd name="f9" fmla="val 234"/>
                  <a:gd name="f10" fmla="val 389"/>
                  <a:gd name="f11" fmla="val 231"/>
                  <a:gd name="f12" fmla="val 362"/>
                  <a:gd name="f13" fmla="val 181"/>
                  <a:gd name="f14" fmla="val 339"/>
                  <a:gd name="f15" fmla="val 142"/>
                  <a:gd name="f16" fmla="val 301"/>
                  <a:gd name="f17" fmla="val 131"/>
                  <a:gd name="f18" fmla="val 279"/>
                  <a:gd name="f19" fmla="val 173"/>
                  <a:gd name="f20" fmla="val 262"/>
                  <a:gd name="f21" fmla="val 188"/>
                  <a:gd name="f22" fmla="val 205"/>
                  <a:gd name="f23" fmla="val 176"/>
                  <a:gd name="f24" fmla="val 140"/>
                  <a:gd name="f25" fmla="val 104"/>
                  <a:gd name="f26" fmla="val 148"/>
                  <a:gd name="f27" fmla="val 47"/>
                  <a:gd name="f28" fmla="val 125"/>
                  <a:gd name="f29" fmla="val 68"/>
                  <a:gd name="f30" fmla="val 24"/>
                  <a:gd name="f31" fmla="val 26"/>
                  <a:gd name="f32" fmla="val 62"/>
                  <a:gd name="f33" fmla="val 95"/>
                  <a:gd name="f34" fmla="val 60"/>
                  <a:gd name="f35" fmla="val 92"/>
                  <a:gd name="f36" fmla="val 59"/>
                  <a:gd name="f37" fmla="val 84"/>
                  <a:gd name="f38" fmla="val 81"/>
                  <a:gd name="f39" fmla="val 78"/>
                  <a:gd name="f40" fmla="val 77"/>
                  <a:gd name="f41" fmla="val 66"/>
                  <a:gd name="f42" fmla="val 75"/>
                  <a:gd name="f43" fmla="val 69"/>
                  <a:gd name="f44" fmla="val 72"/>
                  <a:gd name="f45" fmla="val 65"/>
                  <a:gd name="f46" fmla="val 54"/>
                  <a:gd name="f47" fmla="val 42"/>
                  <a:gd name="f48" fmla="val 21"/>
                  <a:gd name="f49" fmla="val 11"/>
                  <a:gd name="f50" fmla="val 63"/>
                  <a:gd name="f51" fmla="val 8"/>
                  <a:gd name="f52" fmla="val 74"/>
                  <a:gd name="f53" fmla="val 3"/>
                  <a:gd name="f54" fmla="val 80"/>
                  <a:gd name="f55" fmla="val 1"/>
                  <a:gd name="f56" fmla="val 86"/>
                  <a:gd name="f57" fmla="val 90"/>
                  <a:gd name="f58" fmla="val 6"/>
                  <a:gd name="f59" fmla="val 93"/>
                  <a:gd name="f60" fmla="val 14"/>
                  <a:gd name="f61" fmla="val 23"/>
                  <a:gd name="f62" fmla="val 41"/>
                  <a:gd name="f63" fmla="val 50"/>
                  <a:gd name="f64" fmla="val 98"/>
                  <a:gd name="f65" fmla="val 57"/>
                  <a:gd name="f66" fmla="val 101"/>
                  <a:gd name="f67" fmla="val 106"/>
                  <a:gd name="f68" fmla="val 110"/>
                  <a:gd name="f69" fmla="val 116"/>
                  <a:gd name="f70" fmla="val 127"/>
                  <a:gd name="f71" fmla="val 137"/>
                  <a:gd name="f72" fmla="val 145"/>
                  <a:gd name="f73" fmla="val 151"/>
                  <a:gd name="f74" fmla="val 56"/>
                  <a:gd name="f75" fmla="val 160"/>
                  <a:gd name="f76" fmla="val 51"/>
                  <a:gd name="f77" fmla="val 161"/>
                  <a:gd name="f78" fmla="val 48"/>
                  <a:gd name="f79" fmla="val 246"/>
                  <a:gd name="f80" fmla="val 71"/>
                  <a:gd name="f81" fmla="val 250"/>
                  <a:gd name="f82" fmla="val 89"/>
                  <a:gd name="f83" fmla="val 267"/>
                  <a:gd name="f84" fmla="val 271"/>
                  <a:gd name="f85" fmla="val 107"/>
                  <a:gd name="f86" fmla="val 274"/>
                  <a:gd name="f87" fmla="val 118"/>
                  <a:gd name="f88" fmla="val 276"/>
                  <a:gd name="f89" fmla="val 130"/>
                  <a:gd name="f90" fmla="val 280"/>
                  <a:gd name="f91" fmla="val 209"/>
                  <a:gd name="f92" fmla="val 338"/>
                  <a:gd name="f93" fmla="val 220"/>
                  <a:gd name="f94" fmla="val 286"/>
                  <a:gd name="f95" fmla="val 326"/>
                  <a:gd name="f96" fmla="val 294"/>
                  <a:gd name="f97" fmla="val 307"/>
                  <a:gd name="f98" fmla="val 291"/>
                  <a:gd name="f99" fmla="val 282"/>
                  <a:gd name="f100" fmla="val 298"/>
                  <a:gd name="f101" fmla="val 283"/>
                  <a:gd name="f102" fmla="val 313"/>
                  <a:gd name="f103" fmla="val 289"/>
                  <a:gd name="f104" fmla="val 315"/>
                  <a:gd name="f105" fmla="val 316"/>
                  <a:gd name="f106" fmla="val 318"/>
                  <a:gd name="f107" fmla="val 304"/>
                  <a:gd name="f108" fmla="val 319"/>
                  <a:gd name="f109" fmla="val 322"/>
                  <a:gd name="f110" fmla="val 309"/>
                  <a:gd name="f111" fmla="val 325"/>
                  <a:gd name="f112" fmla="val 310"/>
                  <a:gd name="f113" fmla="val 331"/>
                  <a:gd name="f114" fmla="val 351"/>
                  <a:gd name="f115" fmla="val 363"/>
                  <a:gd name="f116" fmla="val 372"/>
                  <a:gd name="f117" fmla="val 380"/>
                  <a:gd name="f118" fmla="val 384"/>
                  <a:gd name="f119" fmla="val 392"/>
                  <a:gd name="f120" fmla="val 393"/>
                  <a:gd name="f121" fmla="+- 0 0 -90"/>
                  <a:gd name="f122" fmla="*/ f3 1 357"/>
                  <a:gd name="f123" fmla="*/ f4 1 423"/>
                  <a:gd name="f124" fmla="val f5"/>
                  <a:gd name="f125" fmla="val f6"/>
                  <a:gd name="f126" fmla="val f7"/>
                  <a:gd name="f127" fmla="*/ f121 f0 1"/>
                  <a:gd name="f128" fmla="+- f126 0 f124"/>
                  <a:gd name="f129" fmla="+- f125 0 f124"/>
                  <a:gd name="f130" fmla="*/ f127 1 f2"/>
                  <a:gd name="f131" fmla="*/ f129 1 357"/>
                  <a:gd name="f132" fmla="*/ f128 1 423"/>
                  <a:gd name="f133" fmla="*/ 234 f129 1"/>
                  <a:gd name="f134" fmla="*/ 389 f128 1"/>
                  <a:gd name="f135" fmla="*/ 181 f129 1"/>
                  <a:gd name="f136" fmla="*/ 339 f128 1"/>
                  <a:gd name="f137" fmla="*/ 131 f129 1"/>
                  <a:gd name="f138" fmla="*/ 279 f128 1"/>
                  <a:gd name="f139" fmla="*/ 188 f129 1"/>
                  <a:gd name="f140" fmla="*/ 205 f128 1"/>
                  <a:gd name="f141" fmla="*/ 104 f129 1"/>
                  <a:gd name="f142" fmla="*/ 148 f128 1"/>
                  <a:gd name="f143" fmla="*/ 0 f129 1"/>
                  <a:gd name="f144" fmla="*/ 68 f128 1"/>
                  <a:gd name="f145" fmla="*/ 62 f129 1"/>
                  <a:gd name="f146" fmla="*/ 95 f128 1"/>
                  <a:gd name="f147" fmla="*/ 60 f129 1"/>
                  <a:gd name="f148" fmla="*/ 92 f128 1"/>
                  <a:gd name="f149" fmla="*/ 59 f129 1"/>
                  <a:gd name="f150" fmla="*/ 81 f128 1"/>
                  <a:gd name="f151" fmla="*/ 77 f128 1"/>
                  <a:gd name="f152" fmla="*/ 66 f129 1"/>
                  <a:gd name="f153" fmla="*/ 75 f128 1"/>
                  <a:gd name="f154" fmla="*/ 69 f129 1"/>
                  <a:gd name="f155" fmla="*/ 72 f128 1"/>
                  <a:gd name="f156" fmla="*/ 68 f129 1"/>
                  <a:gd name="f157" fmla="*/ 54 f128 1"/>
                  <a:gd name="f158" fmla="*/ 21 f128 1"/>
                  <a:gd name="f159" fmla="*/ 11 f128 1"/>
                  <a:gd name="f160" fmla="*/ 74 f129 1"/>
                  <a:gd name="f161" fmla="*/ 3 f128 1"/>
                  <a:gd name="f162" fmla="*/ 86 f129 1"/>
                  <a:gd name="f163" fmla="*/ 0 f128 1"/>
                  <a:gd name="f164" fmla="*/ 92 f129 1"/>
                  <a:gd name="f165" fmla="*/ 6 f128 1"/>
                  <a:gd name="f166" fmla="*/ 93 f129 1"/>
                  <a:gd name="f167" fmla="*/ 14 f128 1"/>
                  <a:gd name="f168" fmla="*/ 41 f128 1"/>
                  <a:gd name="f169" fmla="*/ 98 f129 1"/>
                  <a:gd name="f170" fmla="*/ 57 f128 1"/>
                  <a:gd name="f171" fmla="*/ 106 f129 1"/>
                  <a:gd name="f172" fmla="*/ 62 f128 1"/>
                  <a:gd name="f173" fmla="*/ 116 f129 1"/>
                  <a:gd name="f174" fmla="*/ 63 f128 1"/>
                  <a:gd name="f175" fmla="*/ 127 f129 1"/>
                  <a:gd name="f176" fmla="*/ 145 f129 1"/>
                  <a:gd name="f177" fmla="*/ 59 f128 1"/>
                  <a:gd name="f178" fmla="*/ 160 f129 1"/>
                  <a:gd name="f179" fmla="*/ 51 f128 1"/>
                  <a:gd name="f180" fmla="*/ 246 f129 1"/>
                  <a:gd name="f181" fmla="*/ 71 f128 1"/>
                  <a:gd name="f182" fmla="*/ 250 f129 1"/>
                  <a:gd name="f183" fmla="*/ 267 f129 1"/>
                  <a:gd name="f184" fmla="*/ 98 f128 1"/>
                  <a:gd name="f185" fmla="*/ 274 f129 1"/>
                  <a:gd name="f186" fmla="*/ 118 f128 1"/>
                  <a:gd name="f187" fmla="*/ 276 f129 1"/>
                  <a:gd name="f188" fmla="*/ 130 f128 1"/>
                  <a:gd name="f189" fmla="*/ 280 f129 1"/>
                  <a:gd name="f190" fmla="*/ 209 f128 1"/>
                  <a:gd name="f191" fmla="*/ 357 f129 1"/>
                  <a:gd name="f192" fmla="*/ 286 f128 1"/>
                  <a:gd name="f193" fmla="*/ 307 f129 1"/>
                  <a:gd name="f194" fmla="*/ 267 f128 1"/>
                  <a:gd name="f195" fmla="*/ 291 f128 1"/>
                  <a:gd name="f196" fmla="*/ 283 f129 1"/>
                  <a:gd name="f197" fmla="*/ 307 f128 1"/>
                  <a:gd name="f198" fmla="*/ 289 f129 1"/>
                  <a:gd name="f199" fmla="*/ 315 f128 1"/>
                  <a:gd name="f200" fmla="*/ 291 f129 1"/>
                  <a:gd name="f201" fmla="*/ 316 f128 1"/>
                  <a:gd name="f202" fmla="*/ 304 f129 1"/>
                  <a:gd name="f203" fmla="*/ 319 f128 1"/>
                  <a:gd name="f204" fmla="*/ 309 f129 1"/>
                  <a:gd name="f205" fmla="*/ 325 f128 1"/>
                  <a:gd name="f206" fmla="*/ 310 f129 1"/>
                  <a:gd name="f207" fmla="*/ 351 f128 1"/>
                  <a:gd name="f208" fmla="*/ 363 f128 1"/>
                  <a:gd name="f209" fmla="*/ 380 f128 1"/>
                  <a:gd name="f210" fmla="*/ 294 f129 1"/>
                  <a:gd name="f211" fmla="*/ 392 f128 1"/>
                  <a:gd name="f212" fmla="*/ 423 f128 1"/>
                  <a:gd name="f213" fmla="+- f130 0 f1"/>
                  <a:gd name="f214" fmla="*/ f133 1 357"/>
                  <a:gd name="f215" fmla="*/ f134 1 423"/>
                  <a:gd name="f216" fmla="*/ f135 1 357"/>
                  <a:gd name="f217" fmla="*/ f136 1 423"/>
                  <a:gd name="f218" fmla="*/ f137 1 357"/>
                  <a:gd name="f219" fmla="*/ f138 1 423"/>
                  <a:gd name="f220" fmla="*/ f139 1 357"/>
                  <a:gd name="f221" fmla="*/ f140 1 423"/>
                  <a:gd name="f222" fmla="*/ f141 1 357"/>
                  <a:gd name="f223" fmla="*/ f142 1 423"/>
                  <a:gd name="f224" fmla="*/ f143 1 357"/>
                  <a:gd name="f225" fmla="*/ f144 1 423"/>
                  <a:gd name="f226" fmla="*/ f145 1 357"/>
                  <a:gd name="f227" fmla="*/ f146 1 423"/>
                  <a:gd name="f228" fmla="*/ f147 1 357"/>
                  <a:gd name="f229" fmla="*/ f148 1 423"/>
                  <a:gd name="f230" fmla="*/ f149 1 357"/>
                  <a:gd name="f231" fmla="*/ f150 1 423"/>
                  <a:gd name="f232" fmla="*/ f151 1 423"/>
                  <a:gd name="f233" fmla="*/ f152 1 357"/>
                  <a:gd name="f234" fmla="*/ f153 1 423"/>
                  <a:gd name="f235" fmla="*/ f154 1 357"/>
                  <a:gd name="f236" fmla="*/ f155 1 423"/>
                  <a:gd name="f237" fmla="*/ f156 1 357"/>
                  <a:gd name="f238" fmla="*/ f157 1 423"/>
                  <a:gd name="f239" fmla="*/ f158 1 423"/>
                  <a:gd name="f240" fmla="*/ f159 1 423"/>
                  <a:gd name="f241" fmla="*/ f160 1 357"/>
                  <a:gd name="f242" fmla="*/ f161 1 423"/>
                  <a:gd name="f243" fmla="*/ f162 1 357"/>
                  <a:gd name="f244" fmla="*/ f163 1 423"/>
                  <a:gd name="f245" fmla="*/ f164 1 357"/>
                  <a:gd name="f246" fmla="*/ f165 1 423"/>
                  <a:gd name="f247" fmla="*/ f166 1 357"/>
                  <a:gd name="f248" fmla="*/ f167 1 423"/>
                  <a:gd name="f249" fmla="*/ f168 1 423"/>
                  <a:gd name="f250" fmla="*/ f169 1 357"/>
                  <a:gd name="f251" fmla="*/ f170 1 423"/>
                  <a:gd name="f252" fmla="*/ f171 1 357"/>
                  <a:gd name="f253" fmla="*/ f172 1 423"/>
                  <a:gd name="f254" fmla="*/ f173 1 357"/>
                  <a:gd name="f255" fmla="*/ f174 1 423"/>
                  <a:gd name="f256" fmla="*/ f175 1 357"/>
                  <a:gd name="f257" fmla="*/ f176 1 357"/>
                  <a:gd name="f258" fmla="*/ f177 1 423"/>
                  <a:gd name="f259" fmla="*/ f178 1 357"/>
                  <a:gd name="f260" fmla="*/ f179 1 423"/>
                  <a:gd name="f261" fmla="*/ f180 1 357"/>
                  <a:gd name="f262" fmla="*/ f181 1 423"/>
                  <a:gd name="f263" fmla="*/ f182 1 357"/>
                  <a:gd name="f264" fmla="*/ f183 1 357"/>
                  <a:gd name="f265" fmla="*/ f184 1 423"/>
                  <a:gd name="f266" fmla="*/ f185 1 357"/>
                  <a:gd name="f267" fmla="*/ f186 1 423"/>
                  <a:gd name="f268" fmla="*/ f187 1 357"/>
                  <a:gd name="f269" fmla="*/ f188 1 423"/>
                  <a:gd name="f270" fmla="*/ f189 1 357"/>
                  <a:gd name="f271" fmla="*/ f190 1 423"/>
                  <a:gd name="f272" fmla="*/ f191 1 357"/>
                  <a:gd name="f273" fmla="*/ f192 1 423"/>
                  <a:gd name="f274" fmla="*/ f193 1 357"/>
                  <a:gd name="f275" fmla="*/ f194 1 423"/>
                  <a:gd name="f276" fmla="*/ f195 1 423"/>
                  <a:gd name="f277" fmla="*/ f196 1 357"/>
                  <a:gd name="f278" fmla="*/ f197 1 423"/>
                  <a:gd name="f279" fmla="*/ f198 1 357"/>
                  <a:gd name="f280" fmla="*/ f199 1 423"/>
                  <a:gd name="f281" fmla="*/ f200 1 357"/>
                  <a:gd name="f282" fmla="*/ f201 1 423"/>
                  <a:gd name="f283" fmla="*/ f202 1 357"/>
                  <a:gd name="f284" fmla="*/ f203 1 423"/>
                  <a:gd name="f285" fmla="*/ f204 1 357"/>
                  <a:gd name="f286" fmla="*/ f205 1 423"/>
                  <a:gd name="f287" fmla="*/ f206 1 357"/>
                  <a:gd name="f288" fmla="*/ f207 1 423"/>
                  <a:gd name="f289" fmla="*/ f208 1 423"/>
                  <a:gd name="f290" fmla="*/ f209 1 423"/>
                  <a:gd name="f291" fmla="*/ f210 1 357"/>
                  <a:gd name="f292" fmla="*/ f211 1 423"/>
                  <a:gd name="f293" fmla="*/ f212 1 423"/>
                  <a:gd name="f294" fmla="*/ f214 1 f131"/>
                  <a:gd name="f295" fmla="*/ f215 1 f132"/>
                  <a:gd name="f296" fmla="*/ f216 1 f131"/>
                  <a:gd name="f297" fmla="*/ f217 1 f132"/>
                  <a:gd name="f298" fmla="*/ f218 1 f131"/>
                  <a:gd name="f299" fmla="*/ f219 1 f132"/>
                  <a:gd name="f300" fmla="*/ f220 1 f131"/>
                  <a:gd name="f301" fmla="*/ f221 1 f132"/>
                  <a:gd name="f302" fmla="*/ f222 1 f131"/>
                  <a:gd name="f303" fmla="*/ f223 1 f132"/>
                  <a:gd name="f304" fmla="*/ f224 1 f131"/>
                  <a:gd name="f305" fmla="*/ f225 1 f132"/>
                  <a:gd name="f306" fmla="*/ f226 1 f131"/>
                  <a:gd name="f307" fmla="*/ f227 1 f132"/>
                  <a:gd name="f308" fmla="*/ f228 1 f131"/>
                  <a:gd name="f309" fmla="*/ f229 1 f132"/>
                  <a:gd name="f310" fmla="*/ f230 1 f131"/>
                  <a:gd name="f311" fmla="*/ f231 1 f132"/>
                  <a:gd name="f312" fmla="*/ f232 1 f132"/>
                  <a:gd name="f313" fmla="*/ f233 1 f131"/>
                  <a:gd name="f314" fmla="*/ f234 1 f132"/>
                  <a:gd name="f315" fmla="*/ f235 1 f131"/>
                  <a:gd name="f316" fmla="*/ f236 1 f132"/>
                  <a:gd name="f317" fmla="*/ f237 1 f131"/>
                  <a:gd name="f318" fmla="*/ f238 1 f132"/>
                  <a:gd name="f319" fmla="*/ f239 1 f132"/>
                  <a:gd name="f320" fmla="*/ f240 1 f132"/>
                  <a:gd name="f321" fmla="*/ f241 1 f131"/>
                  <a:gd name="f322" fmla="*/ f242 1 f132"/>
                  <a:gd name="f323" fmla="*/ f243 1 f131"/>
                  <a:gd name="f324" fmla="*/ f244 1 f132"/>
                  <a:gd name="f325" fmla="*/ f245 1 f131"/>
                  <a:gd name="f326" fmla="*/ f246 1 f132"/>
                  <a:gd name="f327" fmla="*/ f247 1 f131"/>
                  <a:gd name="f328" fmla="*/ f248 1 f132"/>
                  <a:gd name="f329" fmla="*/ f249 1 f132"/>
                  <a:gd name="f330" fmla="*/ f250 1 f131"/>
                  <a:gd name="f331" fmla="*/ f251 1 f132"/>
                  <a:gd name="f332" fmla="*/ f252 1 f131"/>
                  <a:gd name="f333" fmla="*/ f253 1 f132"/>
                  <a:gd name="f334" fmla="*/ f254 1 f131"/>
                  <a:gd name="f335" fmla="*/ f255 1 f132"/>
                  <a:gd name="f336" fmla="*/ f256 1 f131"/>
                  <a:gd name="f337" fmla="*/ f257 1 f131"/>
                  <a:gd name="f338" fmla="*/ f258 1 f132"/>
                  <a:gd name="f339" fmla="*/ f259 1 f131"/>
                  <a:gd name="f340" fmla="*/ f260 1 f132"/>
                  <a:gd name="f341" fmla="*/ f261 1 f131"/>
                  <a:gd name="f342" fmla="*/ f262 1 f132"/>
                  <a:gd name="f343" fmla="*/ f263 1 f131"/>
                  <a:gd name="f344" fmla="*/ f264 1 f131"/>
                  <a:gd name="f345" fmla="*/ f265 1 f132"/>
                  <a:gd name="f346" fmla="*/ f266 1 f131"/>
                  <a:gd name="f347" fmla="*/ f267 1 f132"/>
                  <a:gd name="f348" fmla="*/ f268 1 f131"/>
                  <a:gd name="f349" fmla="*/ f269 1 f132"/>
                  <a:gd name="f350" fmla="*/ f270 1 f131"/>
                  <a:gd name="f351" fmla="*/ f271 1 f132"/>
                  <a:gd name="f352" fmla="*/ f272 1 f131"/>
                  <a:gd name="f353" fmla="*/ f273 1 f132"/>
                  <a:gd name="f354" fmla="*/ f274 1 f131"/>
                  <a:gd name="f355" fmla="*/ f275 1 f132"/>
                  <a:gd name="f356" fmla="*/ f276 1 f132"/>
                  <a:gd name="f357" fmla="*/ f277 1 f131"/>
                  <a:gd name="f358" fmla="*/ f278 1 f132"/>
                  <a:gd name="f359" fmla="*/ f279 1 f131"/>
                  <a:gd name="f360" fmla="*/ f280 1 f132"/>
                  <a:gd name="f361" fmla="*/ f281 1 f131"/>
                  <a:gd name="f362" fmla="*/ f282 1 f132"/>
                  <a:gd name="f363" fmla="*/ f283 1 f131"/>
                  <a:gd name="f364" fmla="*/ f284 1 f132"/>
                  <a:gd name="f365" fmla="*/ f285 1 f131"/>
                  <a:gd name="f366" fmla="*/ f286 1 f132"/>
                  <a:gd name="f367" fmla="*/ f287 1 f131"/>
                  <a:gd name="f368" fmla="*/ f288 1 f132"/>
                  <a:gd name="f369" fmla="*/ f289 1 f132"/>
                  <a:gd name="f370" fmla="*/ f290 1 f132"/>
                  <a:gd name="f371" fmla="*/ f291 1 f131"/>
                  <a:gd name="f372" fmla="*/ f292 1 f132"/>
                  <a:gd name="f373" fmla="*/ f293 1 f132"/>
                  <a:gd name="f374" fmla="*/ f304 f122 1"/>
                  <a:gd name="f375" fmla="*/ f352 f122 1"/>
                  <a:gd name="f376" fmla="*/ f373 f123 1"/>
                  <a:gd name="f377" fmla="*/ f324 f123 1"/>
                  <a:gd name="f378" fmla="*/ f294 f122 1"/>
                  <a:gd name="f379" fmla="*/ f295 f123 1"/>
                  <a:gd name="f380" fmla="*/ f296 f122 1"/>
                  <a:gd name="f381" fmla="*/ f297 f123 1"/>
                  <a:gd name="f382" fmla="*/ f298 f122 1"/>
                  <a:gd name="f383" fmla="*/ f299 f123 1"/>
                  <a:gd name="f384" fmla="*/ f300 f122 1"/>
                  <a:gd name="f385" fmla="*/ f301 f123 1"/>
                  <a:gd name="f386" fmla="*/ f302 f122 1"/>
                  <a:gd name="f387" fmla="*/ f303 f123 1"/>
                  <a:gd name="f388" fmla="*/ f305 f123 1"/>
                  <a:gd name="f389" fmla="*/ f306 f122 1"/>
                  <a:gd name="f390" fmla="*/ f307 f123 1"/>
                  <a:gd name="f391" fmla="*/ f308 f122 1"/>
                  <a:gd name="f392" fmla="*/ f309 f123 1"/>
                  <a:gd name="f393" fmla="*/ f310 f122 1"/>
                  <a:gd name="f394" fmla="*/ f311 f123 1"/>
                  <a:gd name="f395" fmla="*/ f312 f123 1"/>
                  <a:gd name="f396" fmla="*/ f313 f122 1"/>
                  <a:gd name="f397" fmla="*/ f314 f123 1"/>
                  <a:gd name="f398" fmla="*/ f315 f122 1"/>
                  <a:gd name="f399" fmla="*/ f316 f123 1"/>
                  <a:gd name="f400" fmla="*/ f317 f122 1"/>
                  <a:gd name="f401" fmla="*/ f318 f123 1"/>
                  <a:gd name="f402" fmla="*/ f319 f123 1"/>
                  <a:gd name="f403" fmla="*/ f320 f123 1"/>
                  <a:gd name="f404" fmla="*/ f321 f122 1"/>
                  <a:gd name="f405" fmla="*/ f322 f123 1"/>
                  <a:gd name="f406" fmla="*/ f323 f122 1"/>
                  <a:gd name="f407" fmla="*/ f325 f122 1"/>
                  <a:gd name="f408" fmla="*/ f326 f123 1"/>
                  <a:gd name="f409" fmla="*/ f327 f122 1"/>
                  <a:gd name="f410" fmla="*/ f328 f123 1"/>
                  <a:gd name="f411" fmla="*/ f329 f123 1"/>
                  <a:gd name="f412" fmla="*/ f330 f122 1"/>
                  <a:gd name="f413" fmla="*/ f331 f123 1"/>
                  <a:gd name="f414" fmla="*/ f332 f122 1"/>
                  <a:gd name="f415" fmla="*/ f333 f123 1"/>
                  <a:gd name="f416" fmla="*/ f334 f122 1"/>
                  <a:gd name="f417" fmla="*/ f335 f123 1"/>
                  <a:gd name="f418" fmla="*/ f336 f122 1"/>
                  <a:gd name="f419" fmla="*/ f337 f122 1"/>
                  <a:gd name="f420" fmla="*/ f338 f123 1"/>
                  <a:gd name="f421" fmla="*/ f339 f122 1"/>
                  <a:gd name="f422" fmla="*/ f340 f123 1"/>
                  <a:gd name="f423" fmla="*/ f341 f122 1"/>
                  <a:gd name="f424" fmla="*/ f342 f123 1"/>
                  <a:gd name="f425" fmla="*/ f343 f122 1"/>
                  <a:gd name="f426" fmla="*/ f344 f122 1"/>
                  <a:gd name="f427" fmla="*/ f345 f123 1"/>
                  <a:gd name="f428" fmla="*/ f346 f122 1"/>
                  <a:gd name="f429" fmla="*/ f347 f123 1"/>
                  <a:gd name="f430" fmla="*/ f348 f122 1"/>
                  <a:gd name="f431" fmla="*/ f349 f123 1"/>
                  <a:gd name="f432" fmla="*/ f350 f122 1"/>
                  <a:gd name="f433" fmla="*/ f351 f123 1"/>
                  <a:gd name="f434" fmla="*/ f353 f123 1"/>
                  <a:gd name="f435" fmla="*/ f354 f122 1"/>
                  <a:gd name="f436" fmla="*/ f355 f123 1"/>
                  <a:gd name="f437" fmla="*/ f356 f123 1"/>
                  <a:gd name="f438" fmla="*/ f357 f122 1"/>
                  <a:gd name="f439" fmla="*/ f358 f123 1"/>
                  <a:gd name="f440" fmla="*/ f359 f122 1"/>
                  <a:gd name="f441" fmla="*/ f360 f123 1"/>
                  <a:gd name="f442" fmla="*/ f361 f122 1"/>
                  <a:gd name="f443" fmla="*/ f362 f123 1"/>
                  <a:gd name="f444" fmla="*/ f363 f122 1"/>
                  <a:gd name="f445" fmla="*/ f364 f123 1"/>
                  <a:gd name="f446" fmla="*/ f365 f122 1"/>
                  <a:gd name="f447" fmla="*/ f366 f123 1"/>
                  <a:gd name="f448" fmla="*/ f367 f122 1"/>
                  <a:gd name="f449" fmla="*/ f368 f123 1"/>
                  <a:gd name="f450" fmla="*/ f369 f123 1"/>
                  <a:gd name="f451" fmla="*/ f370 f123 1"/>
                  <a:gd name="f452" fmla="*/ f371 f122 1"/>
                  <a:gd name="f453" fmla="*/ f372 f123 1"/>
                </a:gdLst>
                <a:ahLst/>
                <a:cxnLst>
                  <a:cxn ang="3">
                    <a:pos x="hc" y="t"/>
                  </a:cxn>
                  <a:cxn ang="0">
                    <a:pos x="r" y="vc"/>
                  </a:cxn>
                  <a:cxn ang="cd4">
                    <a:pos x="hc" y="b"/>
                  </a:cxn>
                  <a:cxn ang="cd2">
                    <a:pos x="l" y="vc"/>
                  </a:cxn>
                  <a:cxn ang="f213">
                    <a:pos x="f378" y="f379"/>
                  </a:cxn>
                  <a:cxn ang="f213">
                    <a:pos x="f380" y="f381"/>
                  </a:cxn>
                  <a:cxn ang="f213">
                    <a:pos x="f382" y="f383"/>
                  </a:cxn>
                  <a:cxn ang="f213">
                    <a:pos x="f384" y="f385"/>
                  </a:cxn>
                  <a:cxn ang="f213">
                    <a:pos x="f386" y="f387"/>
                  </a:cxn>
                  <a:cxn ang="f213">
                    <a:pos x="f374" y="f388"/>
                  </a:cxn>
                  <a:cxn ang="f213">
                    <a:pos x="f389" y="f390"/>
                  </a:cxn>
                  <a:cxn ang="f213">
                    <a:pos x="f391" y="f392"/>
                  </a:cxn>
                  <a:cxn ang="f213">
                    <a:pos x="f393" y="f394"/>
                  </a:cxn>
                  <a:cxn ang="f213">
                    <a:pos x="f389" y="f395"/>
                  </a:cxn>
                  <a:cxn ang="f213">
                    <a:pos x="f396" y="f397"/>
                  </a:cxn>
                  <a:cxn ang="f213">
                    <a:pos x="f398" y="f399"/>
                  </a:cxn>
                  <a:cxn ang="f213">
                    <a:pos x="f400" y="f401"/>
                  </a:cxn>
                  <a:cxn ang="f213">
                    <a:pos x="f391" y="f402"/>
                  </a:cxn>
                  <a:cxn ang="f213">
                    <a:pos x="f393" y="f403"/>
                  </a:cxn>
                  <a:cxn ang="f213">
                    <a:pos x="f404" y="f405"/>
                  </a:cxn>
                  <a:cxn ang="f213">
                    <a:pos x="f406" y="f377"/>
                  </a:cxn>
                  <a:cxn ang="f213">
                    <a:pos x="f407" y="f408"/>
                  </a:cxn>
                  <a:cxn ang="f213">
                    <a:pos x="f409" y="f410"/>
                  </a:cxn>
                  <a:cxn ang="f213">
                    <a:pos x="f407" y="f411"/>
                  </a:cxn>
                  <a:cxn ang="f213">
                    <a:pos x="f412" y="f413"/>
                  </a:cxn>
                  <a:cxn ang="f213">
                    <a:pos x="f414" y="f415"/>
                  </a:cxn>
                  <a:cxn ang="f213">
                    <a:pos x="f416" y="f417"/>
                  </a:cxn>
                  <a:cxn ang="f213">
                    <a:pos x="f418" y="f417"/>
                  </a:cxn>
                  <a:cxn ang="f213">
                    <a:pos x="f419" y="f420"/>
                  </a:cxn>
                  <a:cxn ang="f213">
                    <a:pos x="f421" y="f422"/>
                  </a:cxn>
                  <a:cxn ang="f213">
                    <a:pos x="f423" y="f424"/>
                  </a:cxn>
                  <a:cxn ang="f213">
                    <a:pos x="f425" y="f395"/>
                  </a:cxn>
                  <a:cxn ang="f213">
                    <a:pos x="f426" y="f427"/>
                  </a:cxn>
                  <a:cxn ang="f213">
                    <a:pos x="f428" y="f429"/>
                  </a:cxn>
                  <a:cxn ang="f213">
                    <a:pos x="f430" y="f431"/>
                  </a:cxn>
                  <a:cxn ang="f213">
                    <a:pos x="f432" y="f433"/>
                  </a:cxn>
                  <a:cxn ang="f213">
                    <a:pos x="f375" y="f434"/>
                  </a:cxn>
                  <a:cxn ang="f213">
                    <a:pos x="f435" y="f383"/>
                  </a:cxn>
                  <a:cxn ang="f213">
                    <a:pos x="f432" y="f436"/>
                  </a:cxn>
                  <a:cxn ang="f213">
                    <a:pos x="f432" y="f437"/>
                  </a:cxn>
                  <a:cxn ang="f213">
                    <a:pos x="f438" y="f439"/>
                  </a:cxn>
                  <a:cxn ang="f213">
                    <a:pos x="f440" y="f441"/>
                  </a:cxn>
                  <a:cxn ang="f213">
                    <a:pos x="f442" y="f443"/>
                  </a:cxn>
                  <a:cxn ang="f213">
                    <a:pos x="f444" y="f445"/>
                  </a:cxn>
                  <a:cxn ang="f213">
                    <a:pos x="f446" y="f447"/>
                  </a:cxn>
                  <a:cxn ang="f213">
                    <a:pos x="f448" y="f449"/>
                  </a:cxn>
                  <a:cxn ang="f213">
                    <a:pos x="f448" y="f450"/>
                  </a:cxn>
                  <a:cxn ang="f213">
                    <a:pos x="f444" y="f451"/>
                  </a:cxn>
                  <a:cxn ang="f213">
                    <a:pos x="f452" y="f453"/>
                  </a:cxn>
                  <a:cxn ang="f213">
                    <a:pos x="f442" y="f376"/>
                  </a:cxn>
                </a:cxnLst>
                <a:rect l="f374" t="f377" r="f375" b="f376"/>
                <a:pathLst>
                  <a:path w="357" h="423">
                    <a:moveTo>
                      <a:pt x="f8" y="f7"/>
                    </a:moveTo>
                    <a:lnTo>
                      <a:pt x="f9" y="f10"/>
                    </a:lnTo>
                    <a:lnTo>
                      <a:pt x="f11" y="f12"/>
                    </a:lnTo>
                    <a:lnTo>
                      <a:pt x="f13" y="f14"/>
                    </a:lnTo>
                    <a:lnTo>
                      <a:pt x="f15" y="f16"/>
                    </a:lnTo>
                    <a:lnTo>
                      <a:pt x="f17" y="f18"/>
                    </a:lnTo>
                    <a:lnTo>
                      <a:pt x="f19" y="f20"/>
                    </a:lnTo>
                    <a:lnTo>
                      <a:pt x="f21" y="f22"/>
                    </a:lnTo>
                    <a:lnTo>
                      <a:pt x="f23" y="f24"/>
                    </a:lnTo>
                    <a:lnTo>
                      <a:pt x="f25" y="f26"/>
                    </a:lnTo>
                    <a:lnTo>
                      <a:pt x="f27" y="f28"/>
                    </a:lnTo>
                    <a:lnTo>
                      <a:pt x="f5" y="f29"/>
                    </a:lnTo>
                    <a:lnTo>
                      <a:pt x="f30" y="f31"/>
                    </a:lnTo>
                    <a:lnTo>
                      <a:pt x="f32" y="f33"/>
                    </a:lnTo>
                    <a:lnTo>
                      <a:pt x="f34" y="f35"/>
                    </a:lnTo>
                    <a:lnTo>
                      <a:pt x="f36" y="f37"/>
                    </a:lnTo>
                    <a:lnTo>
                      <a:pt x="f36" y="f38"/>
                    </a:lnTo>
                    <a:lnTo>
                      <a:pt x="f34" y="f39"/>
                    </a:lnTo>
                    <a:lnTo>
                      <a:pt x="f32" y="f40"/>
                    </a:lnTo>
                    <a:lnTo>
                      <a:pt x="f41" y="f42"/>
                    </a:lnTo>
                    <a:lnTo>
                      <a:pt x="f29" y="f42"/>
                    </a:lnTo>
                    <a:lnTo>
                      <a:pt x="f43" y="f44"/>
                    </a:lnTo>
                    <a:lnTo>
                      <a:pt x="f43" y="f45"/>
                    </a:lnTo>
                    <a:lnTo>
                      <a:pt x="f29" y="f46"/>
                    </a:lnTo>
                    <a:lnTo>
                      <a:pt x="f41" y="f47"/>
                    </a:lnTo>
                    <a:lnTo>
                      <a:pt x="f34" y="f48"/>
                    </a:lnTo>
                    <a:lnTo>
                      <a:pt x="f36" y="f49"/>
                    </a:lnTo>
                    <a:lnTo>
                      <a:pt x="f50" y="f51"/>
                    </a:lnTo>
                    <a:lnTo>
                      <a:pt x="f52" y="f53"/>
                    </a:lnTo>
                    <a:lnTo>
                      <a:pt x="f54" y="f55"/>
                    </a:lnTo>
                    <a:lnTo>
                      <a:pt x="f56" y="f5"/>
                    </a:lnTo>
                    <a:lnTo>
                      <a:pt x="f57" y="f53"/>
                    </a:lnTo>
                    <a:lnTo>
                      <a:pt x="f35" y="f58"/>
                    </a:lnTo>
                    <a:lnTo>
                      <a:pt x="f59" y="f60"/>
                    </a:lnTo>
                    <a:lnTo>
                      <a:pt x="f59" y="f61"/>
                    </a:lnTo>
                    <a:lnTo>
                      <a:pt x="f35" y="f62"/>
                    </a:lnTo>
                    <a:lnTo>
                      <a:pt x="f59" y="f63"/>
                    </a:lnTo>
                    <a:lnTo>
                      <a:pt x="f64" y="f65"/>
                    </a:lnTo>
                    <a:lnTo>
                      <a:pt x="f66" y="f34"/>
                    </a:lnTo>
                    <a:lnTo>
                      <a:pt x="f67" y="f32"/>
                    </a:lnTo>
                    <a:lnTo>
                      <a:pt x="f68" y="f50"/>
                    </a:lnTo>
                    <a:lnTo>
                      <a:pt x="f69" y="f50"/>
                    </a:lnTo>
                    <a:lnTo>
                      <a:pt x="f70" y="f50"/>
                    </a:lnTo>
                    <a:lnTo>
                      <a:pt x="f71" y="f32"/>
                    </a:lnTo>
                    <a:lnTo>
                      <a:pt x="f72" y="f36"/>
                    </a:lnTo>
                    <a:lnTo>
                      <a:pt x="f73" y="f74"/>
                    </a:lnTo>
                    <a:lnTo>
                      <a:pt x="f75" y="f76"/>
                    </a:lnTo>
                    <a:lnTo>
                      <a:pt x="f77" y="f78"/>
                    </a:lnTo>
                    <a:lnTo>
                      <a:pt x="f79" y="f80"/>
                    </a:lnTo>
                    <a:lnTo>
                      <a:pt x="f81" y="f40"/>
                    </a:lnTo>
                    <a:lnTo>
                      <a:pt x="f8" y="f82"/>
                    </a:lnTo>
                    <a:lnTo>
                      <a:pt x="f83" y="f64"/>
                    </a:lnTo>
                    <a:lnTo>
                      <a:pt x="f84" y="f85"/>
                    </a:lnTo>
                    <a:lnTo>
                      <a:pt x="f86" y="f87"/>
                    </a:lnTo>
                    <a:lnTo>
                      <a:pt x="f88" y="f89"/>
                    </a:lnTo>
                    <a:lnTo>
                      <a:pt x="f18" y="f13"/>
                    </a:lnTo>
                    <a:lnTo>
                      <a:pt x="f90" y="f91"/>
                    </a:lnTo>
                    <a:lnTo>
                      <a:pt x="f92" y="f93"/>
                    </a:lnTo>
                    <a:lnTo>
                      <a:pt x="f6" y="f94"/>
                    </a:lnTo>
                    <a:lnTo>
                      <a:pt x="f95" y="f96"/>
                    </a:lnTo>
                    <a:lnTo>
                      <a:pt x="f97" y="f18"/>
                    </a:lnTo>
                    <a:lnTo>
                      <a:pt x="f90" y="f83"/>
                    </a:lnTo>
                    <a:lnTo>
                      <a:pt x="f90" y="f86"/>
                    </a:lnTo>
                    <a:lnTo>
                      <a:pt x="f90" y="f98"/>
                    </a:lnTo>
                    <a:lnTo>
                      <a:pt x="f99" y="f100"/>
                    </a:lnTo>
                    <a:lnTo>
                      <a:pt x="f101" y="f97"/>
                    </a:lnTo>
                    <a:lnTo>
                      <a:pt x="f94" y="f102"/>
                    </a:lnTo>
                    <a:lnTo>
                      <a:pt x="f103" y="f104"/>
                    </a:lnTo>
                    <a:lnTo>
                      <a:pt x="f98" y="f105"/>
                    </a:lnTo>
                    <a:lnTo>
                      <a:pt x="f16" y="f106"/>
                    </a:lnTo>
                    <a:lnTo>
                      <a:pt x="f107" y="f108"/>
                    </a:lnTo>
                    <a:lnTo>
                      <a:pt x="f97" y="f109"/>
                    </a:lnTo>
                    <a:lnTo>
                      <a:pt x="f110" y="f111"/>
                    </a:lnTo>
                    <a:lnTo>
                      <a:pt x="f112" y="f113"/>
                    </a:lnTo>
                    <a:lnTo>
                      <a:pt x="f112" y="f114"/>
                    </a:lnTo>
                    <a:lnTo>
                      <a:pt x="f112" y="f115"/>
                    </a:lnTo>
                    <a:lnTo>
                      <a:pt x="f97" y="f116"/>
                    </a:lnTo>
                    <a:lnTo>
                      <a:pt x="f107" y="f117"/>
                    </a:lnTo>
                    <a:lnTo>
                      <a:pt x="f16" y="f118"/>
                    </a:lnTo>
                    <a:lnTo>
                      <a:pt x="f96" y="f119"/>
                    </a:lnTo>
                    <a:lnTo>
                      <a:pt x="f98" y="f120"/>
                    </a:lnTo>
                    <a:lnTo>
                      <a:pt x="f98" y="f7"/>
                    </a:lnTo>
                    <a:lnTo>
                      <a:pt x="f8" y="f7"/>
                    </a:lnTo>
                    <a:close/>
                  </a:path>
                </a:pathLst>
              </a:custGeom>
              <a:solidFill>
                <a:srgbClr val="FFFFFF">
                  <a:alpha val="50195"/>
                </a:srgbClr>
              </a:solidFill>
              <a:ln>
                <a:noFill/>
              </a:ln>
              <a:scene3d>
                <a:camera prst="legacyObliqueBottom"/>
                <a:lightRig rig="legacyFlat2" dir="b"/>
              </a:scene3d>
              <a:sp3d extrusionH="457200" prstMaterial="legacyPlastic">
                <a:bevelT w="13500" h="13500" prst="angle"/>
                <a:bevelB w="13500" h="13500" prst="angle"/>
                <a:extrusionClr>
                  <a:srgbClr val="FFFFFF"/>
                </a:extrusionClr>
              </a:sp3d>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endParaRPr lang="en-US" sz="1800" b="0" i="0" u="none" strike="noStrike" kern="0" cap="none" spc="0" baseline="0">
                  <a:solidFill>
                    <a:schemeClr val="bg1"/>
                  </a:solidFill>
                  <a:uFillTx/>
                  <a:latin typeface="Gulim" panose="020B0600000101010101" pitchFamily="34" charset="-127"/>
                  <a:ea typeface="Gulim" panose="020B0600000101010101" pitchFamily="34" charset="-127"/>
                </a:endParaRPr>
              </a:p>
            </p:txBody>
          </p:sp>
          <p:sp>
            <p:nvSpPr>
              <p:cNvPr id="10" name="Freeform 93"/>
              <p:cNvSpPr/>
              <p:nvPr/>
            </p:nvSpPr>
            <p:spPr>
              <a:xfrm>
                <a:off x="3687537" y="1990721"/>
                <a:ext cx="1208315" cy="1330561"/>
              </a:xfrm>
              <a:custGeom>
                <a:avLst/>
                <a:gdLst>
                  <a:gd name="f0" fmla="val 10800000"/>
                  <a:gd name="f1" fmla="val 5400000"/>
                  <a:gd name="f2" fmla="val 180"/>
                  <a:gd name="f3" fmla="val w"/>
                  <a:gd name="f4" fmla="val h"/>
                  <a:gd name="f5" fmla="val 0"/>
                  <a:gd name="f6" fmla="val 785"/>
                  <a:gd name="f7" fmla="val 900"/>
                  <a:gd name="f8" fmla="val 368"/>
                  <a:gd name="f9" fmla="val 848"/>
                  <a:gd name="f10" fmla="val 328"/>
                  <a:gd name="f11" fmla="val 781"/>
                  <a:gd name="f12" fmla="val 291"/>
                  <a:gd name="f13" fmla="val 731"/>
                  <a:gd name="f14" fmla="val 646"/>
                  <a:gd name="f15" fmla="val 294"/>
                  <a:gd name="f16" fmla="val 567"/>
                  <a:gd name="f17" fmla="val 508"/>
                  <a:gd name="f18" fmla="val 256"/>
                  <a:gd name="f19" fmla="val 535"/>
                  <a:gd name="f20" fmla="val 478"/>
                  <a:gd name="f21" fmla="val 229"/>
                  <a:gd name="f22" fmla="val 378"/>
                  <a:gd name="f23" fmla="val 199"/>
                  <a:gd name="f24" fmla="val 318"/>
                  <a:gd name="f25" fmla="val 126"/>
                  <a:gd name="f26" fmla="val 301"/>
                  <a:gd name="f27" fmla="val 62"/>
                  <a:gd name="f28" fmla="val 268"/>
                  <a:gd name="f29" fmla="val 23"/>
                  <a:gd name="f30" fmla="val 241"/>
                  <a:gd name="f31" fmla="val 191"/>
                  <a:gd name="f32" fmla="val 184"/>
                  <a:gd name="f33" fmla="val 1"/>
                  <a:gd name="f34" fmla="val 176"/>
                  <a:gd name="f35" fmla="val 3"/>
                  <a:gd name="f36" fmla="val 169"/>
                  <a:gd name="f37" fmla="val 7"/>
                  <a:gd name="f38" fmla="val 160"/>
                  <a:gd name="f39" fmla="val 12"/>
                  <a:gd name="f40" fmla="val 152"/>
                  <a:gd name="f41" fmla="val 16"/>
                  <a:gd name="f42" fmla="val 149"/>
                  <a:gd name="f43" fmla="val 21"/>
                  <a:gd name="f44" fmla="val 148"/>
                  <a:gd name="f45" fmla="val 26"/>
                  <a:gd name="f46" fmla="val 146"/>
                  <a:gd name="f47" fmla="val 30"/>
                  <a:gd name="f48" fmla="val 145"/>
                  <a:gd name="f49" fmla="val 44"/>
                  <a:gd name="f50" fmla="val 142"/>
                  <a:gd name="f51" fmla="val 99"/>
                  <a:gd name="f52" fmla="val 134"/>
                  <a:gd name="f53" fmla="val 122"/>
                  <a:gd name="f54" fmla="val 166"/>
                  <a:gd name="f55" fmla="val 101"/>
                  <a:gd name="f56" fmla="val 182"/>
                  <a:gd name="f57" fmla="val 83"/>
                  <a:gd name="f58" fmla="val 194"/>
                  <a:gd name="f59" fmla="val 72"/>
                  <a:gd name="f60" fmla="val 205"/>
                  <a:gd name="f61" fmla="val 63"/>
                  <a:gd name="f62" fmla="val 218"/>
                  <a:gd name="f63" fmla="val 53"/>
                  <a:gd name="f64" fmla="val 226"/>
                  <a:gd name="f65" fmla="val 47"/>
                  <a:gd name="f66" fmla="val 235"/>
                  <a:gd name="f67" fmla="val 42"/>
                  <a:gd name="f68" fmla="val 246"/>
                  <a:gd name="f69" fmla="val 39"/>
                  <a:gd name="f70" fmla="val 38"/>
                  <a:gd name="f71" fmla="val 267"/>
                  <a:gd name="f72" fmla="val 279"/>
                  <a:gd name="f73" fmla="val 36"/>
                  <a:gd name="f74" fmla="val 298"/>
                  <a:gd name="f75" fmla="val 32"/>
                  <a:gd name="f76" fmla="val 316"/>
                  <a:gd name="f77" fmla="val 29"/>
                  <a:gd name="f78" fmla="val 333"/>
                  <a:gd name="f79" fmla="val 27"/>
                  <a:gd name="f80" fmla="val 340"/>
                  <a:gd name="f81" fmla="val 350"/>
                  <a:gd name="f82" fmla="val 33"/>
                  <a:gd name="f83" fmla="val 371"/>
                  <a:gd name="f84" fmla="val 45"/>
                  <a:gd name="f85" fmla="val 389"/>
                  <a:gd name="f86" fmla="val 59"/>
                  <a:gd name="f87" fmla="val 396"/>
                  <a:gd name="f88" fmla="val 401"/>
                  <a:gd name="f89" fmla="val 65"/>
                  <a:gd name="f90" fmla="val 413"/>
                  <a:gd name="f91" fmla="val 428"/>
                  <a:gd name="f92" fmla="val 435"/>
                  <a:gd name="f93" fmla="val 443"/>
                  <a:gd name="f94" fmla="val 56"/>
                  <a:gd name="f95" fmla="val 450"/>
                  <a:gd name="f96" fmla="val 51"/>
                  <a:gd name="f97" fmla="val 455"/>
                  <a:gd name="f98" fmla="val 461"/>
                  <a:gd name="f99" fmla="val 41"/>
                  <a:gd name="f100" fmla="val 470"/>
                  <a:gd name="f101" fmla="val 35"/>
                  <a:gd name="f102" fmla="val 482"/>
                  <a:gd name="f103" fmla="val 494"/>
                  <a:gd name="f104" fmla="val 520"/>
                  <a:gd name="f105" fmla="val 539"/>
                  <a:gd name="f106" fmla="val 20"/>
                  <a:gd name="f107" fmla="val 557"/>
                  <a:gd name="f108" fmla="val 17"/>
                  <a:gd name="f109" fmla="val 582"/>
                  <a:gd name="f110" fmla="val 624"/>
                  <a:gd name="f111" fmla="val 643"/>
                  <a:gd name="f112" fmla="val 655"/>
                  <a:gd name="f113" fmla="val 669"/>
                  <a:gd name="f114" fmla="val 681"/>
                  <a:gd name="f115" fmla="val 692"/>
                  <a:gd name="f116" fmla="val 696"/>
                  <a:gd name="f117" fmla="val 5"/>
                  <a:gd name="f118" fmla="val 699"/>
                  <a:gd name="f119" fmla="val 8"/>
                  <a:gd name="f120" fmla="val 702"/>
                  <a:gd name="f121" fmla="val 11"/>
                  <a:gd name="f122" fmla="val 704"/>
                  <a:gd name="f123" fmla="val 15"/>
                  <a:gd name="f124" fmla="val 710"/>
                  <a:gd name="f125" fmla="val 719"/>
                  <a:gd name="f126" fmla="val 80"/>
                  <a:gd name="f127" fmla="val 734"/>
                  <a:gd name="f128" fmla="val 102"/>
                  <a:gd name="f129" fmla="val 752"/>
                  <a:gd name="f130" fmla="val 128"/>
                  <a:gd name="f131" fmla="val 765"/>
                  <a:gd name="f132" fmla="val 776"/>
                  <a:gd name="f133" fmla="val 175"/>
                  <a:gd name="f134" fmla="val 782"/>
                  <a:gd name="f135" fmla="val 209"/>
                  <a:gd name="f136" fmla="val 217"/>
                  <a:gd name="f137" fmla="val 223"/>
                  <a:gd name="f138" fmla="val 783"/>
                  <a:gd name="f139" fmla="val 228"/>
                  <a:gd name="f140" fmla="val 780"/>
                  <a:gd name="f141" fmla="val 231"/>
                  <a:gd name="f142" fmla="val 777"/>
                  <a:gd name="f143" fmla="val 232"/>
                  <a:gd name="f144" fmla="val 773"/>
                  <a:gd name="f145" fmla="val 234"/>
                  <a:gd name="f146" fmla="val 755"/>
                  <a:gd name="f147" fmla="val 749"/>
                  <a:gd name="f148" fmla="val 743"/>
                  <a:gd name="f149" fmla="val 238"/>
                  <a:gd name="f150" fmla="val 740"/>
                  <a:gd name="f151" fmla="val 737"/>
                  <a:gd name="f152" fmla="val 258"/>
                  <a:gd name="f153" fmla="val 735"/>
                  <a:gd name="f154" fmla="val 274"/>
                  <a:gd name="f155" fmla="val 506"/>
                  <a:gd name="f156" fmla="val 529"/>
                  <a:gd name="f157" fmla="val 550"/>
                  <a:gd name="f158" fmla="val 732"/>
                  <a:gd name="f159" fmla="val 570"/>
                  <a:gd name="f160" fmla="val 728"/>
                  <a:gd name="f161" fmla="val 588"/>
                  <a:gd name="f162" fmla="val 725"/>
                  <a:gd name="f163" fmla="val 594"/>
                  <a:gd name="f164" fmla="val 722"/>
                  <a:gd name="f165" fmla="val 598"/>
                  <a:gd name="f166" fmla="val 717"/>
                  <a:gd name="f167" fmla="val 603"/>
                  <a:gd name="f168" fmla="val 711"/>
                  <a:gd name="f169" fmla="val 604"/>
                  <a:gd name="f170" fmla="val 687"/>
                  <a:gd name="f171" fmla="val 607"/>
                  <a:gd name="f172" fmla="val 660"/>
                  <a:gd name="f173" fmla="val 612"/>
                  <a:gd name="f174" fmla="val 648"/>
                  <a:gd name="f175" fmla="val 616"/>
                  <a:gd name="f176" fmla="val 636"/>
                  <a:gd name="f177" fmla="val 621"/>
                  <a:gd name="f178" fmla="val 625"/>
                  <a:gd name="f179" fmla="val 627"/>
                  <a:gd name="f180" fmla="val 634"/>
                  <a:gd name="f181" fmla="val 606"/>
                  <a:gd name="f182" fmla="val 595"/>
                  <a:gd name="f183" fmla="val 649"/>
                  <a:gd name="f184" fmla="val 574"/>
                  <a:gd name="f185" fmla="val 663"/>
                  <a:gd name="f186" fmla="val 554"/>
                  <a:gd name="f187" fmla="val 674"/>
                  <a:gd name="f188" fmla="val 547"/>
                  <a:gd name="f189" fmla="val 680"/>
                  <a:gd name="f190" fmla="val 542"/>
                  <a:gd name="f191" fmla="val 684"/>
                  <a:gd name="f192" fmla="val 532"/>
                  <a:gd name="f193" fmla="val 527"/>
                  <a:gd name="f194" fmla="val 517"/>
                  <a:gd name="f195" fmla="val 511"/>
                  <a:gd name="f196" fmla="val 713"/>
                  <a:gd name="f197" fmla="val 716"/>
                  <a:gd name="f198" fmla="val 500"/>
                  <a:gd name="f199" fmla="val 720"/>
                  <a:gd name="f200" fmla="val 497"/>
                  <a:gd name="f201" fmla="val 726"/>
                  <a:gd name="f202" fmla="val 488"/>
                  <a:gd name="f203" fmla="val 744"/>
                  <a:gd name="f204" fmla="val 475"/>
                  <a:gd name="f205" fmla="val 768"/>
                  <a:gd name="f206" fmla="val 469"/>
                  <a:gd name="f207" fmla="val 464"/>
                  <a:gd name="f208" fmla="val 794"/>
                  <a:gd name="f209" fmla="val 460"/>
                  <a:gd name="f210" fmla="val 806"/>
                  <a:gd name="f211" fmla="val 818"/>
                  <a:gd name="f212" fmla="val 862"/>
                  <a:gd name="f213" fmla="val 878"/>
                  <a:gd name="f214" fmla="val 891"/>
                  <a:gd name="f215" fmla="val 458"/>
                  <a:gd name="f216" fmla="val 894"/>
                  <a:gd name="f217" fmla="val 895"/>
                  <a:gd name="f218" fmla="val 446"/>
                  <a:gd name="f219" fmla="val 897"/>
                  <a:gd name="f220" fmla="val 432"/>
                  <a:gd name="f221" fmla="val 898"/>
                  <a:gd name="f222" fmla="val 419"/>
                  <a:gd name="f223" fmla="val 393"/>
                  <a:gd name="f224" fmla="val 383"/>
                  <a:gd name="f225" fmla="+- 0 0 -90"/>
                  <a:gd name="f226" fmla="*/ f3 1 785"/>
                  <a:gd name="f227" fmla="*/ f4 1 900"/>
                  <a:gd name="f228" fmla="val f5"/>
                  <a:gd name="f229" fmla="val f6"/>
                  <a:gd name="f230" fmla="val f7"/>
                  <a:gd name="f231" fmla="*/ f225 f0 1"/>
                  <a:gd name="f232" fmla="+- f230 0 f228"/>
                  <a:gd name="f233" fmla="+- f229 0 f228"/>
                  <a:gd name="f234" fmla="*/ f231 1 f2"/>
                  <a:gd name="f235" fmla="*/ f233 1 785"/>
                  <a:gd name="f236" fmla="*/ f232 1 900"/>
                  <a:gd name="f237" fmla="*/ 291 f233 1"/>
                  <a:gd name="f238" fmla="*/ 731 f232 1"/>
                  <a:gd name="f239" fmla="*/ 294 f233 1"/>
                  <a:gd name="f240" fmla="*/ 508 f232 1"/>
                  <a:gd name="f241" fmla="*/ 229 f233 1"/>
                  <a:gd name="f242" fmla="*/ 378 f232 1"/>
                  <a:gd name="f243" fmla="*/ 62 f233 1"/>
                  <a:gd name="f244" fmla="*/ 268 f232 1"/>
                  <a:gd name="f245" fmla="*/ 0 f233 1"/>
                  <a:gd name="f246" fmla="*/ 191 f232 1"/>
                  <a:gd name="f247" fmla="*/ 1 f233 1"/>
                  <a:gd name="f248" fmla="*/ 176 f232 1"/>
                  <a:gd name="f249" fmla="*/ 12 f233 1"/>
                  <a:gd name="f250" fmla="*/ 152 f232 1"/>
                  <a:gd name="f251" fmla="*/ 26 f233 1"/>
                  <a:gd name="f252" fmla="*/ 146 f232 1"/>
                  <a:gd name="f253" fmla="*/ 44 f233 1"/>
                  <a:gd name="f254" fmla="*/ 145 f232 1"/>
                  <a:gd name="f255" fmla="*/ 145 f233 1"/>
                  <a:gd name="f256" fmla="*/ 122 f232 1"/>
                  <a:gd name="f257" fmla="*/ 182 f233 1"/>
                  <a:gd name="f258" fmla="*/ 83 f232 1"/>
                  <a:gd name="f259" fmla="*/ 205 f233 1"/>
                  <a:gd name="f260" fmla="*/ 63 f232 1"/>
                  <a:gd name="f261" fmla="*/ 235 f233 1"/>
                  <a:gd name="f262" fmla="*/ 42 f232 1"/>
                  <a:gd name="f263" fmla="*/ 256 f233 1"/>
                  <a:gd name="f264" fmla="*/ 38 f232 1"/>
                  <a:gd name="f265" fmla="*/ 298 f233 1"/>
                  <a:gd name="f266" fmla="*/ 32 f232 1"/>
                  <a:gd name="f267" fmla="*/ 333 f233 1"/>
                  <a:gd name="f268" fmla="*/ 27 f232 1"/>
                  <a:gd name="f269" fmla="*/ 371 f233 1"/>
                  <a:gd name="f270" fmla="*/ 45 f232 1"/>
                  <a:gd name="f271" fmla="*/ 401 f233 1"/>
                  <a:gd name="f272" fmla="*/ 65 f232 1"/>
                  <a:gd name="f273" fmla="*/ 428 f233 1"/>
                  <a:gd name="f274" fmla="*/ 62 f232 1"/>
                  <a:gd name="f275" fmla="*/ 450 f233 1"/>
                  <a:gd name="f276" fmla="*/ 51 f232 1"/>
                  <a:gd name="f277" fmla="*/ 461 f233 1"/>
                  <a:gd name="f278" fmla="*/ 41 f232 1"/>
                  <a:gd name="f279" fmla="*/ 494 f233 1"/>
                  <a:gd name="f280" fmla="*/ 539 f233 1"/>
                  <a:gd name="f281" fmla="*/ 20 f232 1"/>
                  <a:gd name="f282" fmla="*/ 624 f233 1"/>
                  <a:gd name="f283" fmla="*/ 3 f232 1"/>
                  <a:gd name="f284" fmla="*/ 655 f233 1"/>
                  <a:gd name="f285" fmla="*/ 0 f232 1"/>
                  <a:gd name="f286" fmla="*/ 692 f233 1"/>
                  <a:gd name="f287" fmla="*/ 702 f233 1"/>
                  <a:gd name="f288" fmla="*/ 11 f232 1"/>
                  <a:gd name="f289" fmla="*/ 704 f233 1"/>
                  <a:gd name="f290" fmla="*/ 23 f232 1"/>
                  <a:gd name="f291" fmla="*/ 719 f233 1"/>
                  <a:gd name="f292" fmla="*/ 80 f232 1"/>
                  <a:gd name="f293" fmla="*/ 752 f233 1"/>
                  <a:gd name="f294" fmla="*/ 128 f232 1"/>
                  <a:gd name="f295" fmla="*/ 782 f233 1"/>
                  <a:gd name="f296" fmla="*/ 194 f232 1"/>
                  <a:gd name="f297" fmla="*/ 785 f233 1"/>
                  <a:gd name="f298" fmla="*/ 223 f232 1"/>
                  <a:gd name="f299" fmla="*/ 777 f233 1"/>
                  <a:gd name="f300" fmla="*/ 232 f232 1"/>
                  <a:gd name="f301" fmla="*/ 755 f233 1"/>
                  <a:gd name="f302" fmla="*/ 234 f232 1"/>
                  <a:gd name="f303" fmla="*/ 740 f233 1"/>
                  <a:gd name="f304" fmla="*/ 246 f232 1"/>
                  <a:gd name="f305" fmla="*/ 734 f233 1"/>
                  <a:gd name="f306" fmla="*/ 298 f232 1"/>
                  <a:gd name="f307" fmla="*/ 470 f232 1"/>
                  <a:gd name="f308" fmla="*/ 550 f232 1"/>
                  <a:gd name="f309" fmla="*/ 725 f233 1"/>
                  <a:gd name="f310" fmla="*/ 594 f232 1"/>
                  <a:gd name="f311" fmla="*/ 711 f233 1"/>
                  <a:gd name="f312" fmla="*/ 604 f232 1"/>
                  <a:gd name="f313" fmla="*/ 660 f233 1"/>
                  <a:gd name="f314" fmla="*/ 612 f232 1"/>
                  <a:gd name="f315" fmla="*/ 625 f233 1"/>
                  <a:gd name="f316" fmla="*/ 627 f232 1"/>
                  <a:gd name="f317" fmla="*/ 606 f233 1"/>
                  <a:gd name="f318" fmla="*/ 643 f232 1"/>
                  <a:gd name="f319" fmla="*/ 554 f233 1"/>
                  <a:gd name="f320" fmla="*/ 674 f232 1"/>
                  <a:gd name="f321" fmla="*/ 542 f233 1"/>
                  <a:gd name="f322" fmla="*/ 684 f232 1"/>
                  <a:gd name="f323" fmla="*/ 532 f233 1"/>
                  <a:gd name="f324" fmla="*/ 711 f232 1"/>
                  <a:gd name="f325" fmla="*/ 511 f233 1"/>
                  <a:gd name="f326" fmla="*/ 713 f232 1"/>
                  <a:gd name="f327" fmla="*/ 497 f233 1"/>
                  <a:gd name="f328" fmla="*/ 726 f232 1"/>
                  <a:gd name="f329" fmla="*/ 475 f233 1"/>
                  <a:gd name="f330" fmla="*/ 768 f232 1"/>
                  <a:gd name="f331" fmla="*/ 460 f233 1"/>
                  <a:gd name="f332" fmla="*/ 806 f232 1"/>
                  <a:gd name="f333" fmla="*/ 862 f232 1"/>
                  <a:gd name="f334" fmla="*/ 891 f232 1"/>
                  <a:gd name="f335" fmla="*/ 446 f233 1"/>
                  <a:gd name="f336" fmla="*/ 897 f232 1"/>
                  <a:gd name="f337" fmla="*/ 393 f233 1"/>
                  <a:gd name="f338" fmla="*/ 900 f232 1"/>
                  <a:gd name="f339" fmla="+- f234 0 f1"/>
                  <a:gd name="f340" fmla="*/ f237 1 785"/>
                  <a:gd name="f341" fmla="*/ f238 1 900"/>
                  <a:gd name="f342" fmla="*/ f239 1 785"/>
                  <a:gd name="f343" fmla="*/ f240 1 900"/>
                  <a:gd name="f344" fmla="*/ f241 1 785"/>
                  <a:gd name="f345" fmla="*/ f242 1 900"/>
                  <a:gd name="f346" fmla="*/ f243 1 785"/>
                  <a:gd name="f347" fmla="*/ f244 1 900"/>
                  <a:gd name="f348" fmla="*/ f245 1 785"/>
                  <a:gd name="f349" fmla="*/ f246 1 900"/>
                  <a:gd name="f350" fmla="*/ f247 1 785"/>
                  <a:gd name="f351" fmla="*/ f248 1 900"/>
                  <a:gd name="f352" fmla="*/ f249 1 785"/>
                  <a:gd name="f353" fmla="*/ f250 1 900"/>
                  <a:gd name="f354" fmla="*/ f251 1 785"/>
                  <a:gd name="f355" fmla="*/ f252 1 900"/>
                  <a:gd name="f356" fmla="*/ f253 1 785"/>
                  <a:gd name="f357" fmla="*/ f254 1 900"/>
                  <a:gd name="f358" fmla="*/ f255 1 785"/>
                  <a:gd name="f359" fmla="*/ f256 1 900"/>
                  <a:gd name="f360" fmla="*/ f257 1 785"/>
                  <a:gd name="f361" fmla="*/ f258 1 900"/>
                  <a:gd name="f362" fmla="*/ f259 1 785"/>
                  <a:gd name="f363" fmla="*/ f260 1 900"/>
                  <a:gd name="f364" fmla="*/ f261 1 785"/>
                  <a:gd name="f365" fmla="*/ f262 1 900"/>
                  <a:gd name="f366" fmla="*/ f263 1 785"/>
                  <a:gd name="f367" fmla="*/ f264 1 900"/>
                  <a:gd name="f368" fmla="*/ f265 1 785"/>
                  <a:gd name="f369" fmla="*/ f266 1 900"/>
                  <a:gd name="f370" fmla="*/ f267 1 785"/>
                  <a:gd name="f371" fmla="*/ f268 1 900"/>
                  <a:gd name="f372" fmla="*/ f269 1 785"/>
                  <a:gd name="f373" fmla="*/ f270 1 900"/>
                  <a:gd name="f374" fmla="*/ f271 1 785"/>
                  <a:gd name="f375" fmla="*/ f272 1 900"/>
                  <a:gd name="f376" fmla="*/ f273 1 785"/>
                  <a:gd name="f377" fmla="*/ f274 1 900"/>
                  <a:gd name="f378" fmla="*/ f275 1 785"/>
                  <a:gd name="f379" fmla="*/ f276 1 900"/>
                  <a:gd name="f380" fmla="*/ f277 1 785"/>
                  <a:gd name="f381" fmla="*/ f278 1 900"/>
                  <a:gd name="f382" fmla="*/ f279 1 785"/>
                  <a:gd name="f383" fmla="*/ f280 1 785"/>
                  <a:gd name="f384" fmla="*/ f281 1 900"/>
                  <a:gd name="f385" fmla="*/ f282 1 785"/>
                  <a:gd name="f386" fmla="*/ f283 1 900"/>
                  <a:gd name="f387" fmla="*/ f284 1 785"/>
                  <a:gd name="f388" fmla="*/ f285 1 900"/>
                  <a:gd name="f389" fmla="*/ f286 1 785"/>
                  <a:gd name="f390" fmla="*/ f287 1 785"/>
                  <a:gd name="f391" fmla="*/ f288 1 900"/>
                  <a:gd name="f392" fmla="*/ f289 1 785"/>
                  <a:gd name="f393" fmla="*/ f290 1 900"/>
                  <a:gd name="f394" fmla="*/ f291 1 785"/>
                  <a:gd name="f395" fmla="*/ f292 1 900"/>
                  <a:gd name="f396" fmla="*/ f293 1 785"/>
                  <a:gd name="f397" fmla="*/ f294 1 900"/>
                  <a:gd name="f398" fmla="*/ f295 1 785"/>
                  <a:gd name="f399" fmla="*/ f296 1 900"/>
                  <a:gd name="f400" fmla="*/ f297 1 785"/>
                  <a:gd name="f401" fmla="*/ f298 1 900"/>
                  <a:gd name="f402" fmla="*/ f299 1 785"/>
                  <a:gd name="f403" fmla="*/ f300 1 900"/>
                  <a:gd name="f404" fmla="*/ f301 1 785"/>
                  <a:gd name="f405" fmla="*/ f302 1 900"/>
                  <a:gd name="f406" fmla="*/ f303 1 785"/>
                  <a:gd name="f407" fmla="*/ f304 1 900"/>
                  <a:gd name="f408" fmla="*/ f305 1 785"/>
                  <a:gd name="f409" fmla="*/ f306 1 900"/>
                  <a:gd name="f410" fmla="*/ f307 1 900"/>
                  <a:gd name="f411" fmla="*/ f308 1 900"/>
                  <a:gd name="f412" fmla="*/ f309 1 785"/>
                  <a:gd name="f413" fmla="*/ f310 1 900"/>
                  <a:gd name="f414" fmla="*/ f311 1 785"/>
                  <a:gd name="f415" fmla="*/ f312 1 900"/>
                  <a:gd name="f416" fmla="*/ f313 1 785"/>
                  <a:gd name="f417" fmla="*/ f314 1 900"/>
                  <a:gd name="f418" fmla="*/ f315 1 785"/>
                  <a:gd name="f419" fmla="*/ f316 1 900"/>
                  <a:gd name="f420" fmla="*/ f317 1 785"/>
                  <a:gd name="f421" fmla="*/ f318 1 900"/>
                  <a:gd name="f422" fmla="*/ f319 1 785"/>
                  <a:gd name="f423" fmla="*/ f320 1 900"/>
                  <a:gd name="f424" fmla="*/ f321 1 785"/>
                  <a:gd name="f425" fmla="*/ f322 1 900"/>
                  <a:gd name="f426" fmla="*/ f323 1 785"/>
                  <a:gd name="f427" fmla="*/ f324 1 900"/>
                  <a:gd name="f428" fmla="*/ f325 1 785"/>
                  <a:gd name="f429" fmla="*/ f326 1 900"/>
                  <a:gd name="f430" fmla="*/ f327 1 785"/>
                  <a:gd name="f431" fmla="*/ f328 1 900"/>
                  <a:gd name="f432" fmla="*/ f329 1 785"/>
                  <a:gd name="f433" fmla="*/ f330 1 900"/>
                  <a:gd name="f434" fmla="*/ f331 1 785"/>
                  <a:gd name="f435" fmla="*/ f332 1 900"/>
                  <a:gd name="f436" fmla="*/ f333 1 900"/>
                  <a:gd name="f437" fmla="*/ f334 1 900"/>
                  <a:gd name="f438" fmla="*/ f335 1 785"/>
                  <a:gd name="f439" fmla="*/ f336 1 900"/>
                  <a:gd name="f440" fmla="*/ f337 1 785"/>
                  <a:gd name="f441" fmla="*/ f338 1 900"/>
                  <a:gd name="f442" fmla="*/ f340 1 f235"/>
                  <a:gd name="f443" fmla="*/ f341 1 f236"/>
                  <a:gd name="f444" fmla="*/ f342 1 f235"/>
                  <a:gd name="f445" fmla="*/ f343 1 f236"/>
                  <a:gd name="f446" fmla="*/ f344 1 f235"/>
                  <a:gd name="f447" fmla="*/ f345 1 f236"/>
                  <a:gd name="f448" fmla="*/ f346 1 f235"/>
                  <a:gd name="f449" fmla="*/ f347 1 f236"/>
                  <a:gd name="f450" fmla="*/ f348 1 f235"/>
                  <a:gd name="f451" fmla="*/ f349 1 f236"/>
                  <a:gd name="f452" fmla="*/ f350 1 f235"/>
                  <a:gd name="f453" fmla="*/ f351 1 f236"/>
                  <a:gd name="f454" fmla="*/ f352 1 f235"/>
                  <a:gd name="f455" fmla="*/ f353 1 f236"/>
                  <a:gd name="f456" fmla="*/ f354 1 f235"/>
                  <a:gd name="f457" fmla="*/ f355 1 f236"/>
                  <a:gd name="f458" fmla="*/ f356 1 f235"/>
                  <a:gd name="f459" fmla="*/ f357 1 f236"/>
                  <a:gd name="f460" fmla="*/ f358 1 f235"/>
                  <a:gd name="f461" fmla="*/ f359 1 f236"/>
                  <a:gd name="f462" fmla="*/ f360 1 f235"/>
                  <a:gd name="f463" fmla="*/ f361 1 f236"/>
                  <a:gd name="f464" fmla="*/ f362 1 f235"/>
                  <a:gd name="f465" fmla="*/ f363 1 f236"/>
                  <a:gd name="f466" fmla="*/ f364 1 f235"/>
                  <a:gd name="f467" fmla="*/ f365 1 f236"/>
                  <a:gd name="f468" fmla="*/ f366 1 f235"/>
                  <a:gd name="f469" fmla="*/ f367 1 f236"/>
                  <a:gd name="f470" fmla="*/ f368 1 f235"/>
                  <a:gd name="f471" fmla="*/ f369 1 f236"/>
                  <a:gd name="f472" fmla="*/ f370 1 f235"/>
                  <a:gd name="f473" fmla="*/ f371 1 f236"/>
                  <a:gd name="f474" fmla="*/ f372 1 f235"/>
                  <a:gd name="f475" fmla="*/ f373 1 f236"/>
                  <a:gd name="f476" fmla="*/ f374 1 f235"/>
                  <a:gd name="f477" fmla="*/ f375 1 f236"/>
                  <a:gd name="f478" fmla="*/ f376 1 f235"/>
                  <a:gd name="f479" fmla="*/ f377 1 f236"/>
                  <a:gd name="f480" fmla="*/ f378 1 f235"/>
                  <a:gd name="f481" fmla="*/ f379 1 f236"/>
                  <a:gd name="f482" fmla="*/ f380 1 f235"/>
                  <a:gd name="f483" fmla="*/ f381 1 f236"/>
                  <a:gd name="f484" fmla="*/ f382 1 f235"/>
                  <a:gd name="f485" fmla="*/ f383 1 f235"/>
                  <a:gd name="f486" fmla="*/ f384 1 f236"/>
                  <a:gd name="f487" fmla="*/ f385 1 f235"/>
                  <a:gd name="f488" fmla="*/ f386 1 f236"/>
                  <a:gd name="f489" fmla="*/ f387 1 f235"/>
                  <a:gd name="f490" fmla="*/ f388 1 f236"/>
                  <a:gd name="f491" fmla="*/ f389 1 f235"/>
                  <a:gd name="f492" fmla="*/ f390 1 f235"/>
                  <a:gd name="f493" fmla="*/ f391 1 f236"/>
                  <a:gd name="f494" fmla="*/ f392 1 f235"/>
                  <a:gd name="f495" fmla="*/ f393 1 f236"/>
                  <a:gd name="f496" fmla="*/ f394 1 f235"/>
                  <a:gd name="f497" fmla="*/ f395 1 f236"/>
                  <a:gd name="f498" fmla="*/ f396 1 f235"/>
                  <a:gd name="f499" fmla="*/ f397 1 f236"/>
                  <a:gd name="f500" fmla="*/ f398 1 f235"/>
                  <a:gd name="f501" fmla="*/ f399 1 f236"/>
                  <a:gd name="f502" fmla="*/ f400 1 f235"/>
                  <a:gd name="f503" fmla="*/ f401 1 f236"/>
                  <a:gd name="f504" fmla="*/ f402 1 f235"/>
                  <a:gd name="f505" fmla="*/ f403 1 f236"/>
                  <a:gd name="f506" fmla="*/ f404 1 f235"/>
                  <a:gd name="f507" fmla="*/ f405 1 f236"/>
                  <a:gd name="f508" fmla="*/ f406 1 f235"/>
                  <a:gd name="f509" fmla="*/ f407 1 f236"/>
                  <a:gd name="f510" fmla="*/ f408 1 f235"/>
                  <a:gd name="f511" fmla="*/ f409 1 f236"/>
                  <a:gd name="f512" fmla="*/ f410 1 f236"/>
                  <a:gd name="f513" fmla="*/ f411 1 f236"/>
                  <a:gd name="f514" fmla="*/ f412 1 f235"/>
                  <a:gd name="f515" fmla="*/ f413 1 f236"/>
                  <a:gd name="f516" fmla="*/ f414 1 f235"/>
                  <a:gd name="f517" fmla="*/ f415 1 f236"/>
                  <a:gd name="f518" fmla="*/ f416 1 f235"/>
                  <a:gd name="f519" fmla="*/ f417 1 f236"/>
                  <a:gd name="f520" fmla="*/ f418 1 f235"/>
                  <a:gd name="f521" fmla="*/ f419 1 f236"/>
                  <a:gd name="f522" fmla="*/ f420 1 f235"/>
                  <a:gd name="f523" fmla="*/ f421 1 f236"/>
                  <a:gd name="f524" fmla="*/ f422 1 f235"/>
                  <a:gd name="f525" fmla="*/ f423 1 f236"/>
                  <a:gd name="f526" fmla="*/ f424 1 f235"/>
                  <a:gd name="f527" fmla="*/ f425 1 f236"/>
                  <a:gd name="f528" fmla="*/ f426 1 f235"/>
                  <a:gd name="f529" fmla="*/ f427 1 f236"/>
                  <a:gd name="f530" fmla="*/ f428 1 f235"/>
                  <a:gd name="f531" fmla="*/ f429 1 f236"/>
                  <a:gd name="f532" fmla="*/ f430 1 f235"/>
                  <a:gd name="f533" fmla="*/ f431 1 f236"/>
                  <a:gd name="f534" fmla="*/ f432 1 f235"/>
                  <a:gd name="f535" fmla="*/ f433 1 f236"/>
                  <a:gd name="f536" fmla="*/ f434 1 f235"/>
                  <a:gd name="f537" fmla="*/ f435 1 f236"/>
                  <a:gd name="f538" fmla="*/ f436 1 f236"/>
                  <a:gd name="f539" fmla="*/ f437 1 f236"/>
                  <a:gd name="f540" fmla="*/ f438 1 f235"/>
                  <a:gd name="f541" fmla="*/ f439 1 f236"/>
                  <a:gd name="f542" fmla="*/ f440 1 f235"/>
                  <a:gd name="f543" fmla="*/ f441 1 f236"/>
                  <a:gd name="f544" fmla="*/ f450 f226 1"/>
                  <a:gd name="f545" fmla="*/ f502 f226 1"/>
                  <a:gd name="f546" fmla="*/ f543 f227 1"/>
                  <a:gd name="f547" fmla="*/ f490 f227 1"/>
                  <a:gd name="f548" fmla="*/ f442 f226 1"/>
                  <a:gd name="f549" fmla="*/ f443 f227 1"/>
                  <a:gd name="f550" fmla="*/ f444 f226 1"/>
                  <a:gd name="f551" fmla="*/ f445 f227 1"/>
                  <a:gd name="f552" fmla="*/ f446 f226 1"/>
                  <a:gd name="f553" fmla="*/ f447 f227 1"/>
                  <a:gd name="f554" fmla="*/ f448 f226 1"/>
                  <a:gd name="f555" fmla="*/ f449 f227 1"/>
                  <a:gd name="f556" fmla="*/ f451 f227 1"/>
                  <a:gd name="f557" fmla="*/ f452 f226 1"/>
                  <a:gd name="f558" fmla="*/ f453 f227 1"/>
                  <a:gd name="f559" fmla="*/ f454 f226 1"/>
                  <a:gd name="f560" fmla="*/ f455 f227 1"/>
                  <a:gd name="f561" fmla="*/ f456 f226 1"/>
                  <a:gd name="f562" fmla="*/ f457 f227 1"/>
                  <a:gd name="f563" fmla="*/ f458 f226 1"/>
                  <a:gd name="f564" fmla="*/ f459 f227 1"/>
                  <a:gd name="f565" fmla="*/ f460 f226 1"/>
                  <a:gd name="f566" fmla="*/ f461 f227 1"/>
                  <a:gd name="f567" fmla="*/ f462 f226 1"/>
                  <a:gd name="f568" fmla="*/ f463 f227 1"/>
                  <a:gd name="f569" fmla="*/ f464 f226 1"/>
                  <a:gd name="f570" fmla="*/ f465 f227 1"/>
                  <a:gd name="f571" fmla="*/ f466 f226 1"/>
                  <a:gd name="f572" fmla="*/ f467 f227 1"/>
                  <a:gd name="f573" fmla="*/ f468 f226 1"/>
                  <a:gd name="f574" fmla="*/ f469 f227 1"/>
                  <a:gd name="f575" fmla="*/ f470 f226 1"/>
                  <a:gd name="f576" fmla="*/ f471 f227 1"/>
                  <a:gd name="f577" fmla="*/ f472 f226 1"/>
                  <a:gd name="f578" fmla="*/ f473 f227 1"/>
                  <a:gd name="f579" fmla="*/ f474 f226 1"/>
                  <a:gd name="f580" fmla="*/ f475 f227 1"/>
                  <a:gd name="f581" fmla="*/ f476 f226 1"/>
                  <a:gd name="f582" fmla="*/ f477 f227 1"/>
                  <a:gd name="f583" fmla="*/ f478 f226 1"/>
                  <a:gd name="f584" fmla="*/ f479 f227 1"/>
                  <a:gd name="f585" fmla="*/ f480 f226 1"/>
                  <a:gd name="f586" fmla="*/ f481 f227 1"/>
                  <a:gd name="f587" fmla="*/ f482 f226 1"/>
                  <a:gd name="f588" fmla="*/ f483 f227 1"/>
                  <a:gd name="f589" fmla="*/ f484 f226 1"/>
                  <a:gd name="f590" fmla="*/ f485 f226 1"/>
                  <a:gd name="f591" fmla="*/ f486 f227 1"/>
                  <a:gd name="f592" fmla="*/ f487 f226 1"/>
                  <a:gd name="f593" fmla="*/ f488 f227 1"/>
                  <a:gd name="f594" fmla="*/ f489 f226 1"/>
                  <a:gd name="f595" fmla="*/ f491 f226 1"/>
                  <a:gd name="f596" fmla="*/ f492 f226 1"/>
                  <a:gd name="f597" fmla="*/ f493 f227 1"/>
                  <a:gd name="f598" fmla="*/ f494 f226 1"/>
                  <a:gd name="f599" fmla="*/ f495 f227 1"/>
                  <a:gd name="f600" fmla="*/ f496 f226 1"/>
                  <a:gd name="f601" fmla="*/ f497 f227 1"/>
                  <a:gd name="f602" fmla="*/ f498 f226 1"/>
                  <a:gd name="f603" fmla="*/ f499 f227 1"/>
                  <a:gd name="f604" fmla="*/ f500 f226 1"/>
                  <a:gd name="f605" fmla="*/ f501 f227 1"/>
                  <a:gd name="f606" fmla="*/ f503 f227 1"/>
                  <a:gd name="f607" fmla="*/ f504 f226 1"/>
                  <a:gd name="f608" fmla="*/ f505 f227 1"/>
                  <a:gd name="f609" fmla="*/ f506 f226 1"/>
                  <a:gd name="f610" fmla="*/ f507 f227 1"/>
                  <a:gd name="f611" fmla="*/ f508 f226 1"/>
                  <a:gd name="f612" fmla="*/ f509 f227 1"/>
                  <a:gd name="f613" fmla="*/ f510 f226 1"/>
                  <a:gd name="f614" fmla="*/ f511 f227 1"/>
                  <a:gd name="f615" fmla="*/ f512 f227 1"/>
                  <a:gd name="f616" fmla="*/ f513 f227 1"/>
                  <a:gd name="f617" fmla="*/ f514 f226 1"/>
                  <a:gd name="f618" fmla="*/ f515 f227 1"/>
                  <a:gd name="f619" fmla="*/ f516 f226 1"/>
                  <a:gd name="f620" fmla="*/ f517 f227 1"/>
                  <a:gd name="f621" fmla="*/ f518 f226 1"/>
                  <a:gd name="f622" fmla="*/ f519 f227 1"/>
                  <a:gd name="f623" fmla="*/ f520 f226 1"/>
                  <a:gd name="f624" fmla="*/ f521 f227 1"/>
                  <a:gd name="f625" fmla="*/ f522 f226 1"/>
                  <a:gd name="f626" fmla="*/ f523 f227 1"/>
                  <a:gd name="f627" fmla="*/ f524 f226 1"/>
                  <a:gd name="f628" fmla="*/ f525 f227 1"/>
                  <a:gd name="f629" fmla="*/ f526 f226 1"/>
                  <a:gd name="f630" fmla="*/ f527 f227 1"/>
                  <a:gd name="f631" fmla="*/ f528 f226 1"/>
                  <a:gd name="f632" fmla="*/ f529 f227 1"/>
                  <a:gd name="f633" fmla="*/ f530 f226 1"/>
                  <a:gd name="f634" fmla="*/ f531 f227 1"/>
                  <a:gd name="f635" fmla="*/ f532 f226 1"/>
                  <a:gd name="f636" fmla="*/ f533 f227 1"/>
                  <a:gd name="f637" fmla="*/ f534 f226 1"/>
                  <a:gd name="f638" fmla="*/ f535 f227 1"/>
                  <a:gd name="f639" fmla="*/ f536 f226 1"/>
                  <a:gd name="f640" fmla="*/ f537 f227 1"/>
                  <a:gd name="f641" fmla="*/ f538 f227 1"/>
                  <a:gd name="f642" fmla="*/ f539 f227 1"/>
                  <a:gd name="f643" fmla="*/ f540 f226 1"/>
                  <a:gd name="f644" fmla="*/ f541 f227 1"/>
                  <a:gd name="f645" fmla="*/ f542 f226 1"/>
                </a:gdLst>
                <a:ahLst/>
                <a:cxnLst>
                  <a:cxn ang="3">
                    <a:pos x="hc" y="t"/>
                  </a:cxn>
                  <a:cxn ang="0">
                    <a:pos x="r" y="vc"/>
                  </a:cxn>
                  <a:cxn ang="cd4">
                    <a:pos x="hc" y="b"/>
                  </a:cxn>
                  <a:cxn ang="cd2">
                    <a:pos x="l" y="vc"/>
                  </a:cxn>
                  <a:cxn ang="f339">
                    <a:pos x="f548" y="f549"/>
                  </a:cxn>
                  <a:cxn ang="f339">
                    <a:pos x="f550" y="f551"/>
                  </a:cxn>
                  <a:cxn ang="f339">
                    <a:pos x="f552" y="f553"/>
                  </a:cxn>
                  <a:cxn ang="f339">
                    <a:pos x="f554" y="f555"/>
                  </a:cxn>
                  <a:cxn ang="f339">
                    <a:pos x="f544" y="f556"/>
                  </a:cxn>
                  <a:cxn ang="f339">
                    <a:pos x="f557" y="f558"/>
                  </a:cxn>
                  <a:cxn ang="f339">
                    <a:pos x="f559" y="f560"/>
                  </a:cxn>
                  <a:cxn ang="f339">
                    <a:pos x="f561" y="f562"/>
                  </a:cxn>
                  <a:cxn ang="f339">
                    <a:pos x="f563" y="f564"/>
                  </a:cxn>
                  <a:cxn ang="f339">
                    <a:pos x="f565" y="f566"/>
                  </a:cxn>
                  <a:cxn ang="f339">
                    <a:pos x="f567" y="f568"/>
                  </a:cxn>
                  <a:cxn ang="f339">
                    <a:pos x="f569" y="f570"/>
                  </a:cxn>
                  <a:cxn ang="f339">
                    <a:pos x="f571" y="f572"/>
                  </a:cxn>
                  <a:cxn ang="f339">
                    <a:pos x="f573" y="f574"/>
                  </a:cxn>
                  <a:cxn ang="f339">
                    <a:pos x="f575" y="f576"/>
                  </a:cxn>
                  <a:cxn ang="f339">
                    <a:pos x="f577" y="f578"/>
                  </a:cxn>
                  <a:cxn ang="f339">
                    <a:pos x="f579" y="f580"/>
                  </a:cxn>
                  <a:cxn ang="f339">
                    <a:pos x="f581" y="f582"/>
                  </a:cxn>
                  <a:cxn ang="f339">
                    <a:pos x="f583" y="f584"/>
                  </a:cxn>
                  <a:cxn ang="f339">
                    <a:pos x="f585" y="f586"/>
                  </a:cxn>
                  <a:cxn ang="f339">
                    <a:pos x="f587" y="f588"/>
                  </a:cxn>
                  <a:cxn ang="f339">
                    <a:pos x="f589" y="f578"/>
                  </a:cxn>
                  <a:cxn ang="f339">
                    <a:pos x="f590" y="f591"/>
                  </a:cxn>
                  <a:cxn ang="f339">
                    <a:pos x="f592" y="f593"/>
                  </a:cxn>
                  <a:cxn ang="f339">
                    <a:pos x="f594" y="f547"/>
                  </a:cxn>
                  <a:cxn ang="f339">
                    <a:pos x="f595" y="f593"/>
                  </a:cxn>
                  <a:cxn ang="f339">
                    <a:pos x="f596" y="f597"/>
                  </a:cxn>
                  <a:cxn ang="f339">
                    <a:pos x="f598" y="f599"/>
                  </a:cxn>
                  <a:cxn ang="f339">
                    <a:pos x="f596" y="f572"/>
                  </a:cxn>
                  <a:cxn ang="f339">
                    <a:pos x="f600" y="f601"/>
                  </a:cxn>
                  <a:cxn ang="f339">
                    <a:pos x="f602" y="f603"/>
                  </a:cxn>
                  <a:cxn ang="f339">
                    <a:pos x="f604" y="f605"/>
                  </a:cxn>
                  <a:cxn ang="f339">
                    <a:pos x="f545" y="f606"/>
                  </a:cxn>
                  <a:cxn ang="f339">
                    <a:pos x="f607" y="f608"/>
                  </a:cxn>
                  <a:cxn ang="f339">
                    <a:pos x="f609" y="f610"/>
                  </a:cxn>
                  <a:cxn ang="f339">
                    <a:pos x="f611" y="f612"/>
                  </a:cxn>
                  <a:cxn ang="f339">
                    <a:pos x="f613" y="f614"/>
                  </a:cxn>
                  <a:cxn ang="f339">
                    <a:pos x="f613" y="f615"/>
                  </a:cxn>
                  <a:cxn ang="f339">
                    <a:pos x="f613" y="f616"/>
                  </a:cxn>
                  <a:cxn ang="f339">
                    <a:pos x="f617" y="f618"/>
                  </a:cxn>
                  <a:cxn ang="f339">
                    <a:pos x="f619" y="f620"/>
                  </a:cxn>
                  <a:cxn ang="f339">
                    <a:pos x="f621" y="f622"/>
                  </a:cxn>
                  <a:cxn ang="f339">
                    <a:pos x="f623" y="f624"/>
                  </a:cxn>
                  <a:cxn ang="f339">
                    <a:pos x="f625" y="f626"/>
                  </a:cxn>
                  <a:cxn ang="f339">
                    <a:pos x="f627" y="f628"/>
                  </a:cxn>
                  <a:cxn ang="f339">
                    <a:pos x="f629" y="f630"/>
                  </a:cxn>
                  <a:cxn ang="f339">
                    <a:pos x="f631" y="f632"/>
                  </a:cxn>
                  <a:cxn ang="f339">
                    <a:pos x="f633" y="f634"/>
                  </a:cxn>
                  <a:cxn ang="f339">
                    <a:pos x="f635" y="f636"/>
                  </a:cxn>
                  <a:cxn ang="f339">
                    <a:pos x="f637" y="f638"/>
                  </a:cxn>
                  <a:cxn ang="f339">
                    <a:pos x="f639" y="f640"/>
                  </a:cxn>
                  <a:cxn ang="f339">
                    <a:pos x="f639" y="f641"/>
                  </a:cxn>
                  <a:cxn ang="f339">
                    <a:pos x="f639" y="f642"/>
                  </a:cxn>
                  <a:cxn ang="f339">
                    <a:pos x="f643" y="f644"/>
                  </a:cxn>
                  <a:cxn ang="f339">
                    <a:pos x="f645" y="f546"/>
                  </a:cxn>
                </a:cxnLst>
                <a:rect l="f544" t="f547" r="f545" b="f546"/>
                <a:pathLst>
                  <a:path w="785" h="900">
                    <a:moveTo>
                      <a:pt x="f8" y="f9"/>
                    </a:moveTo>
                    <a:lnTo>
                      <a:pt x="f10" y="f11"/>
                    </a:lnTo>
                    <a:lnTo>
                      <a:pt x="f12" y="f13"/>
                    </a:lnTo>
                    <a:lnTo>
                      <a:pt x="f12" y="f14"/>
                    </a:lnTo>
                    <a:lnTo>
                      <a:pt x="f15" y="f16"/>
                    </a:lnTo>
                    <a:lnTo>
                      <a:pt x="f15" y="f17"/>
                    </a:lnTo>
                    <a:lnTo>
                      <a:pt x="f18" y="f19"/>
                    </a:lnTo>
                    <a:lnTo>
                      <a:pt x="f18" y="f20"/>
                    </a:lnTo>
                    <a:lnTo>
                      <a:pt x="f21" y="f22"/>
                    </a:lnTo>
                    <a:lnTo>
                      <a:pt x="f23" y="f24"/>
                    </a:lnTo>
                    <a:lnTo>
                      <a:pt x="f25" y="f26"/>
                    </a:lnTo>
                    <a:lnTo>
                      <a:pt x="f27" y="f28"/>
                    </a:lnTo>
                    <a:lnTo>
                      <a:pt x="f29" y="f30"/>
                    </a:lnTo>
                    <a:lnTo>
                      <a:pt x="f27" y="f21"/>
                    </a:lnTo>
                    <a:lnTo>
                      <a:pt x="f5" y="f31"/>
                    </a:lnTo>
                    <a:lnTo>
                      <a:pt x="f5" y="f32"/>
                    </a:lnTo>
                    <a:lnTo>
                      <a:pt x="f33" y="f34"/>
                    </a:lnTo>
                    <a:lnTo>
                      <a:pt x="f35" y="f36"/>
                    </a:lnTo>
                    <a:lnTo>
                      <a:pt x="f37" y="f38"/>
                    </a:lnTo>
                    <a:lnTo>
                      <a:pt x="f39" y="f40"/>
                    </a:lnTo>
                    <a:lnTo>
                      <a:pt x="f41" y="f42"/>
                    </a:lnTo>
                    <a:lnTo>
                      <a:pt x="f43" y="f44"/>
                    </a:lnTo>
                    <a:lnTo>
                      <a:pt x="f45" y="f46"/>
                    </a:lnTo>
                    <a:lnTo>
                      <a:pt x="f47" y="f48"/>
                    </a:lnTo>
                    <a:lnTo>
                      <a:pt x="f49" y="f48"/>
                    </a:lnTo>
                    <a:lnTo>
                      <a:pt x="f27" y="f50"/>
                    </a:lnTo>
                    <a:lnTo>
                      <a:pt x="f51" y="f52"/>
                    </a:lnTo>
                    <a:lnTo>
                      <a:pt x="f48" y="f53"/>
                    </a:lnTo>
                    <a:lnTo>
                      <a:pt x="f54" y="f55"/>
                    </a:lnTo>
                    <a:lnTo>
                      <a:pt x="f56" y="f57"/>
                    </a:lnTo>
                    <a:lnTo>
                      <a:pt x="f58" y="f59"/>
                    </a:lnTo>
                    <a:lnTo>
                      <a:pt x="f60" y="f61"/>
                    </a:lnTo>
                    <a:lnTo>
                      <a:pt x="f62" y="f63"/>
                    </a:lnTo>
                    <a:lnTo>
                      <a:pt x="f64" y="f65"/>
                    </a:lnTo>
                    <a:lnTo>
                      <a:pt x="f66" y="f67"/>
                    </a:lnTo>
                    <a:lnTo>
                      <a:pt x="f68" y="f69"/>
                    </a:lnTo>
                    <a:lnTo>
                      <a:pt x="f18" y="f70"/>
                    </a:lnTo>
                    <a:lnTo>
                      <a:pt x="f71" y="f70"/>
                    </a:lnTo>
                    <a:lnTo>
                      <a:pt x="f72" y="f73"/>
                    </a:lnTo>
                    <a:lnTo>
                      <a:pt x="f74" y="f75"/>
                    </a:lnTo>
                    <a:lnTo>
                      <a:pt x="f76" y="f77"/>
                    </a:lnTo>
                    <a:lnTo>
                      <a:pt x="f78" y="f79"/>
                    </a:lnTo>
                    <a:lnTo>
                      <a:pt x="f80" y="f77"/>
                    </a:lnTo>
                    <a:lnTo>
                      <a:pt x="f81" y="f82"/>
                    </a:lnTo>
                    <a:lnTo>
                      <a:pt x="f83" y="f84"/>
                    </a:lnTo>
                    <a:lnTo>
                      <a:pt x="f85" y="f86"/>
                    </a:lnTo>
                    <a:lnTo>
                      <a:pt x="f87" y="f61"/>
                    </a:lnTo>
                    <a:lnTo>
                      <a:pt x="f88" y="f89"/>
                    </a:lnTo>
                    <a:lnTo>
                      <a:pt x="f90" y="f61"/>
                    </a:lnTo>
                    <a:lnTo>
                      <a:pt x="f91" y="f27"/>
                    </a:lnTo>
                    <a:lnTo>
                      <a:pt x="f92" y="f86"/>
                    </a:lnTo>
                    <a:lnTo>
                      <a:pt x="f93" y="f94"/>
                    </a:lnTo>
                    <a:lnTo>
                      <a:pt x="f95" y="f96"/>
                    </a:lnTo>
                    <a:lnTo>
                      <a:pt x="f97" y="f84"/>
                    </a:lnTo>
                    <a:lnTo>
                      <a:pt x="f98" y="f99"/>
                    </a:lnTo>
                    <a:lnTo>
                      <a:pt x="f100" y="f101"/>
                    </a:lnTo>
                    <a:lnTo>
                      <a:pt x="f102" y="f47"/>
                    </a:lnTo>
                    <a:lnTo>
                      <a:pt x="f103" y="f79"/>
                    </a:lnTo>
                    <a:lnTo>
                      <a:pt x="f104" y="f43"/>
                    </a:lnTo>
                    <a:lnTo>
                      <a:pt x="f105" y="f106"/>
                    </a:lnTo>
                    <a:lnTo>
                      <a:pt x="f107" y="f108"/>
                    </a:lnTo>
                    <a:lnTo>
                      <a:pt x="f109" y="f39"/>
                    </a:lnTo>
                    <a:lnTo>
                      <a:pt x="f110" y="f35"/>
                    </a:lnTo>
                    <a:lnTo>
                      <a:pt x="f111" y="f5"/>
                    </a:lnTo>
                    <a:lnTo>
                      <a:pt x="f112" y="f5"/>
                    </a:lnTo>
                    <a:lnTo>
                      <a:pt x="f113" y="f5"/>
                    </a:lnTo>
                    <a:lnTo>
                      <a:pt x="f114" y="f5"/>
                    </a:lnTo>
                    <a:lnTo>
                      <a:pt x="f115" y="f35"/>
                    </a:lnTo>
                    <a:lnTo>
                      <a:pt x="f116" y="f117"/>
                    </a:lnTo>
                    <a:lnTo>
                      <a:pt x="f118" y="f119"/>
                    </a:lnTo>
                    <a:lnTo>
                      <a:pt x="f120" y="f121"/>
                    </a:lnTo>
                    <a:lnTo>
                      <a:pt x="f122" y="f123"/>
                    </a:lnTo>
                    <a:lnTo>
                      <a:pt x="f122" y="f29"/>
                    </a:lnTo>
                    <a:lnTo>
                      <a:pt x="f122" y="f77"/>
                    </a:lnTo>
                    <a:lnTo>
                      <a:pt x="f120" y="f101"/>
                    </a:lnTo>
                    <a:lnTo>
                      <a:pt x="f120" y="f67"/>
                    </a:lnTo>
                    <a:lnTo>
                      <a:pt x="f122" y="f96"/>
                    </a:lnTo>
                    <a:lnTo>
                      <a:pt x="f124" y="f61"/>
                    </a:lnTo>
                    <a:lnTo>
                      <a:pt x="f125" y="f126"/>
                    </a:lnTo>
                    <a:lnTo>
                      <a:pt x="f127" y="f128"/>
                    </a:lnTo>
                    <a:lnTo>
                      <a:pt x="f129" y="f130"/>
                    </a:lnTo>
                    <a:lnTo>
                      <a:pt x="f131" y="f40"/>
                    </a:lnTo>
                    <a:lnTo>
                      <a:pt x="f132" y="f133"/>
                    </a:lnTo>
                    <a:lnTo>
                      <a:pt x="f134" y="f58"/>
                    </a:lnTo>
                    <a:lnTo>
                      <a:pt x="f6" y="f135"/>
                    </a:lnTo>
                    <a:lnTo>
                      <a:pt x="f6" y="f136"/>
                    </a:lnTo>
                    <a:lnTo>
                      <a:pt x="f6" y="f137"/>
                    </a:lnTo>
                    <a:lnTo>
                      <a:pt x="f138" y="f139"/>
                    </a:lnTo>
                    <a:lnTo>
                      <a:pt x="f140" y="f141"/>
                    </a:lnTo>
                    <a:lnTo>
                      <a:pt x="f142" y="f143"/>
                    </a:lnTo>
                    <a:lnTo>
                      <a:pt x="f144" y="f145"/>
                    </a:lnTo>
                    <a:lnTo>
                      <a:pt x="f146" y="f145"/>
                    </a:lnTo>
                    <a:lnTo>
                      <a:pt x="f147" y="f66"/>
                    </a:lnTo>
                    <a:lnTo>
                      <a:pt x="f148" y="f149"/>
                    </a:lnTo>
                    <a:lnTo>
                      <a:pt x="f150" y="f68"/>
                    </a:lnTo>
                    <a:lnTo>
                      <a:pt x="f151" y="f152"/>
                    </a:lnTo>
                    <a:lnTo>
                      <a:pt x="f153" y="f154"/>
                    </a:lnTo>
                    <a:lnTo>
                      <a:pt x="f127" y="f74"/>
                    </a:lnTo>
                    <a:lnTo>
                      <a:pt x="f127" y="f100"/>
                    </a:lnTo>
                    <a:lnTo>
                      <a:pt x="f153" y="f155"/>
                    </a:lnTo>
                    <a:lnTo>
                      <a:pt x="f153" y="f156"/>
                    </a:lnTo>
                    <a:lnTo>
                      <a:pt x="f127"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178" y="f179"/>
                    </a:lnTo>
                    <a:lnTo>
                      <a:pt x="f175" y="f180"/>
                    </a:lnTo>
                    <a:lnTo>
                      <a:pt x="f181" y="f111"/>
                    </a:lnTo>
                    <a:lnTo>
                      <a:pt x="f182" y="f183"/>
                    </a:lnTo>
                    <a:lnTo>
                      <a:pt x="f184" y="f185"/>
                    </a:lnTo>
                    <a:lnTo>
                      <a:pt x="f186" y="f187"/>
                    </a:lnTo>
                    <a:lnTo>
                      <a:pt x="f188" y="f189"/>
                    </a:lnTo>
                    <a:lnTo>
                      <a:pt x="f190" y="f191"/>
                    </a:lnTo>
                    <a:lnTo>
                      <a:pt x="f19" y="f122"/>
                    </a:lnTo>
                    <a:lnTo>
                      <a:pt x="f192" y="f168"/>
                    </a:lnTo>
                    <a:lnTo>
                      <a:pt x="f193" y="f168"/>
                    </a:lnTo>
                    <a:lnTo>
                      <a:pt x="f194" y="f168"/>
                    </a:lnTo>
                    <a:lnTo>
                      <a:pt x="f195" y="f196"/>
                    </a:lnTo>
                    <a:lnTo>
                      <a:pt x="f155" y="f197"/>
                    </a:lnTo>
                    <a:lnTo>
                      <a:pt x="f198" y="f199"/>
                    </a:lnTo>
                    <a:lnTo>
                      <a:pt x="f200" y="f201"/>
                    </a:lnTo>
                    <a:lnTo>
                      <a:pt x="f202" y="f203"/>
                    </a:lnTo>
                    <a:lnTo>
                      <a:pt x="f204" y="f205"/>
                    </a:lnTo>
                    <a:lnTo>
                      <a:pt x="f206" y="f11"/>
                    </a:lnTo>
                    <a:lnTo>
                      <a:pt x="f207" y="f208"/>
                    </a:lnTo>
                    <a:lnTo>
                      <a:pt x="f209" y="f210"/>
                    </a:lnTo>
                    <a:lnTo>
                      <a:pt x="f209" y="f211"/>
                    </a:lnTo>
                    <a:lnTo>
                      <a:pt x="f209" y="f212"/>
                    </a:lnTo>
                    <a:lnTo>
                      <a:pt x="f98" y="f213"/>
                    </a:lnTo>
                    <a:lnTo>
                      <a:pt x="f209" y="f214"/>
                    </a:lnTo>
                    <a:lnTo>
                      <a:pt x="f215" y="f216"/>
                    </a:lnTo>
                    <a:lnTo>
                      <a:pt x="f97" y="f217"/>
                    </a:lnTo>
                    <a:lnTo>
                      <a:pt x="f218" y="f219"/>
                    </a:lnTo>
                    <a:lnTo>
                      <a:pt x="f220" y="f221"/>
                    </a:lnTo>
                    <a:lnTo>
                      <a:pt x="f222" y="f7"/>
                    </a:lnTo>
                    <a:lnTo>
                      <a:pt x="f223" y="f7"/>
                    </a:lnTo>
                    <a:lnTo>
                      <a:pt x="f224" y="f221"/>
                    </a:lnTo>
                    <a:lnTo>
                      <a:pt x="f8" y="f9"/>
                    </a:lnTo>
                    <a:close/>
                  </a:path>
                </a:pathLst>
              </a:custGeom>
              <a:solidFill>
                <a:srgbClr val="FFFFFF">
                  <a:alpha val="50195"/>
                </a:srgbClr>
              </a:solidFill>
              <a:ln>
                <a:noFill/>
              </a:ln>
              <a:scene3d>
                <a:camera prst="legacyObliqueBottom"/>
                <a:lightRig rig="legacyFlat2" dir="b"/>
              </a:scene3d>
              <a:sp3d extrusionH="457200" prstMaterial="legacyPlastic">
                <a:bevelT w="13500" h="13500" prst="angle"/>
                <a:bevelB w="13500" h="13500" prst="angle"/>
                <a:extrusionClr>
                  <a:srgbClr val="FFFFFF"/>
                </a:extrusionClr>
              </a:sp3d>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endParaRPr lang="en-US" sz="1800" b="0" i="0" u="none" strike="noStrike" kern="0" cap="none" spc="0" baseline="0">
                  <a:solidFill>
                    <a:schemeClr val="bg1"/>
                  </a:solidFill>
                  <a:uFillTx/>
                  <a:latin typeface="Gulim" panose="020B0600000101010101" pitchFamily="34" charset="-127"/>
                  <a:ea typeface="Gulim" panose="020B0600000101010101" pitchFamily="34" charset="-127"/>
                </a:endParaRPr>
              </a:p>
            </p:txBody>
          </p:sp>
          <p:sp>
            <p:nvSpPr>
              <p:cNvPr id="11" name="Freeform 94"/>
              <p:cNvSpPr/>
              <p:nvPr/>
            </p:nvSpPr>
            <p:spPr>
              <a:xfrm>
                <a:off x="1704971" y="2769836"/>
                <a:ext cx="2335048" cy="1564145"/>
              </a:xfrm>
              <a:custGeom>
                <a:avLst/>
                <a:gdLst>
                  <a:gd name="f0" fmla="val 10800000"/>
                  <a:gd name="f1" fmla="val 5400000"/>
                  <a:gd name="f2" fmla="val 180"/>
                  <a:gd name="f3" fmla="val w"/>
                  <a:gd name="f4" fmla="val h"/>
                  <a:gd name="f5" fmla="val 0"/>
                  <a:gd name="f6" fmla="val 1517"/>
                  <a:gd name="f7" fmla="val 1058"/>
                  <a:gd name="f8" fmla="val 815"/>
                  <a:gd name="f9" fmla="val 971"/>
                  <a:gd name="f10" fmla="val 828"/>
                  <a:gd name="f11" fmla="val 842"/>
                  <a:gd name="f12" fmla="val 974"/>
                  <a:gd name="f13" fmla="val 854"/>
                  <a:gd name="f14" fmla="val 977"/>
                  <a:gd name="f15" fmla="val 861"/>
                  <a:gd name="f16" fmla="val 980"/>
                  <a:gd name="f17" fmla="val 883"/>
                  <a:gd name="f18" fmla="val 996"/>
                  <a:gd name="f19" fmla="val 893"/>
                  <a:gd name="f20" fmla="val 1005"/>
                  <a:gd name="f21" fmla="val 898"/>
                  <a:gd name="f22" fmla="val 1007"/>
                  <a:gd name="f23" fmla="val 902"/>
                  <a:gd name="f24" fmla="val 913"/>
                  <a:gd name="f25" fmla="val 1001"/>
                  <a:gd name="f26" fmla="val 917"/>
                  <a:gd name="f27" fmla="val 919"/>
                  <a:gd name="f28" fmla="val 920"/>
                  <a:gd name="f29" fmla="val 1002"/>
                  <a:gd name="f30" fmla="val 934"/>
                  <a:gd name="f31" fmla="val 1018"/>
                  <a:gd name="f32" fmla="val 947"/>
                  <a:gd name="f33" fmla="val 1031"/>
                  <a:gd name="f34" fmla="val 949"/>
                  <a:gd name="f35" fmla="val 1033"/>
                  <a:gd name="f36" fmla="val 1034"/>
                  <a:gd name="f37" fmla="val 1039"/>
                  <a:gd name="f38" fmla="val 950"/>
                  <a:gd name="f39" fmla="val 1042"/>
                  <a:gd name="f40" fmla="val 953"/>
                  <a:gd name="f41" fmla="val 1045"/>
                  <a:gd name="f42" fmla="val 958"/>
                  <a:gd name="f43" fmla="val 1048"/>
                  <a:gd name="f44" fmla="val 967"/>
                  <a:gd name="f45" fmla="val 1051"/>
                  <a:gd name="f46" fmla="val 1043"/>
                  <a:gd name="f47" fmla="val 968"/>
                  <a:gd name="f48" fmla="val 1037"/>
                  <a:gd name="f49" fmla="val 970"/>
                  <a:gd name="f50" fmla="val 1025"/>
                  <a:gd name="f51" fmla="val 982"/>
                  <a:gd name="f52" fmla="val 1016"/>
                  <a:gd name="f53" fmla="val 993"/>
                  <a:gd name="f54" fmla="val 1017"/>
                  <a:gd name="f55" fmla="val 992"/>
                  <a:gd name="f56" fmla="val 989"/>
                  <a:gd name="f57" fmla="val 1060"/>
                  <a:gd name="f58" fmla="val 987"/>
                  <a:gd name="f59" fmla="val 1077"/>
                  <a:gd name="f60" fmla="val 1088"/>
                  <a:gd name="f61" fmla="val 990"/>
                  <a:gd name="f62" fmla="val 1097"/>
                  <a:gd name="f63" fmla="val 1103"/>
                  <a:gd name="f64" fmla="val 1109"/>
                  <a:gd name="f65" fmla="val 995"/>
                  <a:gd name="f66" fmla="val 1125"/>
                  <a:gd name="f67" fmla="val 1146"/>
                  <a:gd name="f68" fmla="val 1010"/>
                  <a:gd name="f69" fmla="val 1166"/>
                  <a:gd name="f70" fmla="val 1057"/>
                  <a:gd name="f71" fmla="val 1170"/>
                  <a:gd name="f72" fmla="val 1181"/>
                  <a:gd name="f73" fmla="val 1187"/>
                  <a:gd name="f74" fmla="val 1191"/>
                  <a:gd name="f75" fmla="val 1194"/>
                  <a:gd name="f76" fmla="val 1054"/>
                  <a:gd name="f77" fmla="val 1196"/>
                  <a:gd name="f78" fmla="val 1049"/>
                  <a:gd name="f79" fmla="val 1198"/>
                  <a:gd name="f80" fmla="val 1204"/>
                  <a:gd name="f81" fmla="val 935"/>
                  <a:gd name="f82" fmla="val 1211"/>
                  <a:gd name="f83" fmla="val 915"/>
                  <a:gd name="f84" fmla="val 1222"/>
                  <a:gd name="f85" fmla="val 894"/>
                  <a:gd name="f86" fmla="val 1238"/>
                  <a:gd name="f87" fmla="val 1246"/>
                  <a:gd name="f88" fmla="val 846"/>
                  <a:gd name="f89" fmla="val 1261"/>
                  <a:gd name="f90" fmla="val 835"/>
                  <a:gd name="f91" fmla="val 1267"/>
                  <a:gd name="f92" fmla="val 831"/>
                  <a:gd name="f93" fmla="val 1271"/>
                  <a:gd name="f94" fmla="val 829"/>
                  <a:gd name="f95" fmla="val 1279"/>
                  <a:gd name="f96" fmla="val 1282"/>
                  <a:gd name="f97" fmla="val 1283"/>
                  <a:gd name="f98" fmla="val 1323"/>
                  <a:gd name="f99" fmla="val 823"/>
                  <a:gd name="f100" fmla="val 1332"/>
                  <a:gd name="f101" fmla="val 799"/>
                  <a:gd name="f102" fmla="val 1345"/>
                  <a:gd name="f103" fmla="val 766"/>
                  <a:gd name="f104" fmla="val 1350"/>
                  <a:gd name="f105" fmla="val 755"/>
                  <a:gd name="f106" fmla="val 1356"/>
                  <a:gd name="f107" fmla="val 745"/>
                  <a:gd name="f108" fmla="val 1365"/>
                  <a:gd name="f109" fmla="val 731"/>
                  <a:gd name="f110" fmla="val 1381"/>
                  <a:gd name="f111" fmla="val 718"/>
                  <a:gd name="f112" fmla="val 1396"/>
                  <a:gd name="f113" fmla="val 709"/>
                  <a:gd name="f114" fmla="val 1404"/>
                  <a:gd name="f115" fmla="val 706"/>
                  <a:gd name="f116" fmla="val 1410"/>
                  <a:gd name="f117" fmla="val 704"/>
                  <a:gd name="f118" fmla="val 1413"/>
                  <a:gd name="f119" fmla="val 1416"/>
                  <a:gd name="f120" fmla="val 703"/>
                  <a:gd name="f121" fmla="val 1419"/>
                  <a:gd name="f122" fmla="val 698"/>
                  <a:gd name="f123" fmla="val 1424"/>
                  <a:gd name="f124" fmla="val 691"/>
                  <a:gd name="f125" fmla="val 1425"/>
                  <a:gd name="f126" fmla="val 683"/>
                  <a:gd name="f127" fmla="val 1428"/>
                  <a:gd name="f128" fmla="val 669"/>
                  <a:gd name="f129" fmla="val 1430"/>
                  <a:gd name="f130" fmla="val 662"/>
                  <a:gd name="f131" fmla="val 1383"/>
                  <a:gd name="f132" fmla="val 1357"/>
                  <a:gd name="f133" fmla="val 654"/>
                  <a:gd name="f134" fmla="val 1374"/>
                  <a:gd name="f135" fmla="val 635"/>
                  <a:gd name="f136" fmla="val 1389"/>
                  <a:gd name="f137" fmla="val 620"/>
                  <a:gd name="f138" fmla="val 614"/>
                  <a:gd name="f139" fmla="val 1402"/>
                  <a:gd name="f140" fmla="val 609"/>
                  <a:gd name="f141" fmla="val 606"/>
                  <a:gd name="f142" fmla="val 1421"/>
                  <a:gd name="f143" fmla="val 605"/>
                  <a:gd name="f144" fmla="val 1443"/>
                  <a:gd name="f145" fmla="val 602"/>
                  <a:gd name="f146" fmla="val 1472"/>
                  <a:gd name="f147" fmla="val 562"/>
                  <a:gd name="f148" fmla="val 1502"/>
                  <a:gd name="f149" fmla="val 519"/>
                  <a:gd name="f150" fmla="val 1491"/>
                  <a:gd name="f151" fmla="val 484"/>
                  <a:gd name="f152" fmla="val 1488"/>
                  <a:gd name="f153" fmla="val 469"/>
                  <a:gd name="f154" fmla="val 1487"/>
                  <a:gd name="f155" fmla="val 460"/>
                  <a:gd name="f156" fmla="val 1485"/>
                  <a:gd name="f157" fmla="val 455"/>
                  <a:gd name="f158" fmla="val 1484"/>
                  <a:gd name="f159" fmla="val 451"/>
                  <a:gd name="f160" fmla="val 1476"/>
                  <a:gd name="f161" fmla="val 437"/>
                  <a:gd name="f162" fmla="val 1464"/>
                  <a:gd name="f163" fmla="val 424"/>
                  <a:gd name="f164" fmla="val 1452"/>
                  <a:gd name="f165" fmla="val 409"/>
                  <a:gd name="f166" fmla="val 383"/>
                  <a:gd name="f167" fmla="val 1418"/>
                  <a:gd name="f168" fmla="val 371"/>
                  <a:gd name="f169" fmla="val 418"/>
                  <a:gd name="f170" fmla="val 415"/>
                  <a:gd name="f171" fmla="val 1386"/>
                  <a:gd name="f172" fmla="val 1377"/>
                  <a:gd name="f173" fmla="val 404"/>
                  <a:gd name="f174" fmla="val 1368"/>
                  <a:gd name="f175" fmla="val 398"/>
                  <a:gd name="f176" fmla="val 1362"/>
                  <a:gd name="f177" fmla="val 391"/>
                  <a:gd name="f178" fmla="val 1353"/>
                  <a:gd name="f179" fmla="val 374"/>
                  <a:gd name="f180" fmla="val 1347"/>
                  <a:gd name="f181" fmla="val 364"/>
                  <a:gd name="f182" fmla="val 1339"/>
                  <a:gd name="f183" fmla="val 354"/>
                  <a:gd name="f184" fmla="val 1330"/>
                  <a:gd name="f185" fmla="val 344"/>
                  <a:gd name="f186" fmla="val 1320"/>
                  <a:gd name="f187" fmla="val 333"/>
                  <a:gd name="f188" fmla="val 1308"/>
                  <a:gd name="f189" fmla="val 323"/>
                  <a:gd name="f190" fmla="val 1294"/>
                  <a:gd name="f191" fmla="val 314"/>
                  <a:gd name="f192" fmla="val 1280"/>
                  <a:gd name="f193" fmla="val 306"/>
                  <a:gd name="f194" fmla="val 1273"/>
                  <a:gd name="f195" fmla="val 305"/>
                  <a:gd name="f196" fmla="val 308"/>
                  <a:gd name="f197" fmla="val 1256"/>
                  <a:gd name="f198" fmla="val 312"/>
                  <a:gd name="f199" fmla="val 1250"/>
                  <a:gd name="f200" fmla="val 318"/>
                  <a:gd name="f201" fmla="val 324"/>
                  <a:gd name="f202" fmla="val 1240"/>
                  <a:gd name="f203" fmla="val 341"/>
                  <a:gd name="f204" fmla="val 1234"/>
                  <a:gd name="f205" fmla="val 359"/>
                  <a:gd name="f206" fmla="val 1229"/>
                  <a:gd name="f207" fmla="val 376"/>
                  <a:gd name="f208" fmla="val 1226"/>
                  <a:gd name="f209" fmla="val 433"/>
                  <a:gd name="f210" fmla="val 1223"/>
                  <a:gd name="f211" fmla="val 505"/>
                  <a:gd name="f212" fmla="val 1208"/>
                  <a:gd name="f213" fmla="val 555"/>
                  <a:gd name="f214" fmla="val 1188"/>
                  <a:gd name="f215" fmla="val 559"/>
                  <a:gd name="f216" fmla="val 513"/>
                  <a:gd name="f217" fmla="val 1154"/>
                  <a:gd name="f218" fmla="val 508"/>
                  <a:gd name="f219" fmla="val 1127"/>
                  <a:gd name="f220" fmla="val 495"/>
                  <a:gd name="f221" fmla="val 1113"/>
                  <a:gd name="f222" fmla="val 486"/>
                  <a:gd name="f223" fmla="val 1101"/>
                  <a:gd name="f224" fmla="val 478"/>
                  <a:gd name="f225" fmla="val 1092"/>
                  <a:gd name="f226" fmla="val 471"/>
                  <a:gd name="f227" fmla="val 1091"/>
                  <a:gd name="f228" fmla="val 466"/>
                  <a:gd name="f229" fmla="val 1089"/>
                  <a:gd name="f230" fmla="val 463"/>
                  <a:gd name="f231" fmla="val 1086"/>
                  <a:gd name="f232" fmla="val 457"/>
                  <a:gd name="f233" fmla="val 1080"/>
                  <a:gd name="f234" fmla="val 449"/>
                  <a:gd name="f235" fmla="val 1062"/>
                  <a:gd name="f236" fmla="val 431"/>
                  <a:gd name="f237" fmla="val 1053"/>
                  <a:gd name="f238" fmla="val 421"/>
                  <a:gd name="f239" fmla="val 1044"/>
                  <a:gd name="f240" fmla="val 412"/>
                  <a:gd name="f241" fmla="val 1038"/>
                  <a:gd name="f242" fmla="val 401"/>
                  <a:gd name="f243" fmla="val 1036"/>
                  <a:gd name="f244" fmla="val 395"/>
                  <a:gd name="f245" fmla="val 1035"/>
                  <a:gd name="f246" fmla="val 386"/>
                  <a:gd name="f247" fmla="val 1032"/>
                  <a:gd name="f248" fmla="val 382"/>
                  <a:gd name="f249" fmla="val 1030"/>
                  <a:gd name="f250" fmla="val 380"/>
                  <a:gd name="f251" fmla="val 1024"/>
                  <a:gd name="f252" fmla="val 1012"/>
                  <a:gd name="f253" fmla="val 385"/>
                  <a:gd name="f254" fmla="val 1006"/>
                  <a:gd name="f255" fmla="val 1003"/>
                  <a:gd name="f256" fmla="val 379"/>
                  <a:gd name="f257" fmla="val 1011"/>
                  <a:gd name="f258" fmla="val 347"/>
                  <a:gd name="f259" fmla="val 332"/>
                  <a:gd name="f260" fmla="val 1020"/>
                  <a:gd name="f261" fmla="val 1021"/>
                  <a:gd name="f262" fmla="val 1023"/>
                  <a:gd name="f263" fmla="val 300"/>
                  <a:gd name="f264" fmla="val 294"/>
                  <a:gd name="f265" fmla="val 1029"/>
                  <a:gd name="f266" fmla="val 288"/>
                  <a:gd name="f267" fmla="val 282"/>
                  <a:gd name="f268" fmla="val 276"/>
                  <a:gd name="f269" fmla="val 1047"/>
                  <a:gd name="f270" fmla="val 272"/>
                  <a:gd name="f271" fmla="val 1065"/>
                  <a:gd name="f272" fmla="val 264"/>
                  <a:gd name="f273" fmla="val 1084"/>
                  <a:gd name="f274" fmla="val 257"/>
                  <a:gd name="f275" fmla="val 1104"/>
                  <a:gd name="f276" fmla="val 249"/>
                  <a:gd name="f277" fmla="val 214"/>
                  <a:gd name="f278" fmla="val 1112"/>
                  <a:gd name="f279" fmla="val 207"/>
                  <a:gd name="f280" fmla="val 1118"/>
                  <a:gd name="f281" fmla="val 205"/>
                  <a:gd name="f282" fmla="val 1124"/>
                  <a:gd name="f283" fmla="val 201"/>
                  <a:gd name="f284" fmla="val 1131"/>
                  <a:gd name="f285" fmla="val 195"/>
                  <a:gd name="f286" fmla="val 1142"/>
                  <a:gd name="f287" fmla="val 186"/>
                  <a:gd name="f288" fmla="val 1152"/>
                  <a:gd name="f289" fmla="val 172"/>
                  <a:gd name="f290" fmla="val 1164"/>
                  <a:gd name="f291" fmla="val 154"/>
                  <a:gd name="f292" fmla="val 1176"/>
                  <a:gd name="f293" fmla="val 130"/>
                  <a:gd name="f294" fmla="val 1182"/>
                  <a:gd name="f295" fmla="val 119"/>
                  <a:gd name="f296" fmla="val 1185"/>
                  <a:gd name="f297" fmla="val 109"/>
                  <a:gd name="f298" fmla="val 100"/>
                  <a:gd name="f299" fmla="val 92"/>
                  <a:gd name="f300" fmla="val 86"/>
                  <a:gd name="f301" fmla="val 1184"/>
                  <a:gd name="f302" fmla="val 82"/>
                  <a:gd name="f303" fmla="val 79"/>
                  <a:gd name="f304" fmla="val 76"/>
                  <a:gd name="f305" fmla="val 1167"/>
                  <a:gd name="f306" fmla="val 73"/>
                  <a:gd name="f307" fmla="val 1160"/>
                  <a:gd name="f308" fmla="val 1151"/>
                  <a:gd name="f309" fmla="val 1149"/>
                  <a:gd name="f310" fmla="val 77"/>
                  <a:gd name="f311" fmla="val 1143"/>
                  <a:gd name="f312" fmla="val 89"/>
                  <a:gd name="f313" fmla="val 1134"/>
                  <a:gd name="f314" fmla="val 104"/>
                  <a:gd name="f315" fmla="val 112"/>
                  <a:gd name="f316" fmla="val 1119"/>
                  <a:gd name="f317" fmla="val 1115"/>
                  <a:gd name="f318" fmla="val 122"/>
                  <a:gd name="f319" fmla="val 1110"/>
                  <a:gd name="f320" fmla="val 124"/>
                  <a:gd name="f321" fmla="val 125"/>
                  <a:gd name="f322" fmla="val 1100"/>
                  <a:gd name="f323" fmla="val 1066"/>
                  <a:gd name="f324" fmla="val 113"/>
                  <a:gd name="f325" fmla="val 1059"/>
                  <a:gd name="f326" fmla="val 94"/>
                  <a:gd name="f327" fmla="val 70"/>
                  <a:gd name="f328" fmla="val 56"/>
                  <a:gd name="f329" fmla="val 46"/>
                  <a:gd name="f330" fmla="val 38"/>
                  <a:gd name="f331" fmla="val 37"/>
                  <a:gd name="f332" fmla="val 35"/>
                  <a:gd name="f333" fmla="val 34"/>
                  <a:gd name="f334" fmla="val 1014"/>
                  <a:gd name="f335" fmla="val 29"/>
                  <a:gd name="f336" fmla="val 25"/>
                  <a:gd name="f337" fmla="val 18"/>
                  <a:gd name="f338" fmla="val 1009"/>
                  <a:gd name="f339" fmla="val 6"/>
                  <a:gd name="f340" fmla="val 20"/>
                  <a:gd name="f341" fmla="val 962"/>
                  <a:gd name="f342" fmla="val 43"/>
                  <a:gd name="f343" fmla="val 964"/>
                  <a:gd name="f344" fmla="val 47"/>
                  <a:gd name="f345" fmla="val 58"/>
                  <a:gd name="f346" fmla="val 976"/>
                  <a:gd name="f347" fmla="val 65"/>
                  <a:gd name="f348" fmla="val 984"/>
                  <a:gd name="f349" fmla="val 71"/>
                  <a:gd name="f350" fmla="val 85"/>
                  <a:gd name="f351" fmla="val 88"/>
                  <a:gd name="f352" fmla="val 1015"/>
                  <a:gd name="f353" fmla="val 91"/>
                  <a:gd name="f354" fmla="val 98"/>
                  <a:gd name="f355" fmla="val 101"/>
                  <a:gd name="f356" fmla="val 118"/>
                  <a:gd name="f357" fmla="val 127"/>
                  <a:gd name="f358" fmla="val 952"/>
                  <a:gd name="f359" fmla="val 922"/>
                  <a:gd name="f360" fmla="val 896"/>
                  <a:gd name="f361" fmla="val 875"/>
                  <a:gd name="f362" fmla="val 858"/>
                  <a:gd name="f363" fmla="val 845"/>
                  <a:gd name="f364" fmla="val 836"/>
                  <a:gd name="f365" fmla="val 833"/>
                  <a:gd name="f366" fmla="val 825"/>
                  <a:gd name="f367" fmla="val 147"/>
                  <a:gd name="f368" fmla="val 798"/>
                  <a:gd name="f369" fmla="val 748"/>
                  <a:gd name="f370" fmla="val 744"/>
                  <a:gd name="f371" fmla="val 145"/>
                  <a:gd name="f372" fmla="val 739"/>
                  <a:gd name="f373" fmla="val 141"/>
                  <a:gd name="f374" fmla="val 736"/>
                  <a:gd name="f375" fmla="val 135"/>
                  <a:gd name="f376" fmla="val 735"/>
                  <a:gd name="f377" fmla="val 128"/>
                  <a:gd name="f378" fmla="val 733"/>
                  <a:gd name="f379" fmla="val 116"/>
                  <a:gd name="f380" fmla="val 730"/>
                  <a:gd name="f381" fmla="val 107"/>
                  <a:gd name="f382" fmla="val 724"/>
                  <a:gd name="f383" fmla="val 712"/>
                  <a:gd name="f384" fmla="val 705"/>
                  <a:gd name="f385" fmla="val 694"/>
                  <a:gd name="f386" fmla="val 685"/>
                  <a:gd name="f387" fmla="val 74"/>
                  <a:gd name="f388" fmla="val 676"/>
                  <a:gd name="f389" fmla="val 667"/>
                  <a:gd name="f390" fmla="val 658"/>
                  <a:gd name="f391" fmla="val 644"/>
                  <a:gd name="f392" fmla="val 634"/>
                  <a:gd name="f393" fmla="val 601"/>
                  <a:gd name="f394" fmla="val 67"/>
                  <a:gd name="f395" fmla="val 590"/>
                  <a:gd name="f396" fmla="val 62"/>
                  <a:gd name="f397" fmla="val 581"/>
                  <a:gd name="f398" fmla="val 572"/>
                  <a:gd name="f399" fmla="val 50"/>
                  <a:gd name="f400" fmla="val 565"/>
                  <a:gd name="f401" fmla="val 550"/>
                  <a:gd name="f402" fmla="val 541"/>
                  <a:gd name="f403" fmla="val 533"/>
                  <a:gd name="f404" fmla="val 518"/>
                  <a:gd name="f405" fmla="val 512"/>
                  <a:gd name="f406" fmla="val 40"/>
                  <a:gd name="f407" fmla="val 462"/>
                  <a:gd name="f408" fmla="val 97"/>
                  <a:gd name="f409" fmla="val 381"/>
                  <a:gd name="f410" fmla="val 343"/>
                  <a:gd name="f411" fmla="val 55"/>
                  <a:gd name="f412" fmla="val 259"/>
                  <a:gd name="f413" fmla="val 194"/>
                  <a:gd name="f414" fmla="val 152"/>
                  <a:gd name="f415" fmla="val 5"/>
                  <a:gd name="f416" fmla="val 90"/>
                  <a:gd name="f417" fmla="val 80"/>
                  <a:gd name="f418" fmla="val 72"/>
                  <a:gd name="f419" fmla="val 189"/>
                  <a:gd name="f420" fmla="val 196"/>
                  <a:gd name="f421" fmla="val 33"/>
                  <a:gd name="f422" fmla="val 241"/>
                  <a:gd name="f423" fmla="val 75"/>
                  <a:gd name="f424" fmla="val 284"/>
                  <a:gd name="f425" fmla="val 30"/>
                  <a:gd name="f426" fmla="val 329"/>
                  <a:gd name="f427" fmla="val 361"/>
                  <a:gd name="f428" fmla="val 64"/>
                  <a:gd name="f429" fmla="val 388"/>
                  <a:gd name="f430" fmla="val 403"/>
                  <a:gd name="f431" fmla="val 114"/>
                  <a:gd name="f432" fmla="val 102"/>
                  <a:gd name="f433" fmla="val 167"/>
                  <a:gd name="f434" fmla="val 209"/>
                  <a:gd name="f435" fmla="val 229"/>
                  <a:gd name="f436" fmla="val 256"/>
                  <a:gd name="f437" fmla="val 289"/>
                  <a:gd name="f438" fmla="val 368"/>
                  <a:gd name="f439" fmla="val 346"/>
                  <a:gd name="f440" fmla="val 393"/>
                  <a:gd name="f441" fmla="val 427"/>
                  <a:gd name="f442" fmla="val 406"/>
                  <a:gd name="f443" fmla="val 488"/>
                  <a:gd name="f444" fmla="val 530"/>
                  <a:gd name="f445" fmla="val 520"/>
                  <a:gd name="f446" fmla="val 542"/>
                  <a:gd name="f447" fmla="val 570"/>
                  <a:gd name="f448" fmla="val 592"/>
                  <a:gd name="f449" fmla="val 632"/>
                  <a:gd name="f450" fmla="val 599"/>
                  <a:gd name="f451" fmla="val 674"/>
                  <a:gd name="f452" fmla="val 719"/>
                  <a:gd name="f453" fmla="val 607"/>
                  <a:gd name="f454" fmla="val 727"/>
                  <a:gd name="f455" fmla="val 613"/>
                  <a:gd name="f456" fmla="val 734"/>
                  <a:gd name="f457" fmla="val 619"/>
                  <a:gd name="f458" fmla="val 625"/>
                  <a:gd name="f459" fmla="val 758"/>
                  <a:gd name="f460" fmla="val 626"/>
                  <a:gd name="f461" fmla="val 775"/>
                  <a:gd name="f462" fmla="val 784"/>
                  <a:gd name="f463" fmla="val 793"/>
                  <a:gd name="f464" fmla="val 623"/>
                  <a:gd name="f465" fmla="val 804"/>
                  <a:gd name="f466" fmla="val 816"/>
                  <a:gd name="f467" fmla="val 826"/>
                  <a:gd name="f468" fmla="val 611"/>
                  <a:gd name="f469" fmla="val 843"/>
                  <a:gd name="f470" fmla="val 849"/>
                  <a:gd name="f471" fmla="val 853"/>
                  <a:gd name="f472" fmla="val 856"/>
                  <a:gd name="f473" fmla="val 862"/>
                  <a:gd name="f474" fmla="val 871"/>
                  <a:gd name="f475" fmla="val 640"/>
                  <a:gd name="f476" fmla="val 876"/>
                  <a:gd name="f477" fmla="val 641"/>
                  <a:gd name="f478" fmla="val 880"/>
                  <a:gd name="f479" fmla="val 885"/>
                  <a:gd name="f480" fmla="val 643"/>
                  <a:gd name="f481" fmla="val 889"/>
                  <a:gd name="f482" fmla="val 895"/>
                  <a:gd name="f483" fmla="val 655"/>
                  <a:gd name="f484" fmla="val 912"/>
                  <a:gd name="f485" fmla="val 670"/>
                  <a:gd name="f486" fmla="val 933"/>
                  <a:gd name="f487" fmla="val 687"/>
                  <a:gd name="f488" fmla="val 956"/>
                  <a:gd name="f489" fmla="val 717"/>
                  <a:gd name="f490" fmla="val 957"/>
                  <a:gd name="f491" fmla="val 959"/>
                  <a:gd name="f492" fmla="val 960"/>
                  <a:gd name="f493" fmla="val 965"/>
                  <a:gd name="f494" fmla="val 754"/>
                  <a:gd name="f495" fmla="val 966"/>
                  <a:gd name="f496" fmla="val 777"/>
                  <a:gd name="f497" fmla="val 969"/>
                  <a:gd name="f498" fmla="+- 0 0 -90"/>
                  <a:gd name="f499" fmla="*/ f3 1 1517"/>
                  <a:gd name="f500" fmla="*/ f4 1 1058"/>
                  <a:gd name="f501" fmla="val f5"/>
                  <a:gd name="f502" fmla="val f6"/>
                  <a:gd name="f503" fmla="val f7"/>
                  <a:gd name="f504" fmla="*/ f498 f0 1"/>
                  <a:gd name="f505" fmla="+- f503 0 f501"/>
                  <a:gd name="f506" fmla="+- f502 0 f501"/>
                  <a:gd name="f507" fmla="*/ f504 1 f2"/>
                  <a:gd name="f508" fmla="*/ f506 1 1517"/>
                  <a:gd name="f509" fmla="*/ f505 1 1058"/>
                  <a:gd name="f510" fmla="*/ 861 f506 1"/>
                  <a:gd name="f511" fmla="*/ 980 f505 1"/>
                  <a:gd name="f512" fmla="*/ 917 f506 1"/>
                  <a:gd name="f513" fmla="*/ 1001 f505 1"/>
                  <a:gd name="f514" fmla="*/ 949 f506 1"/>
                  <a:gd name="f515" fmla="*/ 1033 f505 1"/>
                  <a:gd name="f516" fmla="*/ 967 f506 1"/>
                  <a:gd name="f517" fmla="*/ 1051 f505 1"/>
                  <a:gd name="f518" fmla="*/ 1005 f506 1"/>
                  <a:gd name="f519" fmla="*/ 1088 f506 1"/>
                  <a:gd name="f520" fmla="*/ 990 f505 1"/>
                  <a:gd name="f521" fmla="*/ 1166 f506 1"/>
                  <a:gd name="f522" fmla="*/ 1057 f505 1"/>
                  <a:gd name="f523" fmla="*/ 1196 f506 1"/>
                  <a:gd name="f524" fmla="*/ 1049 f505 1"/>
                  <a:gd name="f525" fmla="*/ 1222 f506 1"/>
                  <a:gd name="f526" fmla="*/ 894 f505 1"/>
                  <a:gd name="f527" fmla="*/ 1271 f506 1"/>
                  <a:gd name="f528" fmla="*/ 829 f505 1"/>
                  <a:gd name="f529" fmla="*/ 1345 f506 1"/>
                  <a:gd name="f530" fmla="*/ 766 f505 1"/>
                  <a:gd name="f531" fmla="*/ 1396 f506 1"/>
                  <a:gd name="f532" fmla="*/ 709 f505 1"/>
                  <a:gd name="f533" fmla="*/ 1424 f506 1"/>
                  <a:gd name="f534" fmla="*/ 691 f505 1"/>
                  <a:gd name="f535" fmla="*/ 1374 f506 1"/>
                  <a:gd name="f536" fmla="*/ 635 f505 1"/>
                  <a:gd name="f537" fmla="*/ 1443 f506 1"/>
                  <a:gd name="f538" fmla="*/ 602 f505 1"/>
                  <a:gd name="f539" fmla="*/ 1487 f506 1"/>
                  <a:gd name="f540" fmla="*/ 460 f505 1"/>
                  <a:gd name="f541" fmla="*/ 1428 f506 1"/>
                  <a:gd name="f542" fmla="*/ 383 f505 1"/>
                  <a:gd name="f543" fmla="*/ 1368 f506 1"/>
                  <a:gd name="f544" fmla="*/ 398 f505 1"/>
                  <a:gd name="f545" fmla="*/ 1330 f506 1"/>
                  <a:gd name="f546" fmla="*/ 344 f505 1"/>
                  <a:gd name="f547" fmla="*/ 1267 f506 1"/>
                  <a:gd name="f548" fmla="*/ 305 f505 1"/>
                  <a:gd name="f549" fmla="*/ 1229 f506 1"/>
                  <a:gd name="f550" fmla="*/ 376 f505 1"/>
                  <a:gd name="f551" fmla="*/ 513 f505 1"/>
                  <a:gd name="f552" fmla="*/ 1089 f506 1"/>
                  <a:gd name="f553" fmla="*/ 463 f505 1"/>
                  <a:gd name="f554" fmla="*/ 1044 f506 1"/>
                  <a:gd name="f555" fmla="*/ 412 f505 1"/>
                  <a:gd name="f556" fmla="*/ 1032 f506 1"/>
                  <a:gd name="f557" fmla="*/ 382 f505 1"/>
                  <a:gd name="f558" fmla="*/ 1003 f506 1"/>
                  <a:gd name="f559" fmla="*/ 385 f505 1"/>
                  <a:gd name="f560" fmla="*/ 1017 f506 1"/>
                  <a:gd name="f561" fmla="*/ 332 f505 1"/>
                  <a:gd name="f562" fmla="*/ 1029 f506 1"/>
                  <a:gd name="f563" fmla="*/ 288 f505 1"/>
                  <a:gd name="f564" fmla="*/ 1104 f506 1"/>
                  <a:gd name="f565" fmla="*/ 249 f505 1"/>
                  <a:gd name="f566" fmla="*/ 1142 f506 1"/>
                  <a:gd name="f567" fmla="*/ 186 f505 1"/>
                  <a:gd name="f568" fmla="*/ 1187 f506 1"/>
                  <a:gd name="f569" fmla="*/ 100 f505 1"/>
                  <a:gd name="f570" fmla="*/ 1160 f506 1"/>
                  <a:gd name="f571" fmla="*/ 73 f505 1"/>
                  <a:gd name="f572" fmla="*/ 1119 f506 1"/>
                  <a:gd name="f573" fmla="*/ 119 f505 1"/>
                  <a:gd name="f574" fmla="*/ 1077 f506 1"/>
                  <a:gd name="f575" fmla="*/ 1035 f506 1"/>
                  <a:gd name="f576" fmla="*/ 56 f505 1"/>
                  <a:gd name="f577" fmla="*/ 1014 f506 1"/>
                  <a:gd name="f578" fmla="*/ 29 f505 1"/>
                  <a:gd name="f579" fmla="*/ 962 f506 1"/>
                  <a:gd name="f580" fmla="*/ 43 f505 1"/>
                  <a:gd name="f581" fmla="*/ 85 f505 1"/>
                  <a:gd name="f582" fmla="*/ 1018 f506 1"/>
                  <a:gd name="f583" fmla="*/ 104 f505 1"/>
                  <a:gd name="f584" fmla="*/ 974 f506 1"/>
                  <a:gd name="f585" fmla="*/ 127 f505 1"/>
                  <a:gd name="f586" fmla="*/ 858 f506 1"/>
                  <a:gd name="f587" fmla="*/ 122 f505 1"/>
                  <a:gd name="f588" fmla="*/ 748 f506 1"/>
                  <a:gd name="f589" fmla="*/ 147 f505 1"/>
                  <a:gd name="f590" fmla="*/ 733 f506 1"/>
                  <a:gd name="f591" fmla="*/ 112 f505 1"/>
                  <a:gd name="f592" fmla="*/ 694 f506 1"/>
                  <a:gd name="f593" fmla="*/ 77 f505 1"/>
                  <a:gd name="f594" fmla="*/ 634 f506 1"/>
                  <a:gd name="f595" fmla="*/ 565 f506 1"/>
                  <a:gd name="f596" fmla="*/ 512 f506 1"/>
                  <a:gd name="f597" fmla="*/ 40 f505 1"/>
                  <a:gd name="f598" fmla="*/ 194 f506 1"/>
                  <a:gd name="f599" fmla="*/ 35 f505 1"/>
                  <a:gd name="f600" fmla="*/ 72 f506 1"/>
                  <a:gd name="f601" fmla="*/ 189 f505 1"/>
                  <a:gd name="f602" fmla="*/ 64 f506 1"/>
                  <a:gd name="f603" fmla="*/ 388 f505 1"/>
                  <a:gd name="f604" fmla="*/ 209 f506 1"/>
                  <a:gd name="f605" fmla="*/ 391 f505 1"/>
                  <a:gd name="f606" fmla="*/ 427 f506 1"/>
                  <a:gd name="f607" fmla="*/ 406 f505 1"/>
                  <a:gd name="f608" fmla="*/ 599 f506 1"/>
                  <a:gd name="f609" fmla="*/ 719 f505 1"/>
                  <a:gd name="f610" fmla="*/ 626 f506 1"/>
                  <a:gd name="f611" fmla="*/ 784 f505 1"/>
                  <a:gd name="f612" fmla="*/ 611 f506 1"/>
                  <a:gd name="f613" fmla="*/ 843 f505 1"/>
                  <a:gd name="f614" fmla="*/ 641 f506 1"/>
                  <a:gd name="f615" fmla="*/ 880 f505 1"/>
                  <a:gd name="f616" fmla="*/ 687 f506 1"/>
                  <a:gd name="f617" fmla="*/ 956 f505 1"/>
                  <a:gd name="f618" fmla="*/ 754 f506 1"/>
                  <a:gd name="f619" fmla="*/ 966 f505 1"/>
                  <a:gd name="f620" fmla="*/ 0 f506 1"/>
                  <a:gd name="f621" fmla="*/ 0 f505 1"/>
                  <a:gd name="f622" fmla="*/ 1517 f506 1"/>
                  <a:gd name="f623" fmla="*/ 1058 f505 1"/>
                  <a:gd name="f624" fmla="+- f507 0 f1"/>
                  <a:gd name="f625" fmla="*/ f510 1 1517"/>
                  <a:gd name="f626" fmla="*/ f511 1 1058"/>
                  <a:gd name="f627" fmla="*/ f512 1 1517"/>
                  <a:gd name="f628" fmla="*/ f513 1 1058"/>
                  <a:gd name="f629" fmla="*/ f514 1 1517"/>
                  <a:gd name="f630" fmla="*/ f515 1 1058"/>
                  <a:gd name="f631" fmla="*/ f516 1 1517"/>
                  <a:gd name="f632" fmla="*/ f517 1 1058"/>
                  <a:gd name="f633" fmla="*/ f518 1 1517"/>
                  <a:gd name="f634" fmla="*/ f519 1 1517"/>
                  <a:gd name="f635" fmla="*/ f520 1 1058"/>
                  <a:gd name="f636" fmla="*/ f521 1 1517"/>
                  <a:gd name="f637" fmla="*/ f522 1 1058"/>
                  <a:gd name="f638" fmla="*/ f523 1 1517"/>
                  <a:gd name="f639" fmla="*/ f524 1 1058"/>
                  <a:gd name="f640" fmla="*/ f525 1 1517"/>
                  <a:gd name="f641" fmla="*/ f526 1 1058"/>
                  <a:gd name="f642" fmla="*/ f527 1 1517"/>
                  <a:gd name="f643" fmla="*/ f528 1 1058"/>
                  <a:gd name="f644" fmla="*/ f529 1 1517"/>
                  <a:gd name="f645" fmla="*/ f530 1 1058"/>
                  <a:gd name="f646" fmla="*/ f531 1 1517"/>
                  <a:gd name="f647" fmla="*/ f532 1 1058"/>
                  <a:gd name="f648" fmla="*/ f533 1 1517"/>
                  <a:gd name="f649" fmla="*/ f534 1 1058"/>
                  <a:gd name="f650" fmla="*/ f535 1 1517"/>
                  <a:gd name="f651" fmla="*/ f536 1 1058"/>
                  <a:gd name="f652" fmla="*/ f537 1 1517"/>
                  <a:gd name="f653" fmla="*/ f538 1 1058"/>
                  <a:gd name="f654" fmla="*/ f539 1 1517"/>
                  <a:gd name="f655" fmla="*/ f540 1 1058"/>
                  <a:gd name="f656" fmla="*/ f541 1 1517"/>
                  <a:gd name="f657" fmla="*/ f542 1 1058"/>
                  <a:gd name="f658" fmla="*/ f543 1 1517"/>
                  <a:gd name="f659" fmla="*/ f544 1 1058"/>
                  <a:gd name="f660" fmla="*/ f545 1 1517"/>
                  <a:gd name="f661" fmla="*/ f546 1 1058"/>
                  <a:gd name="f662" fmla="*/ f547 1 1517"/>
                  <a:gd name="f663" fmla="*/ f548 1 1058"/>
                  <a:gd name="f664" fmla="*/ f549 1 1517"/>
                  <a:gd name="f665" fmla="*/ f550 1 1058"/>
                  <a:gd name="f666" fmla="*/ f551 1 1058"/>
                  <a:gd name="f667" fmla="*/ f552 1 1517"/>
                  <a:gd name="f668" fmla="*/ f553 1 1058"/>
                  <a:gd name="f669" fmla="*/ f554 1 1517"/>
                  <a:gd name="f670" fmla="*/ f555 1 1058"/>
                  <a:gd name="f671" fmla="*/ f556 1 1517"/>
                  <a:gd name="f672" fmla="*/ f557 1 1058"/>
                  <a:gd name="f673" fmla="*/ f558 1 1517"/>
                  <a:gd name="f674" fmla="*/ f559 1 1058"/>
                  <a:gd name="f675" fmla="*/ f560 1 1517"/>
                  <a:gd name="f676" fmla="*/ f561 1 1058"/>
                  <a:gd name="f677" fmla="*/ f562 1 1517"/>
                  <a:gd name="f678" fmla="*/ f563 1 1058"/>
                  <a:gd name="f679" fmla="*/ f564 1 1517"/>
                  <a:gd name="f680" fmla="*/ f565 1 1058"/>
                  <a:gd name="f681" fmla="*/ f566 1 1517"/>
                  <a:gd name="f682" fmla="*/ f567 1 1058"/>
                  <a:gd name="f683" fmla="*/ f568 1 1517"/>
                  <a:gd name="f684" fmla="*/ f569 1 1058"/>
                  <a:gd name="f685" fmla="*/ f570 1 1517"/>
                  <a:gd name="f686" fmla="*/ f571 1 1058"/>
                  <a:gd name="f687" fmla="*/ f572 1 1517"/>
                  <a:gd name="f688" fmla="*/ f573 1 1058"/>
                  <a:gd name="f689" fmla="*/ f574 1 1517"/>
                  <a:gd name="f690" fmla="*/ f575 1 1517"/>
                  <a:gd name="f691" fmla="*/ f576 1 1058"/>
                  <a:gd name="f692" fmla="*/ f577 1 1517"/>
                  <a:gd name="f693" fmla="*/ f578 1 1058"/>
                  <a:gd name="f694" fmla="*/ f579 1 1517"/>
                  <a:gd name="f695" fmla="*/ f580 1 1058"/>
                  <a:gd name="f696" fmla="*/ f581 1 1058"/>
                  <a:gd name="f697" fmla="*/ f582 1 1517"/>
                  <a:gd name="f698" fmla="*/ f583 1 1058"/>
                  <a:gd name="f699" fmla="*/ f584 1 1517"/>
                  <a:gd name="f700" fmla="*/ f585 1 1058"/>
                  <a:gd name="f701" fmla="*/ f586 1 1517"/>
                  <a:gd name="f702" fmla="*/ f587 1 1058"/>
                  <a:gd name="f703" fmla="*/ f588 1 1517"/>
                  <a:gd name="f704" fmla="*/ f589 1 1058"/>
                  <a:gd name="f705" fmla="*/ f590 1 1517"/>
                  <a:gd name="f706" fmla="*/ f591 1 1058"/>
                  <a:gd name="f707" fmla="*/ f592 1 1517"/>
                  <a:gd name="f708" fmla="*/ f593 1 1058"/>
                  <a:gd name="f709" fmla="*/ f594 1 1517"/>
                  <a:gd name="f710" fmla="*/ f595 1 1517"/>
                  <a:gd name="f711" fmla="*/ f596 1 1517"/>
                  <a:gd name="f712" fmla="*/ f597 1 1058"/>
                  <a:gd name="f713" fmla="*/ f598 1 1517"/>
                  <a:gd name="f714" fmla="*/ f599 1 1058"/>
                  <a:gd name="f715" fmla="*/ f600 1 1517"/>
                  <a:gd name="f716" fmla="*/ f601 1 1058"/>
                  <a:gd name="f717" fmla="*/ f602 1 1517"/>
                  <a:gd name="f718" fmla="*/ f603 1 1058"/>
                  <a:gd name="f719" fmla="*/ f604 1 1517"/>
                  <a:gd name="f720" fmla="*/ f605 1 1058"/>
                  <a:gd name="f721" fmla="*/ f606 1 1517"/>
                  <a:gd name="f722" fmla="*/ f607 1 1058"/>
                  <a:gd name="f723" fmla="*/ f608 1 1517"/>
                  <a:gd name="f724" fmla="*/ f609 1 1058"/>
                  <a:gd name="f725" fmla="*/ f610 1 1517"/>
                  <a:gd name="f726" fmla="*/ f611 1 1058"/>
                  <a:gd name="f727" fmla="*/ f612 1 1517"/>
                  <a:gd name="f728" fmla="*/ f613 1 1058"/>
                  <a:gd name="f729" fmla="*/ f614 1 1517"/>
                  <a:gd name="f730" fmla="*/ f615 1 1058"/>
                  <a:gd name="f731" fmla="*/ f616 1 1517"/>
                  <a:gd name="f732" fmla="*/ f617 1 1058"/>
                  <a:gd name="f733" fmla="*/ f618 1 1517"/>
                  <a:gd name="f734" fmla="*/ f619 1 1058"/>
                  <a:gd name="f735" fmla="*/ f620 1 1517"/>
                  <a:gd name="f736" fmla="*/ f621 1 1058"/>
                  <a:gd name="f737" fmla="*/ f622 1 1517"/>
                  <a:gd name="f738" fmla="*/ f623 1 1058"/>
                  <a:gd name="f739" fmla="*/ f625 1 f508"/>
                  <a:gd name="f740" fmla="*/ f626 1 f509"/>
                  <a:gd name="f741" fmla="*/ f627 1 f508"/>
                  <a:gd name="f742" fmla="*/ f628 1 f509"/>
                  <a:gd name="f743" fmla="*/ f629 1 f508"/>
                  <a:gd name="f744" fmla="*/ f630 1 f509"/>
                  <a:gd name="f745" fmla="*/ f631 1 f508"/>
                  <a:gd name="f746" fmla="*/ f632 1 f509"/>
                  <a:gd name="f747" fmla="*/ f633 1 f508"/>
                  <a:gd name="f748" fmla="*/ f634 1 f508"/>
                  <a:gd name="f749" fmla="*/ f635 1 f509"/>
                  <a:gd name="f750" fmla="*/ f636 1 f508"/>
                  <a:gd name="f751" fmla="*/ f637 1 f509"/>
                  <a:gd name="f752" fmla="*/ f638 1 f508"/>
                  <a:gd name="f753" fmla="*/ f639 1 f509"/>
                  <a:gd name="f754" fmla="*/ f640 1 f508"/>
                  <a:gd name="f755" fmla="*/ f641 1 f509"/>
                  <a:gd name="f756" fmla="*/ f642 1 f508"/>
                  <a:gd name="f757" fmla="*/ f643 1 f509"/>
                  <a:gd name="f758" fmla="*/ f644 1 f508"/>
                  <a:gd name="f759" fmla="*/ f645 1 f509"/>
                  <a:gd name="f760" fmla="*/ f646 1 f508"/>
                  <a:gd name="f761" fmla="*/ f647 1 f509"/>
                  <a:gd name="f762" fmla="*/ f648 1 f508"/>
                  <a:gd name="f763" fmla="*/ f649 1 f509"/>
                  <a:gd name="f764" fmla="*/ f650 1 f508"/>
                  <a:gd name="f765" fmla="*/ f651 1 f509"/>
                  <a:gd name="f766" fmla="*/ f652 1 f508"/>
                  <a:gd name="f767" fmla="*/ f653 1 f509"/>
                  <a:gd name="f768" fmla="*/ f654 1 f508"/>
                  <a:gd name="f769" fmla="*/ f655 1 f509"/>
                  <a:gd name="f770" fmla="*/ f656 1 f508"/>
                  <a:gd name="f771" fmla="*/ f657 1 f509"/>
                  <a:gd name="f772" fmla="*/ f658 1 f508"/>
                  <a:gd name="f773" fmla="*/ f659 1 f509"/>
                  <a:gd name="f774" fmla="*/ f660 1 f508"/>
                  <a:gd name="f775" fmla="*/ f661 1 f509"/>
                  <a:gd name="f776" fmla="*/ f662 1 f508"/>
                  <a:gd name="f777" fmla="*/ f663 1 f509"/>
                  <a:gd name="f778" fmla="*/ f664 1 f508"/>
                  <a:gd name="f779" fmla="*/ f665 1 f509"/>
                  <a:gd name="f780" fmla="*/ f666 1 f509"/>
                  <a:gd name="f781" fmla="*/ f667 1 f508"/>
                  <a:gd name="f782" fmla="*/ f668 1 f509"/>
                  <a:gd name="f783" fmla="*/ f669 1 f508"/>
                  <a:gd name="f784" fmla="*/ f670 1 f509"/>
                  <a:gd name="f785" fmla="*/ f671 1 f508"/>
                  <a:gd name="f786" fmla="*/ f672 1 f509"/>
                  <a:gd name="f787" fmla="*/ f673 1 f508"/>
                  <a:gd name="f788" fmla="*/ f674 1 f509"/>
                  <a:gd name="f789" fmla="*/ f675 1 f508"/>
                  <a:gd name="f790" fmla="*/ f676 1 f509"/>
                  <a:gd name="f791" fmla="*/ f677 1 f508"/>
                  <a:gd name="f792" fmla="*/ f678 1 f509"/>
                  <a:gd name="f793" fmla="*/ f679 1 f508"/>
                  <a:gd name="f794" fmla="*/ f680 1 f509"/>
                  <a:gd name="f795" fmla="*/ f681 1 f508"/>
                  <a:gd name="f796" fmla="*/ f682 1 f509"/>
                  <a:gd name="f797" fmla="*/ f683 1 f508"/>
                  <a:gd name="f798" fmla="*/ f684 1 f509"/>
                  <a:gd name="f799" fmla="*/ f685 1 f508"/>
                  <a:gd name="f800" fmla="*/ f686 1 f509"/>
                  <a:gd name="f801" fmla="*/ f687 1 f508"/>
                  <a:gd name="f802" fmla="*/ f688 1 f509"/>
                  <a:gd name="f803" fmla="*/ f689 1 f508"/>
                  <a:gd name="f804" fmla="*/ f690 1 f508"/>
                  <a:gd name="f805" fmla="*/ f691 1 f509"/>
                  <a:gd name="f806" fmla="*/ f692 1 f508"/>
                  <a:gd name="f807" fmla="*/ f693 1 f509"/>
                  <a:gd name="f808" fmla="*/ f694 1 f508"/>
                  <a:gd name="f809" fmla="*/ f695 1 f509"/>
                  <a:gd name="f810" fmla="*/ f696 1 f509"/>
                  <a:gd name="f811" fmla="*/ f697 1 f508"/>
                  <a:gd name="f812" fmla="*/ f698 1 f509"/>
                  <a:gd name="f813" fmla="*/ f699 1 f508"/>
                  <a:gd name="f814" fmla="*/ f700 1 f509"/>
                  <a:gd name="f815" fmla="*/ f701 1 f508"/>
                  <a:gd name="f816" fmla="*/ f702 1 f509"/>
                  <a:gd name="f817" fmla="*/ f703 1 f508"/>
                  <a:gd name="f818" fmla="*/ f704 1 f509"/>
                  <a:gd name="f819" fmla="*/ f705 1 f508"/>
                  <a:gd name="f820" fmla="*/ f706 1 f509"/>
                  <a:gd name="f821" fmla="*/ f707 1 f508"/>
                  <a:gd name="f822" fmla="*/ f708 1 f509"/>
                  <a:gd name="f823" fmla="*/ f709 1 f508"/>
                  <a:gd name="f824" fmla="*/ f710 1 f508"/>
                  <a:gd name="f825" fmla="*/ f711 1 f508"/>
                  <a:gd name="f826" fmla="*/ f712 1 f509"/>
                  <a:gd name="f827" fmla="*/ f713 1 f508"/>
                  <a:gd name="f828" fmla="*/ f714 1 f509"/>
                  <a:gd name="f829" fmla="*/ f715 1 f508"/>
                  <a:gd name="f830" fmla="*/ f716 1 f509"/>
                  <a:gd name="f831" fmla="*/ f717 1 f508"/>
                  <a:gd name="f832" fmla="*/ f718 1 f509"/>
                  <a:gd name="f833" fmla="*/ f719 1 f508"/>
                  <a:gd name="f834" fmla="*/ f720 1 f509"/>
                  <a:gd name="f835" fmla="*/ f721 1 f508"/>
                  <a:gd name="f836" fmla="*/ f722 1 f509"/>
                  <a:gd name="f837" fmla="*/ f723 1 f508"/>
                  <a:gd name="f838" fmla="*/ f724 1 f509"/>
                  <a:gd name="f839" fmla="*/ f725 1 f508"/>
                  <a:gd name="f840" fmla="*/ f726 1 f509"/>
                  <a:gd name="f841" fmla="*/ f727 1 f508"/>
                  <a:gd name="f842" fmla="*/ f728 1 f509"/>
                  <a:gd name="f843" fmla="*/ f729 1 f508"/>
                  <a:gd name="f844" fmla="*/ f730 1 f509"/>
                  <a:gd name="f845" fmla="*/ f731 1 f508"/>
                  <a:gd name="f846" fmla="*/ f732 1 f509"/>
                  <a:gd name="f847" fmla="*/ f733 1 f508"/>
                  <a:gd name="f848" fmla="*/ f734 1 f509"/>
                  <a:gd name="f849" fmla="*/ f735 1 f508"/>
                  <a:gd name="f850" fmla="*/ f737 1 f508"/>
                  <a:gd name="f851" fmla="*/ f736 1 f509"/>
                  <a:gd name="f852" fmla="*/ f738 1 f509"/>
                  <a:gd name="f853" fmla="*/ f849 f499 1"/>
                  <a:gd name="f854" fmla="*/ f850 f499 1"/>
                  <a:gd name="f855" fmla="*/ f852 f500 1"/>
                  <a:gd name="f856" fmla="*/ f851 f500 1"/>
                  <a:gd name="f857" fmla="*/ f739 f499 1"/>
                  <a:gd name="f858" fmla="*/ f740 f500 1"/>
                  <a:gd name="f859" fmla="*/ f741 f499 1"/>
                  <a:gd name="f860" fmla="*/ f742 f500 1"/>
                  <a:gd name="f861" fmla="*/ f743 f499 1"/>
                  <a:gd name="f862" fmla="*/ f744 f500 1"/>
                  <a:gd name="f863" fmla="*/ f745 f499 1"/>
                  <a:gd name="f864" fmla="*/ f746 f500 1"/>
                  <a:gd name="f865" fmla="*/ f747 f499 1"/>
                  <a:gd name="f866" fmla="*/ f748 f499 1"/>
                  <a:gd name="f867" fmla="*/ f749 f500 1"/>
                  <a:gd name="f868" fmla="*/ f750 f499 1"/>
                  <a:gd name="f869" fmla="*/ f751 f500 1"/>
                  <a:gd name="f870" fmla="*/ f752 f499 1"/>
                  <a:gd name="f871" fmla="*/ f753 f500 1"/>
                  <a:gd name="f872" fmla="*/ f754 f499 1"/>
                  <a:gd name="f873" fmla="*/ f755 f500 1"/>
                  <a:gd name="f874" fmla="*/ f756 f499 1"/>
                  <a:gd name="f875" fmla="*/ f757 f500 1"/>
                  <a:gd name="f876" fmla="*/ f758 f499 1"/>
                  <a:gd name="f877" fmla="*/ f759 f500 1"/>
                  <a:gd name="f878" fmla="*/ f760 f499 1"/>
                  <a:gd name="f879" fmla="*/ f761 f500 1"/>
                  <a:gd name="f880" fmla="*/ f762 f499 1"/>
                  <a:gd name="f881" fmla="*/ f763 f500 1"/>
                  <a:gd name="f882" fmla="*/ f764 f499 1"/>
                  <a:gd name="f883" fmla="*/ f765 f500 1"/>
                  <a:gd name="f884" fmla="*/ f766 f499 1"/>
                  <a:gd name="f885" fmla="*/ f767 f500 1"/>
                  <a:gd name="f886" fmla="*/ f768 f499 1"/>
                  <a:gd name="f887" fmla="*/ f769 f500 1"/>
                  <a:gd name="f888" fmla="*/ f770 f499 1"/>
                  <a:gd name="f889" fmla="*/ f771 f500 1"/>
                  <a:gd name="f890" fmla="*/ f772 f499 1"/>
                  <a:gd name="f891" fmla="*/ f773 f500 1"/>
                  <a:gd name="f892" fmla="*/ f774 f499 1"/>
                  <a:gd name="f893" fmla="*/ f775 f500 1"/>
                  <a:gd name="f894" fmla="*/ f776 f499 1"/>
                  <a:gd name="f895" fmla="*/ f777 f500 1"/>
                  <a:gd name="f896" fmla="*/ f778 f499 1"/>
                  <a:gd name="f897" fmla="*/ f779 f500 1"/>
                  <a:gd name="f898" fmla="*/ f780 f500 1"/>
                  <a:gd name="f899" fmla="*/ f781 f499 1"/>
                  <a:gd name="f900" fmla="*/ f782 f500 1"/>
                  <a:gd name="f901" fmla="*/ f783 f499 1"/>
                  <a:gd name="f902" fmla="*/ f784 f500 1"/>
                  <a:gd name="f903" fmla="*/ f785 f499 1"/>
                  <a:gd name="f904" fmla="*/ f786 f500 1"/>
                  <a:gd name="f905" fmla="*/ f787 f499 1"/>
                  <a:gd name="f906" fmla="*/ f788 f500 1"/>
                  <a:gd name="f907" fmla="*/ f789 f499 1"/>
                  <a:gd name="f908" fmla="*/ f790 f500 1"/>
                  <a:gd name="f909" fmla="*/ f791 f499 1"/>
                  <a:gd name="f910" fmla="*/ f792 f500 1"/>
                  <a:gd name="f911" fmla="*/ f793 f499 1"/>
                  <a:gd name="f912" fmla="*/ f794 f500 1"/>
                  <a:gd name="f913" fmla="*/ f795 f499 1"/>
                  <a:gd name="f914" fmla="*/ f796 f500 1"/>
                  <a:gd name="f915" fmla="*/ f797 f499 1"/>
                  <a:gd name="f916" fmla="*/ f798 f500 1"/>
                  <a:gd name="f917" fmla="*/ f799 f499 1"/>
                  <a:gd name="f918" fmla="*/ f800 f500 1"/>
                  <a:gd name="f919" fmla="*/ f801 f499 1"/>
                  <a:gd name="f920" fmla="*/ f802 f500 1"/>
                  <a:gd name="f921" fmla="*/ f803 f499 1"/>
                  <a:gd name="f922" fmla="*/ f804 f499 1"/>
                  <a:gd name="f923" fmla="*/ f805 f500 1"/>
                  <a:gd name="f924" fmla="*/ f806 f499 1"/>
                  <a:gd name="f925" fmla="*/ f807 f500 1"/>
                  <a:gd name="f926" fmla="*/ f808 f499 1"/>
                  <a:gd name="f927" fmla="*/ f809 f500 1"/>
                  <a:gd name="f928" fmla="*/ f810 f500 1"/>
                  <a:gd name="f929" fmla="*/ f811 f499 1"/>
                  <a:gd name="f930" fmla="*/ f812 f500 1"/>
                  <a:gd name="f931" fmla="*/ f813 f499 1"/>
                  <a:gd name="f932" fmla="*/ f814 f500 1"/>
                  <a:gd name="f933" fmla="*/ f815 f499 1"/>
                  <a:gd name="f934" fmla="*/ f816 f500 1"/>
                  <a:gd name="f935" fmla="*/ f817 f499 1"/>
                  <a:gd name="f936" fmla="*/ f818 f500 1"/>
                  <a:gd name="f937" fmla="*/ f819 f499 1"/>
                  <a:gd name="f938" fmla="*/ f820 f500 1"/>
                  <a:gd name="f939" fmla="*/ f821 f499 1"/>
                  <a:gd name="f940" fmla="*/ f822 f500 1"/>
                  <a:gd name="f941" fmla="*/ f823 f499 1"/>
                  <a:gd name="f942" fmla="*/ f824 f499 1"/>
                  <a:gd name="f943" fmla="*/ f825 f499 1"/>
                  <a:gd name="f944" fmla="*/ f826 f500 1"/>
                  <a:gd name="f945" fmla="*/ f827 f499 1"/>
                  <a:gd name="f946" fmla="*/ f828 f500 1"/>
                  <a:gd name="f947" fmla="*/ f829 f499 1"/>
                  <a:gd name="f948" fmla="*/ f830 f500 1"/>
                  <a:gd name="f949" fmla="*/ f831 f499 1"/>
                  <a:gd name="f950" fmla="*/ f832 f500 1"/>
                  <a:gd name="f951" fmla="*/ f833 f499 1"/>
                  <a:gd name="f952" fmla="*/ f834 f500 1"/>
                  <a:gd name="f953" fmla="*/ f835 f499 1"/>
                  <a:gd name="f954" fmla="*/ f836 f500 1"/>
                  <a:gd name="f955" fmla="*/ f837 f499 1"/>
                  <a:gd name="f956" fmla="*/ f838 f500 1"/>
                  <a:gd name="f957" fmla="*/ f839 f499 1"/>
                  <a:gd name="f958" fmla="*/ f840 f500 1"/>
                  <a:gd name="f959" fmla="*/ f841 f499 1"/>
                  <a:gd name="f960" fmla="*/ f842 f500 1"/>
                  <a:gd name="f961" fmla="*/ f843 f499 1"/>
                  <a:gd name="f962" fmla="*/ f844 f500 1"/>
                  <a:gd name="f963" fmla="*/ f845 f499 1"/>
                  <a:gd name="f964" fmla="*/ f846 f500 1"/>
                  <a:gd name="f965" fmla="*/ f847 f499 1"/>
                  <a:gd name="f966" fmla="*/ f848 f500 1"/>
                </a:gdLst>
                <a:ahLst/>
                <a:cxnLst>
                  <a:cxn ang="3">
                    <a:pos x="hc" y="t"/>
                  </a:cxn>
                  <a:cxn ang="0">
                    <a:pos x="r" y="vc"/>
                  </a:cxn>
                  <a:cxn ang="cd4">
                    <a:pos x="hc" y="b"/>
                  </a:cxn>
                  <a:cxn ang="cd2">
                    <a:pos x="l" y="vc"/>
                  </a:cxn>
                  <a:cxn ang="f624">
                    <a:pos x="f857" y="f858"/>
                  </a:cxn>
                  <a:cxn ang="f624">
                    <a:pos x="f859" y="f860"/>
                  </a:cxn>
                  <a:cxn ang="f624">
                    <a:pos x="f861" y="f862"/>
                  </a:cxn>
                  <a:cxn ang="f624">
                    <a:pos x="f863" y="f864"/>
                  </a:cxn>
                  <a:cxn ang="f624">
                    <a:pos x="f865" y="f860"/>
                  </a:cxn>
                  <a:cxn ang="f624">
                    <a:pos x="f866" y="f867"/>
                  </a:cxn>
                  <a:cxn ang="f624">
                    <a:pos x="f868" y="f869"/>
                  </a:cxn>
                  <a:cxn ang="f624">
                    <a:pos x="f870" y="f871"/>
                  </a:cxn>
                  <a:cxn ang="f624">
                    <a:pos x="f872" y="f873"/>
                  </a:cxn>
                  <a:cxn ang="f624">
                    <a:pos x="f874" y="f875"/>
                  </a:cxn>
                  <a:cxn ang="f624">
                    <a:pos x="f876" y="f877"/>
                  </a:cxn>
                  <a:cxn ang="f624">
                    <a:pos x="f878" y="f879"/>
                  </a:cxn>
                  <a:cxn ang="f624">
                    <a:pos x="f880" y="f881"/>
                  </a:cxn>
                  <a:cxn ang="f624">
                    <a:pos x="f882" y="f883"/>
                  </a:cxn>
                  <a:cxn ang="f624">
                    <a:pos x="f884" y="f885"/>
                  </a:cxn>
                  <a:cxn ang="f624">
                    <a:pos x="f886" y="f887"/>
                  </a:cxn>
                  <a:cxn ang="f624">
                    <a:pos x="f888" y="f889"/>
                  </a:cxn>
                  <a:cxn ang="f624">
                    <a:pos x="f890" y="f891"/>
                  </a:cxn>
                  <a:cxn ang="f624">
                    <a:pos x="f892" y="f893"/>
                  </a:cxn>
                  <a:cxn ang="f624">
                    <a:pos x="f894" y="f895"/>
                  </a:cxn>
                  <a:cxn ang="f624">
                    <a:pos x="f896" y="f897"/>
                  </a:cxn>
                  <a:cxn ang="f624">
                    <a:pos x="f868" y="f898"/>
                  </a:cxn>
                  <a:cxn ang="f624">
                    <a:pos x="f899" y="f900"/>
                  </a:cxn>
                  <a:cxn ang="f624">
                    <a:pos x="f901" y="f902"/>
                  </a:cxn>
                  <a:cxn ang="f624">
                    <a:pos x="f903" y="f904"/>
                  </a:cxn>
                  <a:cxn ang="f624">
                    <a:pos x="f905" y="f906"/>
                  </a:cxn>
                  <a:cxn ang="f624">
                    <a:pos x="f907" y="f908"/>
                  </a:cxn>
                  <a:cxn ang="f624">
                    <a:pos x="f909" y="f910"/>
                  </a:cxn>
                  <a:cxn ang="f624">
                    <a:pos x="f911" y="f912"/>
                  </a:cxn>
                  <a:cxn ang="f624">
                    <a:pos x="f913" y="f914"/>
                  </a:cxn>
                  <a:cxn ang="f624">
                    <a:pos x="f915" y="f916"/>
                  </a:cxn>
                  <a:cxn ang="f624">
                    <a:pos x="f917" y="f918"/>
                  </a:cxn>
                  <a:cxn ang="f624">
                    <a:pos x="f919" y="f920"/>
                  </a:cxn>
                  <a:cxn ang="f624">
                    <a:pos x="f921" y="f920"/>
                  </a:cxn>
                  <a:cxn ang="f624">
                    <a:pos x="f922" y="f923"/>
                  </a:cxn>
                  <a:cxn ang="f624">
                    <a:pos x="f924" y="f925"/>
                  </a:cxn>
                  <a:cxn ang="f624">
                    <a:pos x="f926" y="f927"/>
                  </a:cxn>
                  <a:cxn ang="f624">
                    <a:pos x="f865" y="f928"/>
                  </a:cxn>
                  <a:cxn ang="f624">
                    <a:pos x="f929" y="f930"/>
                  </a:cxn>
                  <a:cxn ang="f624">
                    <a:pos x="f931" y="f932"/>
                  </a:cxn>
                  <a:cxn ang="f624">
                    <a:pos x="f933" y="f934"/>
                  </a:cxn>
                  <a:cxn ang="f624">
                    <a:pos x="f935" y="f936"/>
                  </a:cxn>
                  <a:cxn ang="f624">
                    <a:pos x="f937" y="f938"/>
                  </a:cxn>
                  <a:cxn ang="f624">
                    <a:pos x="f939" y="f940"/>
                  </a:cxn>
                  <a:cxn ang="f624">
                    <a:pos x="f941" y="f940"/>
                  </a:cxn>
                  <a:cxn ang="f624">
                    <a:pos x="f942" y="f927"/>
                  </a:cxn>
                  <a:cxn ang="f624">
                    <a:pos x="f943" y="f944"/>
                  </a:cxn>
                  <a:cxn ang="f624">
                    <a:pos x="f945" y="f946"/>
                  </a:cxn>
                  <a:cxn ang="f624">
                    <a:pos x="f947" y="f948"/>
                  </a:cxn>
                  <a:cxn ang="f624">
                    <a:pos x="f949" y="f950"/>
                  </a:cxn>
                  <a:cxn ang="f624">
                    <a:pos x="f951" y="f952"/>
                  </a:cxn>
                  <a:cxn ang="f624">
                    <a:pos x="f953" y="f954"/>
                  </a:cxn>
                  <a:cxn ang="f624">
                    <a:pos x="f955" y="f956"/>
                  </a:cxn>
                  <a:cxn ang="f624">
                    <a:pos x="f957" y="f958"/>
                  </a:cxn>
                  <a:cxn ang="f624">
                    <a:pos x="f959" y="f960"/>
                  </a:cxn>
                  <a:cxn ang="f624">
                    <a:pos x="f961" y="f962"/>
                  </a:cxn>
                  <a:cxn ang="f624">
                    <a:pos x="f963" y="f964"/>
                  </a:cxn>
                  <a:cxn ang="f624">
                    <a:pos x="f965" y="f966"/>
                  </a:cxn>
                </a:cxnLst>
                <a:rect l="f853" t="f856" r="f854" b="f855"/>
                <a:pathLst>
                  <a:path w="1517" h="1058">
                    <a:moveTo>
                      <a:pt x="f8" y="f9"/>
                    </a:moveTo>
                    <a:lnTo>
                      <a:pt x="f8" y="f9"/>
                    </a:lnTo>
                    <a:lnTo>
                      <a:pt x="f10" y="f9"/>
                    </a:lnTo>
                    <a:lnTo>
                      <a:pt x="f11" y="f12"/>
                    </a:lnTo>
                    <a:lnTo>
                      <a:pt x="f13" y="f14"/>
                    </a:lnTo>
                    <a:lnTo>
                      <a:pt x="f15" y="f16"/>
                    </a:lnTo>
                    <a:lnTo>
                      <a:pt x="f17" y="f18"/>
                    </a:lnTo>
                    <a:lnTo>
                      <a:pt x="f19" y="f20"/>
                    </a:lnTo>
                    <a:lnTo>
                      <a:pt x="f21" y="f22"/>
                    </a:lnTo>
                    <a:lnTo>
                      <a:pt x="f23" y="f22"/>
                    </a:lnTo>
                    <a:lnTo>
                      <a:pt x="f24" y="f25"/>
                    </a:lnTo>
                    <a:lnTo>
                      <a:pt x="f26" y="f25"/>
                    </a:lnTo>
                    <a:lnTo>
                      <a:pt x="f27" y="f25"/>
                    </a:lnTo>
                    <a:lnTo>
                      <a:pt x="f28" y="f29"/>
                    </a:lnTo>
                    <a:lnTo>
                      <a:pt x="f30" y="f31"/>
                    </a:lnTo>
                    <a:lnTo>
                      <a:pt x="f32" y="f33"/>
                    </a:lnTo>
                    <a:lnTo>
                      <a:pt x="f34" y="f35"/>
                    </a:lnTo>
                    <a:lnTo>
                      <a:pt x="f34" y="f36"/>
                    </a:lnTo>
                    <a:lnTo>
                      <a:pt x="f34" y="f37"/>
                    </a:lnTo>
                    <a:lnTo>
                      <a:pt x="f38" y="f39"/>
                    </a:lnTo>
                    <a:lnTo>
                      <a:pt x="f40" y="f41"/>
                    </a:lnTo>
                    <a:lnTo>
                      <a:pt x="f42" y="f43"/>
                    </a:lnTo>
                    <a:lnTo>
                      <a:pt x="f44" y="f45"/>
                    </a:lnTo>
                    <a:lnTo>
                      <a:pt x="f44" y="f46"/>
                    </a:lnTo>
                    <a:lnTo>
                      <a:pt x="f47" y="f48"/>
                    </a:lnTo>
                    <a:lnTo>
                      <a:pt x="f49" y="f33"/>
                    </a:lnTo>
                    <a:lnTo>
                      <a:pt x="f12" y="f50"/>
                    </a:lnTo>
                    <a:lnTo>
                      <a:pt x="f51" y="f52"/>
                    </a:lnTo>
                    <a:lnTo>
                      <a:pt x="f53" y="f22"/>
                    </a:lnTo>
                    <a:lnTo>
                      <a:pt x="f20" y="f25"/>
                    </a:lnTo>
                    <a:lnTo>
                      <a:pt x="f54" y="f18"/>
                    </a:lnTo>
                    <a:lnTo>
                      <a:pt x="f37" y="f55"/>
                    </a:lnTo>
                    <a:lnTo>
                      <a:pt x="f45" y="f56"/>
                    </a:lnTo>
                    <a:lnTo>
                      <a:pt x="f57" y="f58"/>
                    </a:lnTo>
                    <a:lnTo>
                      <a:pt x="f59" y="f56"/>
                    </a:lnTo>
                    <a:lnTo>
                      <a:pt x="f60" y="f61"/>
                    </a:lnTo>
                    <a:lnTo>
                      <a:pt x="f62" y="f55"/>
                    </a:lnTo>
                    <a:lnTo>
                      <a:pt x="f63" y="f55"/>
                    </a:lnTo>
                    <a:lnTo>
                      <a:pt x="f64" y="f65"/>
                    </a:lnTo>
                    <a:lnTo>
                      <a:pt x="f66" y="f25"/>
                    </a:lnTo>
                    <a:lnTo>
                      <a:pt x="f67" y="f68"/>
                    </a:lnTo>
                    <a:lnTo>
                      <a:pt x="f69" y="f70"/>
                    </a:lnTo>
                    <a:lnTo>
                      <a:pt x="f71" y="f70"/>
                    </a:lnTo>
                    <a:lnTo>
                      <a:pt x="f72" y="f7"/>
                    </a:lnTo>
                    <a:lnTo>
                      <a:pt x="f73" y="f7"/>
                    </a:lnTo>
                    <a:lnTo>
                      <a:pt x="f74" y="f70"/>
                    </a:lnTo>
                    <a:lnTo>
                      <a:pt x="f75" y="f76"/>
                    </a:lnTo>
                    <a:lnTo>
                      <a:pt x="f77" y="f78"/>
                    </a:lnTo>
                    <a:lnTo>
                      <a:pt x="f77" y="f47"/>
                    </a:lnTo>
                    <a:lnTo>
                      <a:pt x="f79" y="f40"/>
                    </a:lnTo>
                    <a:lnTo>
                      <a:pt x="f80" y="f81"/>
                    </a:lnTo>
                    <a:lnTo>
                      <a:pt x="f82" y="f83"/>
                    </a:lnTo>
                    <a:lnTo>
                      <a:pt x="f84" y="f85"/>
                    </a:lnTo>
                    <a:lnTo>
                      <a:pt x="f86" y="f15"/>
                    </a:lnTo>
                    <a:lnTo>
                      <a:pt x="f87" y="f88"/>
                    </a:lnTo>
                    <a:lnTo>
                      <a:pt x="f89" y="f90"/>
                    </a:lnTo>
                    <a:lnTo>
                      <a:pt x="f91" y="f92"/>
                    </a:lnTo>
                    <a:lnTo>
                      <a:pt x="f93" y="f94"/>
                    </a:lnTo>
                    <a:lnTo>
                      <a:pt x="f95" y="f10"/>
                    </a:lnTo>
                    <a:lnTo>
                      <a:pt x="f96" y="f94"/>
                    </a:lnTo>
                    <a:lnTo>
                      <a:pt x="f97" y="f92"/>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7"/>
                    </a:lnTo>
                    <a:lnTo>
                      <a:pt x="f119" y="f120"/>
                    </a:lnTo>
                    <a:lnTo>
                      <a:pt x="f121" y="f122"/>
                    </a:lnTo>
                    <a:lnTo>
                      <a:pt x="f123" y="f124"/>
                    </a:lnTo>
                    <a:lnTo>
                      <a:pt x="f125" y="f126"/>
                    </a:lnTo>
                    <a:lnTo>
                      <a:pt x="f127" y="f128"/>
                    </a:lnTo>
                    <a:lnTo>
                      <a:pt x="f129" y="f130"/>
                    </a:lnTo>
                    <a:lnTo>
                      <a:pt x="f131" y="f130"/>
                    </a:lnTo>
                    <a:lnTo>
                      <a:pt x="f132" y="f133"/>
                    </a:lnTo>
                    <a:lnTo>
                      <a:pt x="f134" y="f135"/>
                    </a:lnTo>
                    <a:lnTo>
                      <a:pt x="f136" y="f137"/>
                    </a:lnTo>
                    <a:lnTo>
                      <a:pt x="f112" y="f138"/>
                    </a:lnTo>
                    <a:lnTo>
                      <a:pt x="f139" y="f140"/>
                    </a:lnTo>
                    <a:lnTo>
                      <a:pt x="f116" y="f141"/>
                    </a:lnTo>
                    <a:lnTo>
                      <a:pt x="f142" y="f143"/>
                    </a:lnTo>
                    <a:lnTo>
                      <a:pt x="f144" y="f145"/>
                    </a:lnTo>
                    <a:lnTo>
                      <a:pt x="f146" y="f145"/>
                    </a:lnTo>
                    <a:lnTo>
                      <a:pt x="f6" y="f147"/>
                    </a:lnTo>
                    <a:lnTo>
                      <a:pt x="f148" y="f149"/>
                    </a:lnTo>
                    <a:lnTo>
                      <a:pt x="f150" y="f151"/>
                    </a:lnTo>
                    <a:lnTo>
                      <a:pt x="f152" y="f153"/>
                    </a:lnTo>
                    <a:lnTo>
                      <a:pt x="f154" y="f155"/>
                    </a:lnTo>
                    <a:lnTo>
                      <a:pt x="f156" y="f157"/>
                    </a:lnTo>
                    <a:lnTo>
                      <a:pt x="f158" y="f159"/>
                    </a:lnTo>
                    <a:lnTo>
                      <a:pt x="f160" y="f161"/>
                    </a:lnTo>
                    <a:lnTo>
                      <a:pt x="f162" y="f163"/>
                    </a:lnTo>
                    <a:lnTo>
                      <a:pt x="f164" y="f165"/>
                    </a:lnTo>
                    <a:lnTo>
                      <a:pt x="f127" y="f166"/>
                    </a:lnTo>
                    <a:lnTo>
                      <a:pt x="f167" y="f168"/>
                    </a:lnTo>
                    <a:lnTo>
                      <a:pt x="f116" y="f169"/>
                    </a:lnTo>
                    <a:lnTo>
                      <a:pt x="f139" y="f170"/>
                    </a:lnTo>
                    <a:lnTo>
                      <a:pt x="f171" y="f165"/>
                    </a:lnTo>
                    <a:lnTo>
                      <a:pt x="f172" y="f173"/>
                    </a:lnTo>
                    <a:lnTo>
                      <a:pt x="f174" y="f175"/>
                    </a:lnTo>
                    <a:lnTo>
                      <a:pt x="f176" y="f177"/>
                    </a:lnTo>
                    <a:lnTo>
                      <a:pt x="f132" y="f166"/>
                    </a:lnTo>
                    <a:lnTo>
                      <a:pt x="f178" y="f179"/>
                    </a:lnTo>
                    <a:lnTo>
                      <a:pt x="f180" y="f181"/>
                    </a:lnTo>
                    <a:lnTo>
                      <a:pt x="f182" y="f183"/>
                    </a:lnTo>
                    <a:lnTo>
                      <a:pt x="f184" y="f185"/>
                    </a:lnTo>
                    <a:lnTo>
                      <a:pt x="f186" y="f187"/>
                    </a:lnTo>
                    <a:lnTo>
                      <a:pt x="f188" y="f189"/>
                    </a:lnTo>
                    <a:lnTo>
                      <a:pt x="f190" y="f191"/>
                    </a:lnTo>
                    <a:lnTo>
                      <a:pt x="f192" y="f193"/>
                    </a:lnTo>
                    <a:lnTo>
                      <a:pt x="f194" y="f195"/>
                    </a:lnTo>
                    <a:lnTo>
                      <a:pt x="f91" y="f195"/>
                    </a:lnTo>
                    <a:lnTo>
                      <a:pt x="f89" y="f196"/>
                    </a:lnTo>
                    <a:lnTo>
                      <a:pt x="f197" y="f198"/>
                    </a:lnTo>
                    <a:lnTo>
                      <a:pt x="f199" y="f200"/>
                    </a:lnTo>
                    <a:lnTo>
                      <a:pt x="f87" y="f201"/>
                    </a:lnTo>
                    <a:lnTo>
                      <a:pt x="f202" y="f203"/>
                    </a:lnTo>
                    <a:lnTo>
                      <a:pt x="f204" y="f205"/>
                    </a:lnTo>
                    <a:lnTo>
                      <a:pt x="f206" y="f207"/>
                    </a:lnTo>
                    <a:lnTo>
                      <a:pt x="f208" y="f177"/>
                    </a:lnTo>
                    <a:lnTo>
                      <a:pt x="f208" y="f209"/>
                    </a:lnTo>
                    <a:lnTo>
                      <a:pt x="f210" y="f211"/>
                    </a:lnTo>
                    <a:lnTo>
                      <a:pt x="f212" y="f213"/>
                    </a:lnTo>
                    <a:lnTo>
                      <a:pt x="f214" y="f215"/>
                    </a:lnTo>
                    <a:lnTo>
                      <a:pt x="f69" y="f216"/>
                    </a:lnTo>
                    <a:lnTo>
                      <a:pt x="f217" y="f218"/>
                    </a:lnTo>
                    <a:lnTo>
                      <a:pt x="f219" y="f220"/>
                    </a:lnTo>
                    <a:lnTo>
                      <a:pt x="f221" y="f222"/>
                    </a:lnTo>
                    <a:lnTo>
                      <a:pt x="f223" y="f224"/>
                    </a:lnTo>
                    <a:lnTo>
                      <a:pt x="f225" y="f226"/>
                    </a:lnTo>
                    <a:lnTo>
                      <a:pt x="f227" y="f228"/>
                    </a:lnTo>
                    <a:lnTo>
                      <a:pt x="f229" y="f230"/>
                    </a:lnTo>
                    <a:lnTo>
                      <a:pt x="f229" y="f155"/>
                    </a:lnTo>
                    <a:lnTo>
                      <a:pt x="f231" y="f232"/>
                    </a:lnTo>
                    <a:lnTo>
                      <a:pt x="f233" y="f234"/>
                    </a:lnTo>
                    <a:lnTo>
                      <a:pt x="f235" y="f236"/>
                    </a:lnTo>
                    <a:lnTo>
                      <a:pt x="f237" y="f238"/>
                    </a:lnTo>
                    <a:lnTo>
                      <a:pt x="f239" y="f240"/>
                    </a:lnTo>
                    <a:lnTo>
                      <a:pt x="f241" y="f242"/>
                    </a:lnTo>
                    <a:lnTo>
                      <a:pt x="f243" y="f244"/>
                    </a:lnTo>
                    <a:lnTo>
                      <a:pt x="f245" y="f177"/>
                    </a:lnTo>
                    <a:lnTo>
                      <a:pt x="f245" y="f246"/>
                    </a:lnTo>
                    <a:lnTo>
                      <a:pt x="f35" y="f166"/>
                    </a:lnTo>
                    <a:lnTo>
                      <a:pt x="f247" y="f248"/>
                    </a:lnTo>
                    <a:lnTo>
                      <a:pt x="f249" y="f250"/>
                    </a:lnTo>
                    <a:lnTo>
                      <a:pt x="f251" y="f250"/>
                    </a:lnTo>
                    <a:lnTo>
                      <a:pt x="f31" y="f248"/>
                    </a:lnTo>
                    <a:lnTo>
                      <a:pt x="f252" y="f253"/>
                    </a:lnTo>
                    <a:lnTo>
                      <a:pt x="f254" y="f246"/>
                    </a:lnTo>
                    <a:lnTo>
                      <a:pt x="f20" y="f253"/>
                    </a:lnTo>
                    <a:lnTo>
                      <a:pt x="f255" y="f253"/>
                    </a:lnTo>
                    <a:lnTo>
                      <a:pt x="f29" y="f248"/>
                    </a:lnTo>
                    <a:lnTo>
                      <a:pt x="f29" y="f256"/>
                    </a:lnTo>
                    <a:lnTo>
                      <a:pt x="f29" y="f168"/>
                    </a:lnTo>
                    <a:lnTo>
                      <a:pt x="f20" y="f181"/>
                    </a:lnTo>
                    <a:lnTo>
                      <a:pt x="f257" y="f258"/>
                    </a:lnTo>
                    <a:lnTo>
                      <a:pt x="f54" y="f259"/>
                    </a:lnTo>
                    <a:lnTo>
                      <a:pt x="f260" y="f201"/>
                    </a:lnTo>
                    <a:lnTo>
                      <a:pt x="f260" y="f200"/>
                    </a:lnTo>
                    <a:lnTo>
                      <a:pt x="f261" y="f193"/>
                    </a:lnTo>
                    <a:lnTo>
                      <a:pt x="f262" y="f263"/>
                    </a:lnTo>
                    <a:lnTo>
                      <a:pt x="f251" y="f264"/>
                    </a:lnTo>
                    <a:lnTo>
                      <a:pt x="f265" y="f266"/>
                    </a:lnTo>
                    <a:lnTo>
                      <a:pt x="f35" y="f267"/>
                    </a:lnTo>
                    <a:lnTo>
                      <a:pt x="f37" y="f268"/>
                    </a:lnTo>
                    <a:lnTo>
                      <a:pt x="f269" y="f270"/>
                    </a:lnTo>
                    <a:lnTo>
                      <a:pt x="f271" y="f272"/>
                    </a:lnTo>
                    <a:lnTo>
                      <a:pt x="f273" y="f274"/>
                    </a:lnTo>
                    <a:lnTo>
                      <a:pt x="f275" y="f276"/>
                    </a:lnTo>
                    <a:lnTo>
                      <a:pt x="f235" y="f277"/>
                    </a:lnTo>
                    <a:lnTo>
                      <a:pt x="f278" y="f279"/>
                    </a:lnTo>
                    <a:lnTo>
                      <a:pt x="f280" y="f281"/>
                    </a:lnTo>
                    <a:lnTo>
                      <a:pt x="f282" y="f283"/>
                    </a:lnTo>
                    <a:lnTo>
                      <a:pt x="f284" y="f285"/>
                    </a:lnTo>
                    <a:lnTo>
                      <a:pt x="f286" y="f287"/>
                    </a:lnTo>
                    <a:lnTo>
                      <a:pt x="f288" y="f289"/>
                    </a:lnTo>
                    <a:lnTo>
                      <a:pt x="f290" y="f291"/>
                    </a:lnTo>
                    <a:lnTo>
                      <a:pt x="f292" y="f293"/>
                    </a:lnTo>
                    <a:lnTo>
                      <a:pt x="f294" y="f295"/>
                    </a:lnTo>
                    <a:lnTo>
                      <a:pt x="f296" y="f297"/>
                    </a:lnTo>
                    <a:lnTo>
                      <a:pt x="f73" y="f298"/>
                    </a:lnTo>
                    <a:lnTo>
                      <a:pt x="f73" y="f299"/>
                    </a:lnTo>
                    <a:lnTo>
                      <a:pt x="f296" y="f300"/>
                    </a:lnTo>
                    <a:lnTo>
                      <a:pt x="f301" y="f302"/>
                    </a:lnTo>
                    <a:lnTo>
                      <a:pt x="f72" y="f303"/>
                    </a:lnTo>
                    <a:lnTo>
                      <a:pt x="f292" y="f304"/>
                    </a:lnTo>
                    <a:lnTo>
                      <a:pt x="f305" y="f306"/>
                    </a:lnTo>
                    <a:lnTo>
                      <a:pt x="f307" y="f306"/>
                    </a:lnTo>
                    <a:lnTo>
                      <a:pt x="f308" y="f306"/>
                    </a:lnTo>
                    <a:lnTo>
                      <a:pt x="f309" y="f310"/>
                    </a:lnTo>
                    <a:lnTo>
                      <a:pt x="f311" y="f312"/>
                    </a:lnTo>
                    <a:lnTo>
                      <a:pt x="f313" y="f314"/>
                    </a:lnTo>
                    <a:lnTo>
                      <a:pt x="f219" y="f315"/>
                    </a:lnTo>
                    <a:lnTo>
                      <a:pt x="f316" y="f295"/>
                    </a:lnTo>
                    <a:lnTo>
                      <a:pt x="f317" y="f318"/>
                    </a:lnTo>
                    <a:lnTo>
                      <a:pt x="f319" y="f320"/>
                    </a:lnTo>
                    <a:lnTo>
                      <a:pt x="f275" y="f321"/>
                    </a:lnTo>
                    <a:lnTo>
                      <a:pt x="f322" y="f321"/>
                    </a:lnTo>
                    <a:lnTo>
                      <a:pt x="f60" y="f318"/>
                    </a:lnTo>
                    <a:lnTo>
                      <a:pt x="f59" y="f295"/>
                    </a:lnTo>
                    <a:lnTo>
                      <a:pt x="f323" y="f324"/>
                    </a:lnTo>
                    <a:lnTo>
                      <a:pt x="f325" y="f297"/>
                    </a:lnTo>
                    <a:lnTo>
                      <a:pt x="f45" y="f314"/>
                    </a:lnTo>
                    <a:lnTo>
                      <a:pt x="f269" y="f326"/>
                    </a:lnTo>
                    <a:lnTo>
                      <a:pt x="f37" y="f327"/>
                    </a:lnTo>
                    <a:lnTo>
                      <a:pt x="f245" y="f328"/>
                    </a:lnTo>
                    <a:lnTo>
                      <a:pt x="f249" y="f329"/>
                    </a:lnTo>
                    <a:lnTo>
                      <a:pt x="f251" y="f330"/>
                    </a:lnTo>
                    <a:lnTo>
                      <a:pt x="f262" y="f331"/>
                    </a:lnTo>
                    <a:lnTo>
                      <a:pt x="f260" y="f332"/>
                    </a:lnTo>
                    <a:lnTo>
                      <a:pt x="f54" y="f333"/>
                    </a:lnTo>
                    <a:lnTo>
                      <a:pt x="f334" y="f335"/>
                    </a:lnTo>
                    <a:lnTo>
                      <a:pt x="f257" y="f336"/>
                    </a:lnTo>
                    <a:lnTo>
                      <a:pt x="f257" y="f337"/>
                    </a:lnTo>
                    <a:lnTo>
                      <a:pt x="f338" y="f339"/>
                    </a:lnTo>
                    <a:lnTo>
                      <a:pt x="f338" y="f5"/>
                    </a:lnTo>
                    <a:lnTo>
                      <a:pt x="f51" y="f5"/>
                    </a:lnTo>
                    <a:lnTo>
                      <a:pt x="f49" y="f340"/>
                    </a:lnTo>
                    <a:lnTo>
                      <a:pt x="f341" y="f342"/>
                    </a:lnTo>
                    <a:lnTo>
                      <a:pt x="f343" y="f344"/>
                    </a:lnTo>
                    <a:lnTo>
                      <a:pt x="f9" y="f345"/>
                    </a:lnTo>
                    <a:lnTo>
                      <a:pt x="f346" y="f347"/>
                    </a:lnTo>
                    <a:lnTo>
                      <a:pt x="f348" y="f349"/>
                    </a:lnTo>
                    <a:lnTo>
                      <a:pt x="f53" y="f303"/>
                    </a:lnTo>
                    <a:lnTo>
                      <a:pt x="f20" y="f350"/>
                    </a:lnTo>
                    <a:lnTo>
                      <a:pt x="f257" y="f351"/>
                    </a:lnTo>
                    <a:lnTo>
                      <a:pt x="f352" y="f353"/>
                    </a:lnTo>
                    <a:lnTo>
                      <a:pt x="f54" y="f326"/>
                    </a:lnTo>
                    <a:lnTo>
                      <a:pt x="f31" y="f354"/>
                    </a:lnTo>
                    <a:lnTo>
                      <a:pt x="f260" y="f355"/>
                    </a:lnTo>
                    <a:lnTo>
                      <a:pt x="f31" y="f314"/>
                    </a:lnTo>
                    <a:lnTo>
                      <a:pt x="f352" y="f315"/>
                    </a:lnTo>
                    <a:lnTo>
                      <a:pt x="f257" y="f356"/>
                    </a:lnTo>
                    <a:lnTo>
                      <a:pt x="f254" y="f318"/>
                    </a:lnTo>
                    <a:lnTo>
                      <a:pt x="f29" y="f357"/>
                    </a:lnTo>
                    <a:lnTo>
                      <a:pt x="f12" y="f357"/>
                    </a:lnTo>
                    <a:lnTo>
                      <a:pt x="f358" y="f357"/>
                    </a:lnTo>
                    <a:lnTo>
                      <a:pt x="f359" y="f357"/>
                    </a:lnTo>
                    <a:lnTo>
                      <a:pt x="f360" y="f321"/>
                    </a:lnTo>
                    <a:lnTo>
                      <a:pt x="f361" y="f318"/>
                    </a:lnTo>
                    <a:lnTo>
                      <a:pt x="f362" y="f318"/>
                    </a:lnTo>
                    <a:lnTo>
                      <a:pt x="f363" y="f320"/>
                    </a:lnTo>
                    <a:lnTo>
                      <a:pt x="f364" y="f321"/>
                    </a:lnTo>
                    <a:lnTo>
                      <a:pt x="f365" y="f357"/>
                    </a:lnTo>
                    <a:lnTo>
                      <a:pt x="f366" y="f367"/>
                    </a:lnTo>
                    <a:lnTo>
                      <a:pt x="f368" y="f367"/>
                    </a:lnTo>
                    <a:lnTo>
                      <a:pt x="f369" y="f367"/>
                    </a:lnTo>
                    <a:lnTo>
                      <a:pt x="f370" y="f371"/>
                    </a:lnTo>
                    <a:lnTo>
                      <a:pt x="f372" y="f373"/>
                    </a:lnTo>
                    <a:lnTo>
                      <a:pt x="f374" y="f375"/>
                    </a:lnTo>
                    <a:lnTo>
                      <a:pt x="f376" y="f377"/>
                    </a:lnTo>
                    <a:lnTo>
                      <a:pt x="f378" y="f379"/>
                    </a:lnTo>
                    <a:lnTo>
                      <a:pt x="f378" y="f315"/>
                    </a:lnTo>
                    <a:lnTo>
                      <a:pt x="f380" y="f381"/>
                    </a:lnTo>
                    <a:lnTo>
                      <a:pt x="f382" y="f354"/>
                    </a:lnTo>
                    <a:lnTo>
                      <a:pt x="f111" y="f326"/>
                    </a:lnTo>
                    <a:lnTo>
                      <a:pt x="f383" y="f351"/>
                    </a:lnTo>
                    <a:lnTo>
                      <a:pt x="f384" y="f302"/>
                    </a:lnTo>
                    <a:lnTo>
                      <a:pt x="f385" y="f310"/>
                    </a:lnTo>
                    <a:lnTo>
                      <a:pt x="f386" y="f387"/>
                    </a:lnTo>
                    <a:lnTo>
                      <a:pt x="f388" y="f306"/>
                    </a:lnTo>
                    <a:lnTo>
                      <a:pt x="f389" y="f306"/>
                    </a:lnTo>
                    <a:lnTo>
                      <a:pt x="f390" y="f306"/>
                    </a:lnTo>
                    <a:lnTo>
                      <a:pt x="f391" y="f304"/>
                    </a:lnTo>
                    <a:lnTo>
                      <a:pt x="f392" y="f310"/>
                    </a:lnTo>
                    <a:lnTo>
                      <a:pt x="f137" y="f387"/>
                    </a:lnTo>
                    <a:lnTo>
                      <a:pt x="f393" y="f394"/>
                    </a:lnTo>
                    <a:lnTo>
                      <a:pt x="f395" y="f396"/>
                    </a:lnTo>
                    <a:lnTo>
                      <a:pt x="f397" y="f328"/>
                    </a:lnTo>
                    <a:lnTo>
                      <a:pt x="f398" y="f399"/>
                    </a:lnTo>
                    <a:lnTo>
                      <a:pt x="f400" y="f342"/>
                    </a:lnTo>
                    <a:lnTo>
                      <a:pt x="f215" y="f331"/>
                    </a:lnTo>
                    <a:lnTo>
                      <a:pt x="f401" y="f333"/>
                    </a:lnTo>
                    <a:lnTo>
                      <a:pt x="f402" y="f333"/>
                    </a:lnTo>
                    <a:lnTo>
                      <a:pt x="f403" y="f333"/>
                    </a:lnTo>
                    <a:lnTo>
                      <a:pt x="f404" y="f331"/>
                    </a:lnTo>
                    <a:lnTo>
                      <a:pt x="f405" y="f406"/>
                    </a:lnTo>
                    <a:lnTo>
                      <a:pt x="f407" y="f350"/>
                    </a:lnTo>
                    <a:lnTo>
                      <a:pt x="f240" y="f408"/>
                    </a:lnTo>
                    <a:lnTo>
                      <a:pt x="f409" y="f310"/>
                    </a:lnTo>
                    <a:lnTo>
                      <a:pt x="f410" y="f411"/>
                    </a:lnTo>
                    <a:lnTo>
                      <a:pt x="f196" y="f406"/>
                    </a:lnTo>
                    <a:lnTo>
                      <a:pt x="f412" y="f406"/>
                    </a:lnTo>
                    <a:lnTo>
                      <a:pt x="f413" y="f332"/>
                    </a:lnTo>
                    <a:lnTo>
                      <a:pt x="f414" y="f415"/>
                    </a:lnTo>
                    <a:lnTo>
                      <a:pt x="f416" y="f332"/>
                    </a:lnTo>
                    <a:lnTo>
                      <a:pt x="f302" y="f417"/>
                    </a:lnTo>
                    <a:lnTo>
                      <a:pt x="f337" y="f299"/>
                    </a:lnTo>
                    <a:lnTo>
                      <a:pt x="f5" y="f295"/>
                    </a:lnTo>
                    <a:lnTo>
                      <a:pt x="f336" y="f291"/>
                    </a:lnTo>
                    <a:lnTo>
                      <a:pt x="f418" y="f419"/>
                    </a:lnTo>
                    <a:lnTo>
                      <a:pt x="f337" y="f420"/>
                    </a:lnTo>
                    <a:lnTo>
                      <a:pt x="f421" y="f422"/>
                    </a:lnTo>
                    <a:lnTo>
                      <a:pt x="f303" y="f422"/>
                    </a:lnTo>
                    <a:lnTo>
                      <a:pt x="f423" y="f424"/>
                    </a:lnTo>
                    <a:lnTo>
                      <a:pt x="f425" y="f426"/>
                    </a:lnTo>
                    <a:lnTo>
                      <a:pt x="f425" y="f427"/>
                    </a:lnTo>
                    <a:lnTo>
                      <a:pt x="f428" y="f429"/>
                    </a:lnTo>
                    <a:lnTo>
                      <a:pt x="f416" y="f430"/>
                    </a:lnTo>
                    <a:lnTo>
                      <a:pt x="f431" y="f430"/>
                    </a:lnTo>
                    <a:lnTo>
                      <a:pt x="f408" y="f209"/>
                    </a:lnTo>
                    <a:lnTo>
                      <a:pt x="f432" y="f226"/>
                    </a:lnTo>
                    <a:lnTo>
                      <a:pt x="f367" y="f226"/>
                    </a:lnTo>
                    <a:lnTo>
                      <a:pt x="f433" y="f161"/>
                    </a:lnTo>
                    <a:lnTo>
                      <a:pt x="f434" y="f177"/>
                    </a:lnTo>
                    <a:lnTo>
                      <a:pt x="f435" y="f427"/>
                    </a:lnTo>
                    <a:lnTo>
                      <a:pt x="f436" y="f168"/>
                    </a:lnTo>
                    <a:lnTo>
                      <a:pt x="f437" y="f438"/>
                    </a:lnTo>
                    <a:lnTo>
                      <a:pt x="f201" y="f438"/>
                    </a:lnTo>
                    <a:lnTo>
                      <a:pt x="f439" y="f244"/>
                    </a:lnTo>
                    <a:lnTo>
                      <a:pt x="f440" y="f244"/>
                    </a:lnTo>
                    <a:lnTo>
                      <a:pt x="f441" y="f442"/>
                    </a:lnTo>
                    <a:lnTo>
                      <a:pt x="f443" y="f230"/>
                    </a:lnTo>
                    <a:lnTo>
                      <a:pt x="f444" y="f445"/>
                    </a:lnTo>
                    <a:lnTo>
                      <a:pt x="f446" y="f447"/>
                    </a:lnTo>
                    <a:lnTo>
                      <a:pt x="f448" y="f449"/>
                    </a:lnTo>
                    <a:lnTo>
                      <a:pt x="f450" y="f451"/>
                    </a:lnTo>
                    <a:lnTo>
                      <a:pt x="f450" y="f452"/>
                    </a:lnTo>
                    <a:lnTo>
                      <a:pt x="f453" y="f454"/>
                    </a:lnTo>
                    <a:lnTo>
                      <a:pt x="f455" y="f456"/>
                    </a:lnTo>
                    <a:lnTo>
                      <a:pt x="f457" y="f107"/>
                    </a:lnTo>
                    <a:lnTo>
                      <a:pt x="f458" y="f459"/>
                    </a:lnTo>
                    <a:lnTo>
                      <a:pt x="f460" y="f103"/>
                    </a:lnTo>
                    <a:lnTo>
                      <a:pt x="f460" y="f461"/>
                    </a:lnTo>
                    <a:lnTo>
                      <a:pt x="f460" y="f462"/>
                    </a:lnTo>
                    <a:lnTo>
                      <a:pt x="f458" y="f463"/>
                    </a:lnTo>
                    <a:lnTo>
                      <a:pt x="f464" y="f465"/>
                    </a:lnTo>
                    <a:lnTo>
                      <a:pt x="f457" y="f466"/>
                    </a:lnTo>
                    <a:lnTo>
                      <a:pt x="f138" y="f467"/>
                    </a:lnTo>
                    <a:lnTo>
                      <a:pt x="f468" y="f90"/>
                    </a:lnTo>
                    <a:lnTo>
                      <a:pt x="f468" y="f469"/>
                    </a:lnTo>
                    <a:lnTo>
                      <a:pt x="f468" y="f470"/>
                    </a:lnTo>
                    <a:lnTo>
                      <a:pt x="f468" y="f471"/>
                    </a:lnTo>
                    <a:lnTo>
                      <a:pt x="f138" y="f472"/>
                    </a:lnTo>
                    <a:lnTo>
                      <a:pt x="f137" y="f473"/>
                    </a:lnTo>
                    <a:lnTo>
                      <a:pt x="f392" y="f474"/>
                    </a:lnTo>
                    <a:lnTo>
                      <a:pt x="f475" y="f476"/>
                    </a:lnTo>
                    <a:lnTo>
                      <a:pt x="f477" y="f478"/>
                    </a:lnTo>
                    <a:lnTo>
                      <a:pt x="f477" y="f479"/>
                    </a:lnTo>
                    <a:lnTo>
                      <a:pt x="f480" y="f481"/>
                    </a:lnTo>
                    <a:lnTo>
                      <a:pt x="f391" y="f482"/>
                    </a:lnTo>
                    <a:lnTo>
                      <a:pt x="f483" y="f484"/>
                    </a:lnTo>
                    <a:lnTo>
                      <a:pt x="f485" y="f486"/>
                    </a:lnTo>
                    <a:lnTo>
                      <a:pt x="f487" y="f488"/>
                    </a:lnTo>
                    <a:lnTo>
                      <a:pt x="f489" y="f490"/>
                    </a:lnTo>
                    <a:lnTo>
                      <a:pt x="f454" y="f491"/>
                    </a:lnTo>
                    <a:lnTo>
                      <a:pt x="f374" y="f492"/>
                    </a:lnTo>
                    <a:lnTo>
                      <a:pt x="f107" y="f493"/>
                    </a:lnTo>
                    <a:lnTo>
                      <a:pt x="f494" y="f495"/>
                    </a:lnTo>
                    <a:lnTo>
                      <a:pt x="f496" y="f497"/>
                    </a:lnTo>
                    <a:lnTo>
                      <a:pt x="f368" y="f9"/>
                    </a:lnTo>
                    <a:lnTo>
                      <a:pt x="f8" y="f9"/>
                    </a:lnTo>
                    <a:close/>
                  </a:path>
                </a:pathLst>
              </a:custGeom>
              <a:solidFill>
                <a:srgbClr val="FFFFFF">
                  <a:alpha val="50195"/>
                </a:srgbClr>
              </a:solidFill>
              <a:ln>
                <a:noFill/>
              </a:ln>
              <a:scene3d>
                <a:camera prst="legacyObliqueBottom"/>
                <a:lightRig rig="legacyFlat2" dir="b"/>
              </a:scene3d>
              <a:sp3d extrusionH="457200" prstMaterial="legacyPlastic">
                <a:bevelT w="13500" h="13500" prst="angle"/>
                <a:bevelB w="13500" h="13500" prst="angle"/>
                <a:extrusionClr>
                  <a:srgbClr val="FFFFFF"/>
                </a:extrusionClr>
              </a:sp3d>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endParaRPr lang="en-US" sz="1800" b="0" i="0" u="none" strike="noStrike" kern="0" cap="none" spc="0" baseline="0">
                  <a:solidFill>
                    <a:schemeClr val="bg1"/>
                  </a:solidFill>
                  <a:uFillTx/>
                  <a:latin typeface="Gulim" panose="020B0600000101010101" pitchFamily="34" charset="-127"/>
                  <a:ea typeface="Gulim" panose="020B0600000101010101" pitchFamily="34" charset="-127"/>
                </a:endParaRPr>
              </a:p>
            </p:txBody>
          </p:sp>
        </p:grpSp>
        <p:grpSp>
          <p:nvGrpSpPr>
            <p:cNvPr id="12" name="Group 95"/>
            <p:cNvGrpSpPr/>
            <p:nvPr/>
          </p:nvGrpSpPr>
          <p:grpSpPr>
            <a:xfrm>
              <a:off x="1704971" y="1992203"/>
              <a:ext cx="3190881" cy="2343259"/>
              <a:chOff x="1704971" y="1992203"/>
              <a:chExt cx="3190881" cy="2343259"/>
            </a:xfrm>
          </p:grpSpPr>
          <p:sp>
            <p:nvSpPr>
              <p:cNvPr id="13" name="Freeform 96"/>
              <p:cNvSpPr/>
              <p:nvPr/>
            </p:nvSpPr>
            <p:spPr>
              <a:xfrm>
                <a:off x="3986153" y="3665747"/>
                <a:ext cx="190871" cy="112361"/>
              </a:xfrm>
              <a:custGeom>
                <a:avLst/>
                <a:gdLst>
                  <a:gd name="f0" fmla="val 10800000"/>
                  <a:gd name="f1" fmla="val 5400000"/>
                  <a:gd name="f2" fmla="val 180"/>
                  <a:gd name="f3" fmla="val w"/>
                  <a:gd name="f4" fmla="val h"/>
                  <a:gd name="f5" fmla="val 0"/>
                  <a:gd name="f6" fmla="val 124"/>
                  <a:gd name="f7" fmla="val 76"/>
                  <a:gd name="f8" fmla="val 12"/>
                  <a:gd name="f9" fmla="val 49"/>
                  <a:gd name="f10" fmla="val 8"/>
                  <a:gd name="f11" fmla="val 19"/>
                  <a:gd name="f12" fmla="val 58"/>
                  <a:gd name="f13" fmla="val 112"/>
                  <a:gd name="f14" fmla="val 54"/>
                  <a:gd name="f15" fmla="val 62"/>
                  <a:gd name="f16" fmla="val 56"/>
                  <a:gd name="f17" fmla="val 42"/>
                  <a:gd name="f18" fmla="val 66"/>
                  <a:gd name="f19" fmla="val 35"/>
                  <a:gd name="f20" fmla="val 70"/>
                  <a:gd name="f21" fmla="val 26"/>
                  <a:gd name="f22" fmla="val 75"/>
                  <a:gd name="f23" fmla="val 18"/>
                  <a:gd name="f24" fmla="+- 0 0 -90"/>
                  <a:gd name="f25" fmla="*/ f3 1 124"/>
                  <a:gd name="f26" fmla="*/ f4 1 76"/>
                  <a:gd name="f27" fmla="val f5"/>
                  <a:gd name="f28" fmla="val f6"/>
                  <a:gd name="f29" fmla="val f7"/>
                  <a:gd name="f30" fmla="*/ f24 f0 1"/>
                  <a:gd name="f31" fmla="+- f29 0 f27"/>
                  <a:gd name="f32" fmla="+- f28 0 f27"/>
                  <a:gd name="f33" fmla="*/ f30 1 f2"/>
                  <a:gd name="f34" fmla="*/ f32 1 124"/>
                  <a:gd name="f35" fmla="*/ f31 1 76"/>
                  <a:gd name="f36" fmla="*/ 12 f32 1"/>
                  <a:gd name="f37" fmla="*/ 76 f31 1"/>
                  <a:gd name="f38" fmla="*/ 0 f32 1"/>
                  <a:gd name="f39" fmla="*/ 49 f31 1"/>
                  <a:gd name="f40" fmla="*/ 8 f32 1"/>
                  <a:gd name="f41" fmla="*/ 19 f31 1"/>
                  <a:gd name="f42" fmla="*/ 58 f32 1"/>
                  <a:gd name="f43" fmla="*/ 0 f31 1"/>
                  <a:gd name="f44" fmla="*/ 124 f32 1"/>
                  <a:gd name="f45" fmla="*/ 112 f32 1"/>
                  <a:gd name="f46" fmla="*/ 54 f31 1"/>
                  <a:gd name="f47" fmla="*/ 62 f32 1"/>
                  <a:gd name="f48" fmla="*/ 56 f32 1"/>
                  <a:gd name="f49" fmla="*/ 58 f31 1"/>
                  <a:gd name="f50" fmla="*/ 42 f32 1"/>
                  <a:gd name="f51" fmla="*/ 66 f31 1"/>
                  <a:gd name="f52" fmla="*/ 35 f32 1"/>
                  <a:gd name="f53" fmla="*/ 70 f31 1"/>
                  <a:gd name="f54" fmla="*/ 26 f32 1"/>
                  <a:gd name="f55" fmla="*/ 75 f31 1"/>
                  <a:gd name="f56" fmla="*/ 18 f32 1"/>
                  <a:gd name="f57" fmla="+- f33 0 f1"/>
                  <a:gd name="f58" fmla="*/ f36 1 124"/>
                  <a:gd name="f59" fmla="*/ f37 1 76"/>
                  <a:gd name="f60" fmla="*/ f38 1 124"/>
                  <a:gd name="f61" fmla="*/ f39 1 76"/>
                  <a:gd name="f62" fmla="*/ f40 1 124"/>
                  <a:gd name="f63" fmla="*/ f41 1 76"/>
                  <a:gd name="f64" fmla="*/ f42 1 124"/>
                  <a:gd name="f65" fmla="*/ f43 1 76"/>
                  <a:gd name="f66" fmla="*/ f44 1 124"/>
                  <a:gd name="f67" fmla="*/ f45 1 124"/>
                  <a:gd name="f68" fmla="*/ f46 1 76"/>
                  <a:gd name="f69" fmla="*/ f47 1 124"/>
                  <a:gd name="f70" fmla="*/ f48 1 124"/>
                  <a:gd name="f71" fmla="*/ f49 1 76"/>
                  <a:gd name="f72" fmla="*/ f50 1 124"/>
                  <a:gd name="f73" fmla="*/ f51 1 76"/>
                  <a:gd name="f74" fmla="*/ f52 1 124"/>
                  <a:gd name="f75" fmla="*/ f53 1 76"/>
                  <a:gd name="f76" fmla="*/ f54 1 124"/>
                  <a:gd name="f77" fmla="*/ f55 1 76"/>
                  <a:gd name="f78" fmla="*/ f56 1 124"/>
                  <a:gd name="f79" fmla="*/ f58 1 f34"/>
                  <a:gd name="f80" fmla="*/ f59 1 f35"/>
                  <a:gd name="f81" fmla="*/ f60 1 f34"/>
                  <a:gd name="f82" fmla="*/ f61 1 f35"/>
                  <a:gd name="f83" fmla="*/ f62 1 f34"/>
                  <a:gd name="f84" fmla="*/ f63 1 f35"/>
                  <a:gd name="f85" fmla="*/ f64 1 f34"/>
                  <a:gd name="f86" fmla="*/ f65 1 f35"/>
                  <a:gd name="f87" fmla="*/ f66 1 f34"/>
                  <a:gd name="f88" fmla="*/ f67 1 f34"/>
                  <a:gd name="f89" fmla="*/ f68 1 f35"/>
                  <a:gd name="f90" fmla="*/ f69 1 f34"/>
                  <a:gd name="f91" fmla="*/ f70 1 f34"/>
                  <a:gd name="f92" fmla="*/ f71 1 f35"/>
                  <a:gd name="f93" fmla="*/ f72 1 f34"/>
                  <a:gd name="f94" fmla="*/ f73 1 f35"/>
                  <a:gd name="f95" fmla="*/ f74 1 f34"/>
                  <a:gd name="f96" fmla="*/ f75 1 f35"/>
                  <a:gd name="f97" fmla="*/ f76 1 f34"/>
                  <a:gd name="f98" fmla="*/ f77 1 f35"/>
                  <a:gd name="f99" fmla="*/ f78 1 f34"/>
                  <a:gd name="f100" fmla="*/ f81 f25 1"/>
                  <a:gd name="f101" fmla="*/ f87 f25 1"/>
                  <a:gd name="f102" fmla="*/ f80 f26 1"/>
                  <a:gd name="f103" fmla="*/ f86 f26 1"/>
                  <a:gd name="f104" fmla="*/ f79 f25 1"/>
                  <a:gd name="f105" fmla="*/ f82 f26 1"/>
                  <a:gd name="f106" fmla="*/ f83 f25 1"/>
                  <a:gd name="f107" fmla="*/ f84 f26 1"/>
                  <a:gd name="f108" fmla="*/ f85 f25 1"/>
                  <a:gd name="f109" fmla="*/ f88 f25 1"/>
                  <a:gd name="f110" fmla="*/ f89 f26 1"/>
                  <a:gd name="f111" fmla="*/ f90 f25 1"/>
                  <a:gd name="f112" fmla="*/ f91 f25 1"/>
                  <a:gd name="f113" fmla="*/ f92 f26 1"/>
                  <a:gd name="f114" fmla="*/ f93 f25 1"/>
                  <a:gd name="f115" fmla="*/ f94 f26 1"/>
                  <a:gd name="f116" fmla="*/ f95 f25 1"/>
                  <a:gd name="f117" fmla="*/ f96 f26 1"/>
                  <a:gd name="f118" fmla="*/ f97 f25 1"/>
                  <a:gd name="f119" fmla="*/ f98 f26 1"/>
                  <a:gd name="f120" fmla="*/ f99 f25 1"/>
                </a:gdLst>
                <a:ahLst/>
                <a:cxnLst>
                  <a:cxn ang="3">
                    <a:pos x="hc" y="t"/>
                  </a:cxn>
                  <a:cxn ang="0">
                    <a:pos x="r" y="vc"/>
                  </a:cxn>
                  <a:cxn ang="cd4">
                    <a:pos x="hc" y="b"/>
                  </a:cxn>
                  <a:cxn ang="cd2">
                    <a:pos x="l" y="vc"/>
                  </a:cxn>
                  <a:cxn ang="f57">
                    <a:pos x="f104" y="f102"/>
                  </a:cxn>
                  <a:cxn ang="f57">
                    <a:pos x="f100" y="f105"/>
                  </a:cxn>
                  <a:cxn ang="f57">
                    <a:pos x="f106" y="f107"/>
                  </a:cxn>
                  <a:cxn ang="f57">
                    <a:pos x="f108" y="f103"/>
                  </a:cxn>
                  <a:cxn ang="f57">
                    <a:pos x="f101" y="f107"/>
                  </a:cxn>
                  <a:cxn ang="f57">
                    <a:pos x="f109" y="f110"/>
                  </a:cxn>
                  <a:cxn ang="f57">
                    <a:pos x="f111" y="f110"/>
                  </a:cxn>
                  <a:cxn ang="f57">
                    <a:pos x="f111" y="f110"/>
                  </a:cxn>
                  <a:cxn ang="f57">
                    <a:pos x="f112" y="f113"/>
                  </a:cxn>
                  <a:cxn ang="f57">
                    <a:pos x="f114" y="f115"/>
                  </a:cxn>
                  <a:cxn ang="f57">
                    <a:pos x="f116" y="f117"/>
                  </a:cxn>
                  <a:cxn ang="f57">
                    <a:pos x="f118" y="f119"/>
                  </a:cxn>
                  <a:cxn ang="f57">
                    <a:pos x="f120" y="f102"/>
                  </a:cxn>
                  <a:cxn ang="f57">
                    <a:pos x="f104" y="f102"/>
                  </a:cxn>
                  <a:cxn ang="f57">
                    <a:pos x="f104" y="f102"/>
                  </a:cxn>
                </a:cxnLst>
                <a:rect l="f100" t="f103" r="f101" b="f102"/>
                <a:pathLst>
                  <a:path w="124" h="76">
                    <a:moveTo>
                      <a:pt x="f8" y="f7"/>
                    </a:moveTo>
                    <a:lnTo>
                      <a:pt x="f5" y="f9"/>
                    </a:lnTo>
                    <a:lnTo>
                      <a:pt x="f10" y="f11"/>
                    </a:lnTo>
                    <a:lnTo>
                      <a:pt x="f12" y="f5"/>
                    </a:lnTo>
                    <a:lnTo>
                      <a:pt x="f6" y="f11"/>
                    </a:lnTo>
                    <a:lnTo>
                      <a:pt x="f13" y="f14"/>
                    </a:lnTo>
                    <a:lnTo>
                      <a:pt x="f15" y="f14"/>
                    </a:lnTo>
                    <a:lnTo>
                      <a:pt x="f16" y="f12"/>
                    </a:lnTo>
                    <a:lnTo>
                      <a:pt x="f17" y="f18"/>
                    </a:lnTo>
                    <a:lnTo>
                      <a:pt x="f19" y="f20"/>
                    </a:lnTo>
                    <a:lnTo>
                      <a:pt x="f21" y="f22"/>
                    </a:lnTo>
                    <a:lnTo>
                      <a:pt x="f23" y="f7"/>
                    </a:lnTo>
                    <a:lnTo>
                      <a:pt x="f8" y="f7"/>
                    </a:lnTo>
                    <a:close/>
                  </a:path>
                </a:pathLst>
              </a:custGeom>
              <a:solidFill>
                <a:srgbClr val="5B9BD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endParaRPr lang="en-US" sz="1800" b="0" i="0" u="none" strike="noStrike" kern="0" cap="none" spc="0" baseline="0">
                  <a:solidFill>
                    <a:schemeClr val="bg1"/>
                  </a:solidFill>
                  <a:uFillTx/>
                  <a:latin typeface="Gulim" panose="020B0600000101010101" pitchFamily="34" charset="-127"/>
                  <a:ea typeface="Gulim" panose="020B0600000101010101" pitchFamily="34" charset="-127"/>
                </a:endParaRPr>
              </a:p>
            </p:txBody>
          </p:sp>
          <p:sp>
            <p:nvSpPr>
              <p:cNvPr id="14" name="Freeform 97"/>
              <p:cNvSpPr/>
              <p:nvPr/>
            </p:nvSpPr>
            <p:spPr>
              <a:xfrm>
                <a:off x="3385840" y="2638263"/>
                <a:ext cx="549517" cy="625358"/>
              </a:xfrm>
              <a:custGeom>
                <a:avLst/>
                <a:gdLst>
                  <a:gd name="f0" fmla="val 10800000"/>
                  <a:gd name="f1" fmla="val 5400000"/>
                  <a:gd name="f2" fmla="val 180"/>
                  <a:gd name="f3" fmla="val w"/>
                  <a:gd name="f4" fmla="val h"/>
                  <a:gd name="f5" fmla="val 0"/>
                  <a:gd name="f6" fmla="val 357"/>
                  <a:gd name="f7" fmla="val 423"/>
                  <a:gd name="f8" fmla="val 261"/>
                  <a:gd name="f9" fmla="val 234"/>
                  <a:gd name="f10" fmla="val 389"/>
                  <a:gd name="f11" fmla="val 231"/>
                  <a:gd name="f12" fmla="val 362"/>
                  <a:gd name="f13" fmla="val 181"/>
                  <a:gd name="f14" fmla="val 339"/>
                  <a:gd name="f15" fmla="val 142"/>
                  <a:gd name="f16" fmla="val 301"/>
                  <a:gd name="f17" fmla="val 131"/>
                  <a:gd name="f18" fmla="val 279"/>
                  <a:gd name="f19" fmla="val 173"/>
                  <a:gd name="f20" fmla="val 262"/>
                  <a:gd name="f21" fmla="val 188"/>
                  <a:gd name="f22" fmla="val 205"/>
                  <a:gd name="f23" fmla="val 176"/>
                  <a:gd name="f24" fmla="val 140"/>
                  <a:gd name="f25" fmla="val 104"/>
                  <a:gd name="f26" fmla="val 148"/>
                  <a:gd name="f27" fmla="val 47"/>
                  <a:gd name="f28" fmla="val 125"/>
                  <a:gd name="f29" fmla="val 68"/>
                  <a:gd name="f30" fmla="val 24"/>
                  <a:gd name="f31" fmla="val 26"/>
                  <a:gd name="f32" fmla="val 62"/>
                  <a:gd name="f33" fmla="val 95"/>
                  <a:gd name="f34" fmla="val 60"/>
                  <a:gd name="f35" fmla="val 92"/>
                  <a:gd name="f36" fmla="val 59"/>
                  <a:gd name="f37" fmla="val 84"/>
                  <a:gd name="f38" fmla="val 81"/>
                  <a:gd name="f39" fmla="val 78"/>
                  <a:gd name="f40" fmla="val 77"/>
                  <a:gd name="f41" fmla="val 66"/>
                  <a:gd name="f42" fmla="val 75"/>
                  <a:gd name="f43" fmla="val 69"/>
                  <a:gd name="f44" fmla="val 72"/>
                  <a:gd name="f45" fmla="val 65"/>
                  <a:gd name="f46" fmla="val 54"/>
                  <a:gd name="f47" fmla="val 42"/>
                  <a:gd name="f48" fmla="val 21"/>
                  <a:gd name="f49" fmla="val 11"/>
                  <a:gd name="f50" fmla="val 63"/>
                  <a:gd name="f51" fmla="val 8"/>
                  <a:gd name="f52" fmla="val 74"/>
                  <a:gd name="f53" fmla="val 3"/>
                  <a:gd name="f54" fmla="val 80"/>
                  <a:gd name="f55" fmla="val 1"/>
                  <a:gd name="f56" fmla="val 86"/>
                  <a:gd name="f57" fmla="val 90"/>
                  <a:gd name="f58" fmla="val 6"/>
                  <a:gd name="f59" fmla="val 93"/>
                  <a:gd name="f60" fmla="val 14"/>
                  <a:gd name="f61" fmla="val 23"/>
                  <a:gd name="f62" fmla="val 41"/>
                  <a:gd name="f63" fmla="val 50"/>
                  <a:gd name="f64" fmla="val 98"/>
                  <a:gd name="f65" fmla="val 57"/>
                  <a:gd name="f66" fmla="val 101"/>
                  <a:gd name="f67" fmla="val 106"/>
                  <a:gd name="f68" fmla="val 110"/>
                  <a:gd name="f69" fmla="val 116"/>
                  <a:gd name="f70" fmla="val 127"/>
                  <a:gd name="f71" fmla="val 137"/>
                  <a:gd name="f72" fmla="val 145"/>
                  <a:gd name="f73" fmla="val 151"/>
                  <a:gd name="f74" fmla="val 56"/>
                  <a:gd name="f75" fmla="val 160"/>
                  <a:gd name="f76" fmla="val 51"/>
                  <a:gd name="f77" fmla="val 161"/>
                  <a:gd name="f78" fmla="val 48"/>
                  <a:gd name="f79" fmla="val 246"/>
                  <a:gd name="f80" fmla="val 71"/>
                  <a:gd name="f81" fmla="val 250"/>
                  <a:gd name="f82" fmla="val 89"/>
                  <a:gd name="f83" fmla="val 267"/>
                  <a:gd name="f84" fmla="val 271"/>
                  <a:gd name="f85" fmla="val 107"/>
                  <a:gd name="f86" fmla="val 274"/>
                  <a:gd name="f87" fmla="val 118"/>
                  <a:gd name="f88" fmla="val 276"/>
                  <a:gd name="f89" fmla="val 130"/>
                  <a:gd name="f90" fmla="val 280"/>
                  <a:gd name="f91" fmla="val 209"/>
                  <a:gd name="f92" fmla="val 338"/>
                  <a:gd name="f93" fmla="val 220"/>
                  <a:gd name="f94" fmla="val 286"/>
                  <a:gd name="f95" fmla="val 326"/>
                  <a:gd name="f96" fmla="val 294"/>
                  <a:gd name="f97" fmla="val 307"/>
                  <a:gd name="f98" fmla="val 291"/>
                  <a:gd name="f99" fmla="val 282"/>
                  <a:gd name="f100" fmla="val 298"/>
                  <a:gd name="f101" fmla="val 283"/>
                  <a:gd name="f102" fmla="val 313"/>
                  <a:gd name="f103" fmla="val 289"/>
                  <a:gd name="f104" fmla="val 315"/>
                  <a:gd name="f105" fmla="val 316"/>
                  <a:gd name="f106" fmla="val 318"/>
                  <a:gd name="f107" fmla="val 304"/>
                  <a:gd name="f108" fmla="val 319"/>
                  <a:gd name="f109" fmla="val 322"/>
                  <a:gd name="f110" fmla="val 309"/>
                  <a:gd name="f111" fmla="val 325"/>
                  <a:gd name="f112" fmla="val 310"/>
                  <a:gd name="f113" fmla="val 331"/>
                  <a:gd name="f114" fmla="val 351"/>
                  <a:gd name="f115" fmla="val 363"/>
                  <a:gd name="f116" fmla="val 372"/>
                  <a:gd name="f117" fmla="val 380"/>
                  <a:gd name="f118" fmla="val 384"/>
                  <a:gd name="f119" fmla="val 392"/>
                  <a:gd name="f120" fmla="val 393"/>
                  <a:gd name="f121" fmla="+- 0 0 -90"/>
                  <a:gd name="f122" fmla="*/ f3 1 357"/>
                  <a:gd name="f123" fmla="*/ f4 1 423"/>
                  <a:gd name="f124" fmla="val f5"/>
                  <a:gd name="f125" fmla="val f6"/>
                  <a:gd name="f126" fmla="val f7"/>
                  <a:gd name="f127" fmla="*/ f121 f0 1"/>
                  <a:gd name="f128" fmla="+- f126 0 f124"/>
                  <a:gd name="f129" fmla="+- f125 0 f124"/>
                  <a:gd name="f130" fmla="*/ f127 1 f2"/>
                  <a:gd name="f131" fmla="*/ f129 1 357"/>
                  <a:gd name="f132" fmla="*/ f128 1 423"/>
                  <a:gd name="f133" fmla="*/ 234 f129 1"/>
                  <a:gd name="f134" fmla="*/ 389 f128 1"/>
                  <a:gd name="f135" fmla="*/ 181 f129 1"/>
                  <a:gd name="f136" fmla="*/ 339 f128 1"/>
                  <a:gd name="f137" fmla="*/ 131 f129 1"/>
                  <a:gd name="f138" fmla="*/ 279 f128 1"/>
                  <a:gd name="f139" fmla="*/ 188 f129 1"/>
                  <a:gd name="f140" fmla="*/ 205 f128 1"/>
                  <a:gd name="f141" fmla="*/ 104 f129 1"/>
                  <a:gd name="f142" fmla="*/ 148 f128 1"/>
                  <a:gd name="f143" fmla="*/ 0 f129 1"/>
                  <a:gd name="f144" fmla="*/ 68 f128 1"/>
                  <a:gd name="f145" fmla="*/ 62 f129 1"/>
                  <a:gd name="f146" fmla="*/ 95 f128 1"/>
                  <a:gd name="f147" fmla="*/ 60 f129 1"/>
                  <a:gd name="f148" fmla="*/ 92 f128 1"/>
                  <a:gd name="f149" fmla="*/ 59 f129 1"/>
                  <a:gd name="f150" fmla="*/ 81 f128 1"/>
                  <a:gd name="f151" fmla="*/ 77 f128 1"/>
                  <a:gd name="f152" fmla="*/ 66 f129 1"/>
                  <a:gd name="f153" fmla="*/ 75 f128 1"/>
                  <a:gd name="f154" fmla="*/ 69 f129 1"/>
                  <a:gd name="f155" fmla="*/ 72 f128 1"/>
                  <a:gd name="f156" fmla="*/ 68 f129 1"/>
                  <a:gd name="f157" fmla="*/ 54 f128 1"/>
                  <a:gd name="f158" fmla="*/ 21 f128 1"/>
                  <a:gd name="f159" fmla="*/ 11 f128 1"/>
                  <a:gd name="f160" fmla="*/ 74 f129 1"/>
                  <a:gd name="f161" fmla="*/ 3 f128 1"/>
                  <a:gd name="f162" fmla="*/ 86 f129 1"/>
                  <a:gd name="f163" fmla="*/ 0 f128 1"/>
                  <a:gd name="f164" fmla="*/ 92 f129 1"/>
                  <a:gd name="f165" fmla="*/ 6 f128 1"/>
                  <a:gd name="f166" fmla="*/ 93 f129 1"/>
                  <a:gd name="f167" fmla="*/ 14 f128 1"/>
                  <a:gd name="f168" fmla="*/ 41 f128 1"/>
                  <a:gd name="f169" fmla="*/ 98 f129 1"/>
                  <a:gd name="f170" fmla="*/ 57 f128 1"/>
                  <a:gd name="f171" fmla="*/ 106 f129 1"/>
                  <a:gd name="f172" fmla="*/ 62 f128 1"/>
                  <a:gd name="f173" fmla="*/ 116 f129 1"/>
                  <a:gd name="f174" fmla="*/ 63 f128 1"/>
                  <a:gd name="f175" fmla="*/ 127 f129 1"/>
                  <a:gd name="f176" fmla="*/ 145 f129 1"/>
                  <a:gd name="f177" fmla="*/ 59 f128 1"/>
                  <a:gd name="f178" fmla="*/ 160 f129 1"/>
                  <a:gd name="f179" fmla="*/ 51 f128 1"/>
                  <a:gd name="f180" fmla="*/ 246 f129 1"/>
                  <a:gd name="f181" fmla="*/ 71 f128 1"/>
                  <a:gd name="f182" fmla="*/ 250 f129 1"/>
                  <a:gd name="f183" fmla="*/ 267 f129 1"/>
                  <a:gd name="f184" fmla="*/ 98 f128 1"/>
                  <a:gd name="f185" fmla="*/ 274 f129 1"/>
                  <a:gd name="f186" fmla="*/ 118 f128 1"/>
                  <a:gd name="f187" fmla="*/ 276 f129 1"/>
                  <a:gd name="f188" fmla="*/ 130 f128 1"/>
                  <a:gd name="f189" fmla="*/ 280 f129 1"/>
                  <a:gd name="f190" fmla="*/ 209 f128 1"/>
                  <a:gd name="f191" fmla="*/ 357 f129 1"/>
                  <a:gd name="f192" fmla="*/ 286 f128 1"/>
                  <a:gd name="f193" fmla="*/ 307 f129 1"/>
                  <a:gd name="f194" fmla="*/ 267 f128 1"/>
                  <a:gd name="f195" fmla="*/ 291 f128 1"/>
                  <a:gd name="f196" fmla="*/ 283 f129 1"/>
                  <a:gd name="f197" fmla="*/ 307 f128 1"/>
                  <a:gd name="f198" fmla="*/ 289 f129 1"/>
                  <a:gd name="f199" fmla="*/ 315 f128 1"/>
                  <a:gd name="f200" fmla="*/ 291 f129 1"/>
                  <a:gd name="f201" fmla="*/ 316 f128 1"/>
                  <a:gd name="f202" fmla="*/ 304 f129 1"/>
                  <a:gd name="f203" fmla="*/ 319 f128 1"/>
                  <a:gd name="f204" fmla="*/ 309 f129 1"/>
                  <a:gd name="f205" fmla="*/ 325 f128 1"/>
                  <a:gd name="f206" fmla="*/ 310 f129 1"/>
                  <a:gd name="f207" fmla="*/ 351 f128 1"/>
                  <a:gd name="f208" fmla="*/ 363 f128 1"/>
                  <a:gd name="f209" fmla="*/ 380 f128 1"/>
                  <a:gd name="f210" fmla="*/ 294 f129 1"/>
                  <a:gd name="f211" fmla="*/ 392 f128 1"/>
                  <a:gd name="f212" fmla="*/ 423 f128 1"/>
                  <a:gd name="f213" fmla="+- f130 0 f1"/>
                  <a:gd name="f214" fmla="*/ f133 1 357"/>
                  <a:gd name="f215" fmla="*/ f134 1 423"/>
                  <a:gd name="f216" fmla="*/ f135 1 357"/>
                  <a:gd name="f217" fmla="*/ f136 1 423"/>
                  <a:gd name="f218" fmla="*/ f137 1 357"/>
                  <a:gd name="f219" fmla="*/ f138 1 423"/>
                  <a:gd name="f220" fmla="*/ f139 1 357"/>
                  <a:gd name="f221" fmla="*/ f140 1 423"/>
                  <a:gd name="f222" fmla="*/ f141 1 357"/>
                  <a:gd name="f223" fmla="*/ f142 1 423"/>
                  <a:gd name="f224" fmla="*/ f143 1 357"/>
                  <a:gd name="f225" fmla="*/ f144 1 423"/>
                  <a:gd name="f226" fmla="*/ f145 1 357"/>
                  <a:gd name="f227" fmla="*/ f146 1 423"/>
                  <a:gd name="f228" fmla="*/ f147 1 357"/>
                  <a:gd name="f229" fmla="*/ f148 1 423"/>
                  <a:gd name="f230" fmla="*/ f149 1 357"/>
                  <a:gd name="f231" fmla="*/ f150 1 423"/>
                  <a:gd name="f232" fmla="*/ f151 1 423"/>
                  <a:gd name="f233" fmla="*/ f152 1 357"/>
                  <a:gd name="f234" fmla="*/ f153 1 423"/>
                  <a:gd name="f235" fmla="*/ f154 1 357"/>
                  <a:gd name="f236" fmla="*/ f155 1 423"/>
                  <a:gd name="f237" fmla="*/ f156 1 357"/>
                  <a:gd name="f238" fmla="*/ f157 1 423"/>
                  <a:gd name="f239" fmla="*/ f158 1 423"/>
                  <a:gd name="f240" fmla="*/ f159 1 423"/>
                  <a:gd name="f241" fmla="*/ f160 1 357"/>
                  <a:gd name="f242" fmla="*/ f161 1 423"/>
                  <a:gd name="f243" fmla="*/ f162 1 357"/>
                  <a:gd name="f244" fmla="*/ f163 1 423"/>
                  <a:gd name="f245" fmla="*/ f164 1 357"/>
                  <a:gd name="f246" fmla="*/ f165 1 423"/>
                  <a:gd name="f247" fmla="*/ f166 1 357"/>
                  <a:gd name="f248" fmla="*/ f167 1 423"/>
                  <a:gd name="f249" fmla="*/ f168 1 423"/>
                  <a:gd name="f250" fmla="*/ f169 1 357"/>
                  <a:gd name="f251" fmla="*/ f170 1 423"/>
                  <a:gd name="f252" fmla="*/ f171 1 357"/>
                  <a:gd name="f253" fmla="*/ f172 1 423"/>
                  <a:gd name="f254" fmla="*/ f173 1 357"/>
                  <a:gd name="f255" fmla="*/ f174 1 423"/>
                  <a:gd name="f256" fmla="*/ f175 1 357"/>
                  <a:gd name="f257" fmla="*/ f176 1 357"/>
                  <a:gd name="f258" fmla="*/ f177 1 423"/>
                  <a:gd name="f259" fmla="*/ f178 1 357"/>
                  <a:gd name="f260" fmla="*/ f179 1 423"/>
                  <a:gd name="f261" fmla="*/ f180 1 357"/>
                  <a:gd name="f262" fmla="*/ f181 1 423"/>
                  <a:gd name="f263" fmla="*/ f182 1 357"/>
                  <a:gd name="f264" fmla="*/ f183 1 357"/>
                  <a:gd name="f265" fmla="*/ f184 1 423"/>
                  <a:gd name="f266" fmla="*/ f185 1 357"/>
                  <a:gd name="f267" fmla="*/ f186 1 423"/>
                  <a:gd name="f268" fmla="*/ f187 1 357"/>
                  <a:gd name="f269" fmla="*/ f188 1 423"/>
                  <a:gd name="f270" fmla="*/ f189 1 357"/>
                  <a:gd name="f271" fmla="*/ f190 1 423"/>
                  <a:gd name="f272" fmla="*/ f191 1 357"/>
                  <a:gd name="f273" fmla="*/ f192 1 423"/>
                  <a:gd name="f274" fmla="*/ f193 1 357"/>
                  <a:gd name="f275" fmla="*/ f194 1 423"/>
                  <a:gd name="f276" fmla="*/ f195 1 423"/>
                  <a:gd name="f277" fmla="*/ f196 1 357"/>
                  <a:gd name="f278" fmla="*/ f197 1 423"/>
                  <a:gd name="f279" fmla="*/ f198 1 357"/>
                  <a:gd name="f280" fmla="*/ f199 1 423"/>
                  <a:gd name="f281" fmla="*/ f200 1 357"/>
                  <a:gd name="f282" fmla="*/ f201 1 423"/>
                  <a:gd name="f283" fmla="*/ f202 1 357"/>
                  <a:gd name="f284" fmla="*/ f203 1 423"/>
                  <a:gd name="f285" fmla="*/ f204 1 357"/>
                  <a:gd name="f286" fmla="*/ f205 1 423"/>
                  <a:gd name="f287" fmla="*/ f206 1 357"/>
                  <a:gd name="f288" fmla="*/ f207 1 423"/>
                  <a:gd name="f289" fmla="*/ f208 1 423"/>
                  <a:gd name="f290" fmla="*/ f209 1 423"/>
                  <a:gd name="f291" fmla="*/ f210 1 357"/>
                  <a:gd name="f292" fmla="*/ f211 1 423"/>
                  <a:gd name="f293" fmla="*/ f212 1 423"/>
                  <a:gd name="f294" fmla="*/ f214 1 f131"/>
                  <a:gd name="f295" fmla="*/ f215 1 f132"/>
                  <a:gd name="f296" fmla="*/ f216 1 f131"/>
                  <a:gd name="f297" fmla="*/ f217 1 f132"/>
                  <a:gd name="f298" fmla="*/ f218 1 f131"/>
                  <a:gd name="f299" fmla="*/ f219 1 f132"/>
                  <a:gd name="f300" fmla="*/ f220 1 f131"/>
                  <a:gd name="f301" fmla="*/ f221 1 f132"/>
                  <a:gd name="f302" fmla="*/ f222 1 f131"/>
                  <a:gd name="f303" fmla="*/ f223 1 f132"/>
                  <a:gd name="f304" fmla="*/ f224 1 f131"/>
                  <a:gd name="f305" fmla="*/ f225 1 f132"/>
                  <a:gd name="f306" fmla="*/ f226 1 f131"/>
                  <a:gd name="f307" fmla="*/ f227 1 f132"/>
                  <a:gd name="f308" fmla="*/ f228 1 f131"/>
                  <a:gd name="f309" fmla="*/ f229 1 f132"/>
                  <a:gd name="f310" fmla="*/ f230 1 f131"/>
                  <a:gd name="f311" fmla="*/ f231 1 f132"/>
                  <a:gd name="f312" fmla="*/ f232 1 f132"/>
                  <a:gd name="f313" fmla="*/ f233 1 f131"/>
                  <a:gd name="f314" fmla="*/ f234 1 f132"/>
                  <a:gd name="f315" fmla="*/ f235 1 f131"/>
                  <a:gd name="f316" fmla="*/ f236 1 f132"/>
                  <a:gd name="f317" fmla="*/ f237 1 f131"/>
                  <a:gd name="f318" fmla="*/ f238 1 f132"/>
                  <a:gd name="f319" fmla="*/ f239 1 f132"/>
                  <a:gd name="f320" fmla="*/ f240 1 f132"/>
                  <a:gd name="f321" fmla="*/ f241 1 f131"/>
                  <a:gd name="f322" fmla="*/ f242 1 f132"/>
                  <a:gd name="f323" fmla="*/ f243 1 f131"/>
                  <a:gd name="f324" fmla="*/ f244 1 f132"/>
                  <a:gd name="f325" fmla="*/ f245 1 f131"/>
                  <a:gd name="f326" fmla="*/ f246 1 f132"/>
                  <a:gd name="f327" fmla="*/ f247 1 f131"/>
                  <a:gd name="f328" fmla="*/ f248 1 f132"/>
                  <a:gd name="f329" fmla="*/ f249 1 f132"/>
                  <a:gd name="f330" fmla="*/ f250 1 f131"/>
                  <a:gd name="f331" fmla="*/ f251 1 f132"/>
                  <a:gd name="f332" fmla="*/ f252 1 f131"/>
                  <a:gd name="f333" fmla="*/ f253 1 f132"/>
                  <a:gd name="f334" fmla="*/ f254 1 f131"/>
                  <a:gd name="f335" fmla="*/ f255 1 f132"/>
                  <a:gd name="f336" fmla="*/ f256 1 f131"/>
                  <a:gd name="f337" fmla="*/ f257 1 f131"/>
                  <a:gd name="f338" fmla="*/ f258 1 f132"/>
                  <a:gd name="f339" fmla="*/ f259 1 f131"/>
                  <a:gd name="f340" fmla="*/ f260 1 f132"/>
                  <a:gd name="f341" fmla="*/ f261 1 f131"/>
                  <a:gd name="f342" fmla="*/ f262 1 f132"/>
                  <a:gd name="f343" fmla="*/ f263 1 f131"/>
                  <a:gd name="f344" fmla="*/ f264 1 f131"/>
                  <a:gd name="f345" fmla="*/ f265 1 f132"/>
                  <a:gd name="f346" fmla="*/ f266 1 f131"/>
                  <a:gd name="f347" fmla="*/ f267 1 f132"/>
                  <a:gd name="f348" fmla="*/ f268 1 f131"/>
                  <a:gd name="f349" fmla="*/ f269 1 f132"/>
                  <a:gd name="f350" fmla="*/ f270 1 f131"/>
                  <a:gd name="f351" fmla="*/ f271 1 f132"/>
                  <a:gd name="f352" fmla="*/ f272 1 f131"/>
                  <a:gd name="f353" fmla="*/ f273 1 f132"/>
                  <a:gd name="f354" fmla="*/ f274 1 f131"/>
                  <a:gd name="f355" fmla="*/ f275 1 f132"/>
                  <a:gd name="f356" fmla="*/ f276 1 f132"/>
                  <a:gd name="f357" fmla="*/ f277 1 f131"/>
                  <a:gd name="f358" fmla="*/ f278 1 f132"/>
                  <a:gd name="f359" fmla="*/ f279 1 f131"/>
                  <a:gd name="f360" fmla="*/ f280 1 f132"/>
                  <a:gd name="f361" fmla="*/ f281 1 f131"/>
                  <a:gd name="f362" fmla="*/ f282 1 f132"/>
                  <a:gd name="f363" fmla="*/ f283 1 f131"/>
                  <a:gd name="f364" fmla="*/ f284 1 f132"/>
                  <a:gd name="f365" fmla="*/ f285 1 f131"/>
                  <a:gd name="f366" fmla="*/ f286 1 f132"/>
                  <a:gd name="f367" fmla="*/ f287 1 f131"/>
                  <a:gd name="f368" fmla="*/ f288 1 f132"/>
                  <a:gd name="f369" fmla="*/ f289 1 f132"/>
                  <a:gd name="f370" fmla="*/ f290 1 f132"/>
                  <a:gd name="f371" fmla="*/ f291 1 f131"/>
                  <a:gd name="f372" fmla="*/ f292 1 f132"/>
                  <a:gd name="f373" fmla="*/ f293 1 f132"/>
                  <a:gd name="f374" fmla="*/ f304 f122 1"/>
                  <a:gd name="f375" fmla="*/ f352 f122 1"/>
                  <a:gd name="f376" fmla="*/ f373 f123 1"/>
                  <a:gd name="f377" fmla="*/ f324 f123 1"/>
                  <a:gd name="f378" fmla="*/ f294 f122 1"/>
                  <a:gd name="f379" fmla="*/ f295 f123 1"/>
                  <a:gd name="f380" fmla="*/ f296 f122 1"/>
                  <a:gd name="f381" fmla="*/ f297 f123 1"/>
                  <a:gd name="f382" fmla="*/ f298 f122 1"/>
                  <a:gd name="f383" fmla="*/ f299 f123 1"/>
                  <a:gd name="f384" fmla="*/ f300 f122 1"/>
                  <a:gd name="f385" fmla="*/ f301 f123 1"/>
                  <a:gd name="f386" fmla="*/ f302 f122 1"/>
                  <a:gd name="f387" fmla="*/ f303 f123 1"/>
                  <a:gd name="f388" fmla="*/ f305 f123 1"/>
                  <a:gd name="f389" fmla="*/ f306 f122 1"/>
                  <a:gd name="f390" fmla="*/ f307 f123 1"/>
                  <a:gd name="f391" fmla="*/ f308 f122 1"/>
                  <a:gd name="f392" fmla="*/ f309 f123 1"/>
                  <a:gd name="f393" fmla="*/ f310 f122 1"/>
                  <a:gd name="f394" fmla="*/ f311 f123 1"/>
                  <a:gd name="f395" fmla="*/ f312 f123 1"/>
                  <a:gd name="f396" fmla="*/ f313 f122 1"/>
                  <a:gd name="f397" fmla="*/ f314 f123 1"/>
                  <a:gd name="f398" fmla="*/ f315 f122 1"/>
                  <a:gd name="f399" fmla="*/ f316 f123 1"/>
                  <a:gd name="f400" fmla="*/ f317 f122 1"/>
                  <a:gd name="f401" fmla="*/ f318 f123 1"/>
                  <a:gd name="f402" fmla="*/ f319 f123 1"/>
                  <a:gd name="f403" fmla="*/ f320 f123 1"/>
                  <a:gd name="f404" fmla="*/ f321 f122 1"/>
                  <a:gd name="f405" fmla="*/ f322 f123 1"/>
                  <a:gd name="f406" fmla="*/ f323 f122 1"/>
                  <a:gd name="f407" fmla="*/ f325 f122 1"/>
                  <a:gd name="f408" fmla="*/ f326 f123 1"/>
                  <a:gd name="f409" fmla="*/ f327 f122 1"/>
                  <a:gd name="f410" fmla="*/ f328 f123 1"/>
                  <a:gd name="f411" fmla="*/ f329 f123 1"/>
                  <a:gd name="f412" fmla="*/ f330 f122 1"/>
                  <a:gd name="f413" fmla="*/ f331 f123 1"/>
                  <a:gd name="f414" fmla="*/ f332 f122 1"/>
                  <a:gd name="f415" fmla="*/ f333 f123 1"/>
                  <a:gd name="f416" fmla="*/ f334 f122 1"/>
                  <a:gd name="f417" fmla="*/ f335 f123 1"/>
                  <a:gd name="f418" fmla="*/ f336 f122 1"/>
                  <a:gd name="f419" fmla="*/ f337 f122 1"/>
                  <a:gd name="f420" fmla="*/ f338 f123 1"/>
                  <a:gd name="f421" fmla="*/ f339 f122 1"/>
                  <a:gd name="f422" fmla="*/ f340 f123 1"/>
                  <a:gd name="f423" fmla="*/ f341 f122 1"/>
                  <a:gd name="f424" fmla="*/ f342 f123 1"/>
                  <a:gd name="f425" fmla="*/ f343 f122 1"/>
                  <a:gd name="f426" fmla="*/ f344 f122 1"/>
                  <a:gd name="f427" fmla="*/ f345 f123 1"/>
                  <a:gd name="f428" fmla="*/ f346 f122 1"/>
                  <a:gd name="f429" fmla="*/ f347 f123 1"/>
                  <a:gd name="f430" fmla="*/ f348 f122 1"/>
                  <a:gd name="f431" fmla="*/ f349 f123 1"/>
                  <a:gd name="f432" fmla="*/ f350 f122 1"/>
                  <a:gd name="f433" fmla="*/ f351 f123 1"/>
                  <a:gd name="f434" fmla="*/ f353 f123 1"/>
                  <a:gd name="f435" fmla="*/ f354 f122 1"/>
                  <a:gd name="f436" fmla="*/ f355 f123 1"/>
                  <a:gd name="f437" fmla="*/ f356 f123 1"/>
                  <a:gd name="f438" fmla="*/ f357 f122 1"/>
                  <a:gd name="f439" fmla="*/ f358 f123 1"/>
                  <a:gd name="f440" fmla="*/ f359 f122 1"/>
                  <a:gd name="f441" fmla="*/ f360 f123 1"/>
                  <a:gd name="f442" fmla="*/ f361 f122 1"/>
                  <a:gd name="f443" fmla="*/ f362 f123 1"/>
                  <a:gd name="f444" fmla="*/ f363 f122 1"/>
                  <a:gd name="f445" fmla="*/ f364 f123 1"/>
                  <a:gd name="f446" fmla="*/ f365 f122 1"/>
                  <a:gd name="f447" fmla="*/ f366 f123 1"/>
                  <a:gd name="f448" fmla="*/ f367 f122 1"/>
                  <a:gd name="f449" fmla="*/ f368 f123 1"/>
                  <a:gd name="f450" fmla="*/ f369 f123 1"/>
                  <a:gd name="f451" fmla="*/ f370 f123 1"/>
                  <a:gd name="f452" fmla="*/ f371 f122 1"/>
                  <a:gd name="f453" fmla="*/ f372 f123 1"/>
                </a:gdLst>
                <a:ahLst/>
                <a:cxnLst>
                  <a:cxn ang="3">
                    <a:pos x="hc" y="t"/>
                  </a:cxn>
                  <a:cxn ang="0">
                    <a:pos x="r" y="vc"/>
                  </a:cxn>
                  <a:cxn ang="cd4">
                    <a:pos x="hc" y="b"/>
                  </a:cxn>
                  <a:cxn ang="cd2">
                    <a:pos x="l" y="vc"/>
                  </a:cxn>
                  <a:cxn ang="f213">
                    <a:pos x="f378" y="f379"/>
                  </a:cxn>
                  <a:cxn ang="f213">
                    <a:pos x="f380" y="f381"/>
                  </a:cxn>
                  <a:cxn ang="f213">
                    <a:pos x="f382" y="f383"/>
                  </a:cxn>
                  <a:cxn ang="f213">
                    <a:pos x="f384" y="f385"/>
                  </a:cxn>
                  <a:cxn ang="f213">
                    <a:pos x="f386" y="f387"/>
                  </a:cxn>
                  <a:cxn ang="f213">
                    <a:pos x="f374" y="f388"/>
                  </a:cxn>
                  <a:cxn ang="f213">
                    <a:pos x="f389" y="f390"/>
                  </a:cxn>
                  <a:cxn ang="f213">
                    <a:pos x="f391" y="f392"/>
                  </a:cxn>
                  <a:cxn ang="f213">
                    <a:pos x="f393" y="f394"/>
                  </a:cxn>
                  <a:cxn ang="f213">
                    <a:pos x="f389" y="f395"/>
                  </a:cxn>
                  <a:cxn ang="f213">
                    <a:pos x="f396" y="f397"/>
                  </a:cxn>
                  <a:cxn ang="f213">
                    <a:pos x="f398" y="f399"/>
                  </a:cxn>
                  <a:cxn ang="f213">
                    <a:pos x="f400" y="f401"/>
                  </a:cxn>
                  <a:cxn ang="f213">
                    <a:pos x="f391" y="f402"/>
                  </a:cxn>
                  <a:cxn ang="f213">
                    <a:pos x="f393" y="f403"/>
                  </a:cxn>
                  <a:cxn ang="f213">
                    <a:pos x="f404" y="f405"/>
                  </a:cxn>
                  <a:cxn ang="f213">
                    <a:pos x="f406" y="f377"/>
                  </a:cxn>
                  <a:cxn ang="f213">
                    <a:pos x="f407" y="f408"/>
                  </a:cxn>
                  <a:cxn ang="f213">
                    <a:pos x="f409" y="f410"/>
                  </a:cxn>
                  <a:cxn ang="f213">
                    <a:pos x="f407" y="f411"/>
                  </a:cxn>
                  <a:cxn ang="f213">
                    <a:pos x="f412" y="f413"/>
                  </a:cxn>
                  <a:cxn ang="f213">
                    <a:pos x="f414" y="f415"/>
                  </a:cxn>
                  <a:cxn ang="f213">
                    <a:pos x="f416" y="f417"/>
                  </a:cxn>
                  <a:cxn ang="f213">
                    <a:pos x="f418" y="f417"/>
                  </a:cxn>
                  <a:cxn ang="f213">
                    <a:pos x="f419" y="f420"/>
                  </a:cxn>
                  <a:cxn ang="f213">
                    <a:pos x="f421" y="f422"/>
                  </a:cxn>
                  <a:cxn ang="f213">
                    <a:pos x="f423" y="f424"/>
                  </a:cxn>
                  <a:cxn ang="f213">
                    <a:pos x="f425" y="f395"/>
                  </a:cxn>
                  <a:cxn ang="f213">
                    <a:pos x="f426" y="f427"/>
                  </a:cxn>
                  <a:cxn ang="f213">
                    <a:pos x="f428" y="f429"/>
                  </a:cxn>
                  <a:cxn ang="f213">
                    <a:pos x="f430" y="f431"/>
                  </a:cxn>
                  <a:cxn ang="f213">
                    <a:pos x="f432" y="f433"/>
                  </a:cxn>
                  <a:cxn ang="f213">
                    <a:pos x="f375" y="f434"/>
                  </a:cxn>
                  <a:cxn ang="f213">
                    <a:pos x="f435" y="f383"/>
                  </a:cxn>
                  <a:cxn ang="f213">
                    <a:pos x="f432" y="f436"/>
                  </a:cxn>
                  <a:cxn ang="f213">
                    <a:pos x="f432" y="f437"/>
                  </a:cxn>
                  <a:cxn ang="f213">
                    <a:pos x="f438" y="f439"/>
                  </a:cxn>
                  <a:cxn ang="f213">
                    <a:pos x="f440" y="f441"/>
                  </a:cxn>
                  <a:cxn ang="f213">
                    <a:pos x="f442" y="f443"/>
                  </a:cxn>
                  <a:cxn ang="f213">
                    <a:pos x="f444" y="f445"/>
                  </a:cxn>
                  <a:cxn ang="f213">
                    <a:pos x="f446" y="f447"/>
                  </a:cxn>
                  <a:cxn ang="f213">
                    <a:pos x="f448" y="f449"/>
                  </a:cxn>
                  <a:cxn ang="f213">
                    <a:pos x="f448" y="f450"/>
                  </a:cxn>
                  <a:cxn ang="f213">
                    <a:pos x="f444" y="f451"/>
                  </a:cxn>
                  <a:cxn ang="f213">
                    <a:pos x="f452" y="f453"/>
                  </a:cxn>
                  <a:cxn ang="f213">
                    <a:pos x="f442" y="f376"/>
                  </a:cxn>
                </a:cxnLst>
                <a:rect l="f374" t="f377" r="f375" b="f376"/>
                <a:pathLst>
                  <a:path w="357" h="423">
                    <a:moveTo>
                      <a:pt x="f8" y="f7"/>
                    </a:moveTo>
                    <a:lnTo>
                      <a:pt x="f9" y="f10"/>
                    </a:lnTo>
                    <a:lnTo>
                      <a:pt x="f11" y="f12"/>
                    </a:lnTo>
                    <a:lnTo>
                      <a:pt x="f13" y="f14"/>
                    </a:lnTo>
                    <a:lnTo>
                      <a:pt x="f15" y="f16"/>
                    </a:lnTo>
                    <a:lnTo>
                      <a:pt x="f17" y="f18"/>
                    </a:lnTo>
                    <a:lnTo>
                      <a:pt x="f19" y="f20"/>
                    </a:lnTo>
                    <a:lnTo>
                      <a:pt x="f21" y="f22"/>
                    </a:lnTo>
                    <a:lnTo>
                      <a:pt x="f23" y="f24"/>
                    </a:lnTo>
                    <a:lnTo>
                      <a:pt x="f25" y="f26"/>
                    </a:lnTo>
                    <a:lnTo>
                      <a:pt x="f27" y="f28"/>
                    </a:lnTo>
                    <a:lnTo>
                      <a:pt x="f5" y="f29"/>
                    </a:lnTo>
                    <a:lnTo>
                      <a:pt x="f30" y="f31"/>
                    </a:lnTo>
                    <a:lnTo>
                      <a:pt x="f32" y="f33"/>
                    </a:lnTo>
                    <a:lnTo>
                      <a:pt x="f34" y="f35"/>
                    </a:lnTo>
                    <a:lnTo>
                      <a:pt x="f36" y="f37"/>
                    </a:lnTo>
                    <a:lnTo>
                      <a:pt x="f36" y="f38"/>
                    </a:lnTo>
                    <a:lnTo>
                      <a:pt x="f34" y="f39"/>
                    </a:lnTo>
                    <a:lnTo>
                      <a:pt x="f32" y="f40"/>
                    </a:lnTo>
                    <a:lnTo>
                      <a:pt x="f41" y="f42"/>
                    </a:lnTo>
                    <a:lnTo>
                      <a:pt x="f29" y="f42"/>
                    </a:lnTo>
                    <a:lnTo>
                      <a:pt x="f43" y="f44"/>
                    </a:lnTo>
                    <a:lnTo>
                      <a:pt x="f43" y="f45"/>
                    </a:lnTo>
                    <a:lnTo>
                      <a:pt x="f29" y="f46"/>
                    </a:lnTo>
                    <a:lnTo>
                      <a:pt x="f41" y="f47"/>
                    </a:lnTo>
                    <a:lnTo>
                      <a:pt x="f34" y="f48"/>
                    </a:lnTo>
                    <a:lnTo>
                      <a:pt x="f36" y="f49"/>
                    </a:lnTo>
                    <a:lnTo>
                      <a:pt x="f50" y="f51"/>
                    </a:lnTo>
                    <a:lnTo>
                      <a:pt x="f52" y="f53"/>
                    </a:lnTo>
                    <a:lnTo>
                      <a:pt x="f54" y="f55"/>
                    </a:lnTo>
                    <a:lnTo>
                      <a:pt x="f56" y="f5"/>
                    </a:lnTo>
                    <a:lnTo>
                      <a:pt x="f57" y="f53"/>
                    </a:lnTo>
                    <a:lnTo>
                      <a:pt x="f35" y="f58"/>
                    </a:lnTo>
                    <a:lnTo>
                      <a:pt x="f59" y="f60"/>
                    </a:lnTo>
                    <a:lnTo>
                      <a:pt x="f59" y="f61"/>
                    </a:lnTo>
                    <a:lnTo>
                      <a:pt x="f35" y="f62"/>
                    </a:lnTo>
                    <a:lnTo>
                      <a:pt x="f59" y="f63"/>
                    </a:lnTo>
                    <a:lnTo>
                      <a:pt x="f64" y="f65"/>
                    </a:lnTo>
                    <a:lnTo>
                      <a:pt x="f66" y="f34"/>
                    </a:lnTo>
                    <a:lnTo>
                      <a:pt x="f67" y="f32"/>
                    </a:lnTo>
                    <a:lnTo>
                      <a:pt x="f68" y="f50"/>
                    </a:lnTo>
                    <a:lnTo>
                      <a:pt x="f69" y="f50"/>
                    </a:lnTo>
                    <a:lnTo>
                      <a:pt x="f70" y="f50"/>
                    </a:lnTo>
                    <a:lnTo>
                      <a:pt x="f71" y="f32"/>
                    </a:lnTo>
                    <a:lnTo>
                      <a:pt x="f72" y="f36"/>
                    </a:lnTo>
                    <a:lnTo>
                      <a:pt x="f73" y="f74"/>
                    </a:lnTo>
                    <a:lnTo>
                      <a:pt x="f75" y="f76"/>
                    </a:lnTo>
                    <a:lnTo>
                      <a:pt x="f77" y="f78"/>
                    </a:lnTo>
                    <a:lnTo>
                      <a:pt x="f79" y="f80"/>
                    </a:lnTo>
                    <a:lnTo>
                      <a:pt x="f81" y="f40"/>
                    </a:lnTo>
                    <a:lnTo>
                      <a:pt x="f8" y="f82"/>
                    </a:lnTo>
                    <a:lnTo>
                      <a:pt x="f83" y="f64"/>
                    </a:lnTo>
                    <a:lnTo>
                      <a:pt x="f84" y="f85"/>
                    </a:lnTo>
                    <a:lnTo>
                      <a:pt x="f86" y="f87"/>
                    </a:lnTo>
                    <a:lnTo>
                      <a:pt x="f88" y="f89"/>
                    </a:lnTo>
                    <a:lnTo>
                      <a:pt x="f18" y="f13"/>
                    </a:lnTo>
                    <a:lnTo>
                      <a:pt x="f90" y="f91"/>
                    </a:lnTo>
                    <a:lnTo>
                      <a:pt x="f92" y="f93"/>
                    </a:lnTo>
                    <a:lnTo>
                      <a:pt x="f6" y="f94"/>
                    </a:lnTo>
                    <a:lnTo>
                      <a:pt x="f95" y="f96"/>
                    </a:lnTo>
                    <a:lnTo>
                      <a:pt x="f97" y="f18"/>
                    </a:lnTo>
                    <a:lnTo>
                      <a:pt x="f90" y="f83"/>
                    </a:lnTo>
                    <a:lnTo>
                      <a:pt x="f90" y="f86"/>
                    </a:lnTo>
                    <a:lnTo>
                      <a:pt x="f90" y="f98"/>
                    </a:lnTo>
                    <a:lnTo>
                      <a:pt x="f99" y="f100"/>
                    </a:lnTo>
                    <a:lnTo>
                      <a:pt x="f101" y="f97"/>
                    </a:lnTo>
                    <a:lnTo>
                      <a:pt x="f94" y="f102"/>
                    </a:lnTo>
                    <a:lnTo>
                      <a:pt x="f103" y="f104"/>
                    </a:lnTo>
                    <a:lnTo>
                      <a:pt x="f98" y="f105"/>
                    </a:lnTo>
                    <a:lnTo>
                      <a:pt x="f16" y="f106"/>
                    </a:lnTo>
                    <a:lnTo>
                      <a:pt x="f107" y="f108"/>
                    </a:lnTo>
                    <a:lnTo>
                      <a:pt x="f97" y="f109"/>
                    </a:lnTo>
                    <a:lnTo>
                      <a:pt x="f110" y="f111"/>
                    </a:lnTo>
                    <a:lnTo>
                      <a:pt x="f112" y="f113"/>
                    </a:lnTo>
                    <a:lnTo>
                      <a:pt x="f112" y="f114"/>
                    </a:lnTo>
                    <a:lnTo>
                      <a:pt x="f112" y="f115"/>
                    </a:lnTo>
                    <a:lnTo>
                      <a:pt x="f97" y="f116"/>
                    </a:lnTo>
                    <a:lnTo>
                      <a:pt x="f107" y="f117"/>
                    </a:lnTo>
                    <a:lnTo>
                      <a:pt x="f16" y="f118"/>
                    </a:lnTo>
                    <a:lnTo>
                      <a:pt x="f96" y="f119"/>
                    </a:lnTo>
                    <a:lnTo>
                      <a:pt x="f98" y="f120"/>
                    </a:lnTo>
                    <a:lnTo>
                      <a:pt x="f98" y="f7"/>
                    </a:lnTo>
                    <a:lnTo>
                      <a:pt x="f8" y="f7"/>
                    </a:lnTo>
                    <a:close/>
                  </a:path>
                </a:pathLst>
              </a:custGeom>
              <a:solidFill>
                <a:srgbClr val="5B9BD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endParaRPr lang="en-US" sz="1800" b="0" i="0" u="none" strike="noStrike" kern="0" cap="none" spc="0" baseline="0">
                  <a:solidFill>
                    <a:schemeClr val="bg1"/>
                  </a:solidFill>
                  <a:uFillTx/>
                  <a:latin typeface="Gulim" panose="020B0600000101010101" pitchFamily="34" charset="-127"/>
                  <a:ea typeface="Gulim" panose="020B0600000101010101" pitchFamily="34" charset="-127"/>
                </a:endParaRPr>
              </a:p>
            </p:txBody>
          </p:sp>
          <p:sp>
            <p:nvSpPr>
              <p:cNvPr id="15" name="Freeform 98"/>
              <p:cNvSpPr/>
              <p:nvPr/>
            </p:nvSpPr>
            <p:spPr>
              <a:xfrm>
                <a:off x="3687537" y="1992203"/>
                <a:ext cx="1208315" cy="1330561"/>
              </a:xfrm>
              <a:custGeom>
                <a:avLst/>
                <a:gdLst>
                  <a:gd name="f0" fmla="val 10800000"/>
                  <a:gd name="f1" fmla="val 5400000"/>
                  <a:gd name="f2" fmla="val 180"/>
                  <a:gd name="f3" fmla="val w"/>
                  <a:gd name="f4" fmla="val h"/>
                  <a:gd name="f5" fmla="val 0"/>
                  <a:gd name="f6" fmla="val 785"/>
                  <a:gd name="f7" fmla="val 900"/>
                  <a:gd name="f8" fmla="val 368"/>
                  <a:gd name="f9" fmla="val 848"/>
                  <a:gd name="f10" fmla="val 328"/>
                  <a:gd name="f11" fmla="val 781"/>
                  <a:gd name="f12" fmla="val 291"/>
                  <a:gd name="f13" fmla="val 731"/>
                  <a:gd name="f14" fmla="val 646"/>
                  <a:gd name="f15" fmla="val 294"/>
                  <a:gd name="f16" fmla="val 567"/>
                  <a:gd name="f17" fmla="val 508"/>
                  <a:gd name="f18" fmla="val 256"/>
                  <a:gd name="f19" fmla="val 535"/>
                  <a:gd name="f20" fmla="val 478"/>
                  <a:gd name="f21" fmla="val 229"/>
                  <a:gd name="f22" fmla="val 378"/>
                  <a:gd name="f23" fmla="val 199"/>
                  <a:gd name="f24" fmla="val 318"/>
                  <a:gd name="f25" fmla="val 126"/>
                  <a:gd name="f26" fmla="val 301"/>
                  <a:gd name="f27" fmla="val 62"/>
                  <a:gd name="f28" fmla="val 268"/>
                  <a:gd name="f29" fmla="val 23"/>
                  <a:gd name="f30" fmla="val 241"/>
                  <a:gd name="f31" fmla="val 191"/>
                  <a:gd name="f32" fmla="val 184"/>
                  <a:gd name="f33" fmla="val 1"/>
                  <a:gd name="f34" fmla="val 176"/>
                  <a:gd name="f35" fmla="val 3"/>
                  <a:gd name="f36" fmla="val 169"/>
                  <a:gd name="f37" fmla="val 7"/>
                  <a:gd name="f38" fmla="val 160"/>
                  <a:gd name="f39" fmla="val 12"/>
                  <a:gd name="f40" fmla="val 152"/>
                  <a:gd name="f41" fmla="val 16"/>
                  <a:gd name="f42" fmla="val 149"/>
                  <a:gd name="f43" fmla="val 21"/>
                  <a:gd name="f44" fmla="val 148"/>
                  <a:gd name="f45" fmla="val 26"/>
                  <a:gd name="f46" fmla="val 146"/>
                  <a:gd name="f47" fmla="val 30"/>
                  <a:gd name="f48" fmla="val 145"/>
                  <a:gd name="f49" fmla="val 44"/>
                  <a:gd name="f50" fmla="val 142"/>
                  <a:gd name="f51" fmla="val 99"/>
                  <a:gd name="f52" fmla="val 134"/>
                  <a:gd name="f53" fmla="val 122"/>
                  <a:gd name="f54" fmla="val 166"/>
                  <a:gd name="f55" fmla="val 101"/>
                  <a:gd name="f56" fmla="val 182"/>
                  <a:gd name="f57" fmla="val 83"/>
                  <a:gd name="f58" fmla="val 194"/>
                  <a:gd name="f59" fmla="val 72"/>
                  <a:gd name="f60" fmla="val 205"/>
                  <a:gd name="f61" fmla="val 63"/>
                  <a:gd name="f62" fmla="val 218"/>
                  <a:gd name="f63" fmla="val 53"/>
                  <a:gd name="f64" fmla="val 226"/>
                  <a:gd name="f65" fmla="val 47"/>
                  <a:gd name="f66" fmla="val 235"/>
                  <a:gd name="f67" fmla="val 42"/>
                  <a:gd name="f68" fmla="val 246"/>
                  <a:gd name="f69" fmla="val 39"/>
                  <a:gd name="f70" fmla="val 38"/>
                  <a:gd name="f71" fmla="val 267"/>
                  <a:gd name="f72" fmla="val 279"/>
                  <a:gd name="f73" fmla="val 36"/>
                  <a:gd name="f74" fmla="val 298"/>
                  <a:gd name="f75" fmla="val 32"/>
                  <a:gd name="f76" fmla="val 316"/>
                  <a:gd name="f77" fmla="val 29"/>
                  <a:gd name="f78" fmla="val 333"/>
                  <a:gd name="f79" fmla="val 27"/>
                  <a:gd name="f80" fmla="val 340"/>
                  <a:gd name="f81" fmla="val 350"/>
                  <a:gd name="f82" fmla="val 33"/>
                  <a:gd name="f83" fmla="val 371"/>
                  <a:gd name="f84" fmla="val 45"/>
                  <a:gd name="f85" fmla="val 389"/>
                  <a:gd name="f86" fmla="val 59"/>
                  <a:gd name="f87" fmla="val 396"/>
                  <a:gd name="f88" fmla="val 401"/>
                  <a:gd name="f89" fmla="val 65"/>
                  <a:gd name="f90" fmla="val 413"/>
                  <a:gd name="f91" fmla="val 428"/>
                  <a:gd name="f92" fmla="val 435"/>
                  <a:gd name="f93" fmla="val 443"/>
                  <a:gd name="f94" fmla="val 56"/>
                  <a:gd name="f95" fmla="val 450"/>
                  <a:gd name="f96" fmla="val 51"/>
                  <a:gd name="f97" fmla="val 455"/>
                  <a:gd name="f98" fmla="val 461"/>
                  <a:gd name="f99" fmla="val 41"/>
                  <a:gd name="f100" fmla="val 470"/>
                  <a:gd name="f101" fmla="val 35"/>
                  <a:gd name="f102" fmla="val 482"/>
                  <a:gd name="f103" fmla="val 494"/>
                  <a:gd name="f104" fmla="val 520"/>
                  <a:gd name="f105" fmla="val 539"/>
                  <a:gd name="f106" fmla="val 20"/>
                  <a:gd name="f107" fmla="val 557"/>
                  <a:gd name="f108" fmla="val 17"/>
                  <a:gd name="f109" fmla="val 582"/>
                  <a:gd name="f110" fmla="val 624"/>
                  <a:gd name="f111" fmla="val 643"/>
                  <a:gd name="f112" fmla="val 655"/>
                  <a:gd name="f113" fmla="val 669"/>
                  <a:gd name="f114" fmla="val 681"/>
                  <a:gd name="f115" fmla="val 692"/>
                  <a:gd name="f116" fmla="val 696"/>
                  <a:gd name="f117" fmla="val 5"/>
                  <a:gd name="f118" fmla="val 699"/>
                  <a:gd name="f119" fmla="val 8"/>
                  <a:gd name="f120" fmla="val 702"/>
                  <a:gd name="f121" fmla="val 11"/>
                  <a:gd name="f122" fmla="val 704"/>
                  <a:gd name="f123" fmla="val 15"/>
                  <a:gd name="f124" fmla="val 710"/>
                  <a:gd name="f125" fmla="val 719"/>
                  <a:gd name="f126" fmla="val 80"/>
                  <a:gd name="f127" fmla="val 734"/>
                  <a:gd name="f128" fmla="val 102"/>
                  <a:gd name="f129" fmla="val 752"/>
                  <a:gd name="f130" fmla="val 128"/>
                  <a:gd name="f131" fmla="val 765"/>
                  <a:gd name="f132" fmla="val 776"/>
                  <a:gd name="f133" fmla="val 175"/>
                  <a:gd name="f134" fmla="val 782"/>
                  <a:gd name="f135" fmla="val 209"/>
                  <a:gd name="f136" fmla="val 217"/>
                  <a:gd name="f137" fmla="val 223"/>
                  <a:gd name="f138" fmla="val 783"/>
                  <a:gd name="f139" fmla="val 228"/>
                  <a:gd name="f140" fmla="val 780"/>
                  <a:gd name="f141" fmla="val 231"/>
                  <a:gd name="f142" fmla="val 777"/>
                  <a:gd name="f143" fmla="val 232"/>
                  <a:gd name="f144" fmla="val 773"/>
                  <a:gd name="f145" fmla="val 234"/>
                  <a:gd name="f146" fmla="val 755"/>
                  <a:gd name="f147" fmla="val 749"/>
                  <a:gd name="f148" fmla="val 743"/>
                  <a:gd name="f149" fmla="val 238"/>
                  <a:gd name="f150" fmla="val 740"/>
                  <a:gd name="f151" fmla="val 737"/>
                  <a:gd name="f152" fmla="val 258"/>
                  <a:gd name="f153" fmla="val 735"/>
                  <a:gd name="f154" fmla="val 274"/>
                  <a:gd name="f155" fmla="val 506"/>
                  <a:gd name="f156" fmla="val 529"/>
                  <a:gd name="f157" fmla="val 550"/>
                  <a:gd name="f158" fmla="val 732"/>
                  <a:gd name="f159" fmla="val 570"/>
                  <a:gd name="f160" fmla="val 728"/>
                  <a:gd name="f161" fmla="val 588"/>
                  <a:gd name="f162" fmla="val 725"/>
                  <a:gd name="f163" fmla="val 594"/>
                  <a:gd name="f164" fmla="val 722"/>
                  <a:gd name="f165" fmla="val 598"/>
                  <a:gd name="f166" fmla="val 717"/>
                  <a:gd name="f167" fmla="val 603"/>
                  <a:gd name="f168" fmla="val 711"/>
                  <a:gd name="f169" fmla="val 604"/>
                  <a:gd name="f170" fmla="val 687"/>
                  <a:gd name="f171" fmla="val 607"/>
                  <a:gd name="f172" fmla="val 660"/>
                  <a:gd name="f173" fmla="val 612"/>
                  <a:gd name="f174" fmla="val 648"/>
                  <a:gd name="f175" fmla="val 616"/>
                  <a:gd name="f176" fmla="val 636"/>
                  <a:gd name="f177" fmla="val 621"/>
                  <a:gd name="f178" fmla="val 625"/>
                  <a:gd name="f179" fmla="val 627"/>
                  <a:gd name="f180" fmla="val 634"/>
                  <a:gd name="f181" fmla="val 606"/>
                  <a:gd name="f182" fmla="val 595"/>
                  <a:gd name="f183" fmla="val 649"/>
                  <a:gd name="f184" fmla="val 574"/>
                  <a:gd name="f185" fmla="val 663"/>
                  <a:gd name="f186" fmla="val 554"/>
                  <a:gd name="f187" fmla="val 674"/>
                  <a:gd name="f188" fmla="val 547"/>
                  <a:gd name="f189" fmla="val 680"/>
                  <a:gd name="f190" fmla="val 542"/>
                  <a:gd name="f191" fmla="val 684"/>
                  <a:gd name="f192" fmla="val 532"/>
                  <a:gd name="f193" fmla="val 527"/>
                  <a:gd name="f194" fmla="val 517"/>
                  <a:gd name="f195" fmla="val 511"/>
                  <a:gd name="f196" fmla="val 713"/>
                  <a:gd name="f197" fmla="val 716"/>
                  <a:gd name="f198" fmla="val 500"/>
                  <a:gd name="f199" fmla="val 720"/>
                  <a:gd name="f200" fmla="val 497"/>
                  <a:gd name="f201" fmla="val 726"/>
                  <a:gd name="f202" fmla="val 488"/>
                  <a:gd name="f203" fmla="val 744"/>
                  <a:gd name="f204" fmla="val 475"/>
                  <a:gd name="f205" fmla="val 768"/>
                  <a:gd name="f206" fmla="val 469"/>
                  <a:gd name="f207" fmla="val 464"/>
                  <a:gd name="f208" fmla="val 794"/>
                  <a:gd name="f209" fmla="val 460"/>
                  <a:gd name="f210" fmla="val 806"/>
                  <a:gd name="f211" fmla="val 818"/>
                  <a:gd name="f212" fmla="val 862"/>
                  <a:gd name="f213" fmla="val 878"/>
                  <a:gd name="f214" fmla="val 891"/>
                  <a:gd name="f215" fmla="val 458"/>
                  <a:gd name="f216" fmla="val 894"/>
                  <a:gd name="f217" fmla="val 895"/>
                  <a:gd name="f218" fmla="val 446"/>
                  <a:gd name="f219" fmla="val 897"/>
                  <a:gd name="f220" fmla="val 432"/>
                  <a:gd name="f221" fmla="val 898"/>
                  <a:gd name="f222" fmla="val 419"/>
                  <a:gd name="f223" fmla="val 393"/>
                  <a:gd name="f224" fmla="val 383"/>
                  <a:gd name="f225" fmla="+- 0 0 -90"/>
                  <a:gd name="f226" fmla="*/ f3 1 785"/>
                  <a:gd name="f227" fmla="*/ f4 1 900"/>
                  <a:gd name="f228" fmla="val f5"/>
                  <a:gd name="f229" fmla="val f6"/>
                  <a:gd name="f230" fmla="val f7"/>
                  <a:gd name="f231" fmla="*/ f225 f0 1"/>
                  <a:gd name="f232" fmla="+- f230 0 f228"/>
                  <a:gd name="f233" fmla="+- f229 0 f228"/>
                  <a:gd name="f234" fmla="*/ f231 1 f2"/>
                  <a:gd name="f235" fmla="*/ f233 1 785"/>
                  <a:gd name="f236" fmla="*/ f232 1 900"/>
                  <a:gd name="f237" fmla="*/ 291 f233 1"/>
                  <a:gd name="f238" fmla="*/ 731 f232 1"/>
                  <a:gd name="f239" fmla="*/ 294 f233 1"/>
                  <a:gd name="f240" fmla="*/ 508 f232 1"/>
                  <a:gd name="f241" fmla="*/ 229 f233 1"/>
                  <a:gd name="f242" fmla="*/ 378 f232 1"/>
                  <a:gd name="f243" fmla="*/ 62 f233 1"/>
                  <a:gd name="f244" fmla="*/ 268 f232 1"/>
                  <a:gd name="f245" fmla="*/ 0 f233 1"/>
                  <a:gd name="f246" fmla="*/ 191 f232 1"/>
                  <a:gd name="f247" fmla="*/ 1 f233 1"/>
                  <a:gd name="f248" fmla="*/ 176 f232 1"/>
                  <a:gd name="f249" fmla="*/ 12 f233 1"/>
                  <a:gd name="f250" fmla="*/ 152 f232 1"/>
                  <a:gd name="f251" fmla="*/ 26 f233 1"/>
                  <a:gd name="f252" fmla="*/ 146 f232 1"/>
                  <a:gd name="f253" fmla="*/ 44 f233 1"/>
                  <a:gd name="f254" fmla="*/ 145 f232 1"/>
                  <a:gd name="f255" fmla="*/ 145 f233 1"/>
                  <a:gd name="f256" fmla="*/ 122 f232 1"/>
                  <a:gd name="f257" fmla="*/ 182 f233 1"/>
                  <a:gd name="f258" fmla="*/ 83 f232 1"/>
                  <a:gd name="f259" fmla="*/ 205 f233 1"/>
                  <a:gd name="f260" fmla="*/ 63 f232 1"/>
                  <a:gd name="f261" fmla="*/ 235 f233 1"/>
                  <a:gd name="f262" fmla="*/ 42 f232 1"/>
                  <a:gd name="f263" fmla="*/ 256 f233 1"/>
                  <a:gd name="f264" fmla="*/ 38 f232 1"/>
                  <a:gd name="f265" fmla="*/ 298 f233 1"/>
                  <a:gd name="f266" fmla="*/ 32 f232 1"/>
                  <a:gd name="f267" fmla="*/ 333 f233 1"/>
                  <a:gd name="f268" fmla="*/ 27 f232 1"/>
                  <a:gd name="f269" fmla="*/ 371 f233 1"/>
                  <a:gd name="f270" fmla="*/ 45 f232 1"/>
                  <a:gd name="f271" fmla="*/ 401 f233 1"/>
                  <a:gd name="f272" fmla="*/ 65 f232 1"/>
                  <a:gd name="f273" fmla="*/ 428 f233 1"/>
                  <a:gd name="f274" fmla="*/ 62 f232 1"/>
                  <a:gd name="f275" fmla="*/ 450 f233 1"/>
                  <a:gd name="f276" fmla="*/ 51 f232 1"/>
                  <a:gd name="f277" fmla="*/ 461 f233 1"/>
                  <a:gd name="f278" fmla="*/ 41 f232 1"/>
                  <a:gd name="f279" fmla="*/ 494 f233 1"/>
                  <a:gd name="f280" fmla="*/ 539 f233 1"/>
                  <a:gd name="f281" fmla="*/ 20 f232 1"/>
                  <a:gd name="f282" fmla="*/ 624 f233 1"/>
                  <a:gd name="f283" fmla="*/ 3 f232 1"/>
                  <a:gd name="f284" fmla="*/ 655 f233 1"/>
                  <a:gd name="f285" fmla="*/ 0 f232 1"/>
                  <a:gd name="f286" fmla="*/ 692 f233 1"/>
                  <a:gd name="f287" fmla="*/ 702 f233 1"/>
                  <a:gd name="f288" fmla="*/ 11 f232 1"/>
                  <a:gd name="f289" fmla="*/ 704 f233 1"/>
                  <a:gd name="f290" fmla="*/ 23 f232 1"/>
                  <a:gd name="f291" fmla="*/ 719 f233 1"/>
                  <a:gd name="f292" fmla="*/ 80 f232 1"/>
                  <a:gd name="f293" fmla="*/ 752 f233 1"/>
                  <a:gd name="f294" fmla="*/ 128 f232 1"/>
                  <a:gd name="f295" fmla="*/ 782 f233 1"/>
                  <a:gd name="f296" fmla="*/ 194 f232 1"/>
                  <a:gd name="f297" fmla="*/ 785 f233 1"/>
                  <a:gd name="f298" fmla="*/ 223 f232 1"/>
                  <a:gd name="f299" fmla="*/ 777 f233 1"/>
                  <a:gd name="f300" fmla="*/ 232 f232 1"/>
                  <a:gd name="f301" fmla="*/ 755 f233 1"/>
                  <a:gd name="f302" fmla="*/ 234 f232 1"/>
                  <a:gd name="f303" fmla="*/ 740 f233 1"/>
                  <a:gd name="f304" fmla="*/ 246 f232 1"/>
                  <a:gd name="f305" fmla="*/ 734 f233 1"/>
                  <a:gd name="f306" fmla="*/ 298 f232 1"/>
                  <a:gd name="f307" fmla="*/ 470 f232 1"/>
                  <a:gd name="f308" fmla="*/ 550 f232 1"/>
                  <a:gd name="f309" fmla="*/ 725 f233 1"/>
                  <a:gd name="f310" fmla="*/ 594 f232 1"/>
                  <a:gd name="f311" fmla="*/ 711 f233 1"/>
                  <a:gd name="f312" fmla="*/ 604 f232 1"/>
                  <a:gd name="f313" fmla="*/ 660 f233 1"/>
                  <a:gd name="f314" fmla="*/ 612 f232 1"/>
                  <a:gd name="f315" fmla="*/ 625 f233 1"/>
                  <a:gd name="f316" fmla="*/ 627 f232 1"/>
                  <a:gd name="f317" fmla="*/ 606 f233 1"/>
                  <a:gd name="f318" fmla="*/ 643 f232 1"/>
                  <a:gd name="f319" fmla="*/ 554 f233 1"/>
                  <a:gd name="f320" fmla="*/ 674 f232 1"/>
                  <a:gd name="f321" fmla="*/ 542 f233 1"/>
                  <a:gd name="f322" fmla="*/ 684 f232 1"/>
                  <a:gd name="f323" fmla="*/ 532 f233 1"/>
                  <a:gd name="f324" fmla="*/ 711 f232 1"/>
                  <a:gd name="f325" fmla="*/ 511 f233 1"/>
                  <a:gd name="f326" fmla="*/ 713 f232 1"/>
                  <a:gd name="f327" fmla="*/ 497 f233 1"/>
                  <a:gd name="f328" fmla="*/ 726 f232 1"/>
                  <a:gd name="f329" fmla="*/ 475 f233 1"/>
                  <a:gd name="f330" fmla="*/ 768 f232 1"/>
                  <a:gd name="f331" fmla="*/ 460 f233 1"/>
                  <a:gd name="f332" fmla="*/ 806 f232 1"/>
                  <a:gd name="f333" fmla="*/ 862 f232 1"/>
                  <a:gd name="f334" fmla="*/ 891 f232 1"/>
                  <a:gd name="f335" fmla="*/ 446 f233 1"/>
                  <a:gd name="f336" fmla="*/ 897 f232 1"/>
                  <a:gd name="f337" fmla="*/ 393 f233 1"/>
                  <a:gd name="f338" fmla="*/ 900 f232 1"/>
                  <a:gd name="f339" fmla="+- f234 0 f1"/>
                  <a:gd name="f340" fmla="*/ f237 1 785"/>
                  <a:gd name="f341" fmla="*/ f238 1 900"/>
                  <a:gd name="f342" fmla="*/ f239 1 785"/>
                  <a:gd name="f343" fmla="*/ f240 1 900"/>
                  <a:gd name="f344" fmla="*/ f241 1 785"/>
                  <a:gd name="f345" fmla="*/ f242 1 900"/>
                  <a:gd name="f346" fmla="*/ f243 1 785"/>
                  <a:gd name="f347" fmla="*/ f244 1 900"/>
                  <a:gd name="f348" fmla="*/ f245 1 785"/>
                  <a:gd name="f349" fmla="*/ f246 1 900"/>
                  <a:gd name="f350" fmla="*/ f247 1 785"/>
                  <a:gd name="f351" fmla="*/ f248 1 900"/>
                  <a:gd name="f352" fmla="*/ f249 1 785"/>
                  <a:gd name="f353" fmla="*/ f250 1 900"/>
                  <a:gd name="f354" fmla="*/ f251 1 785"/>
                  <a:gd name="f355" fmla="*/ f252 1 900"/>
                  <a:gd name="f356" fmla="*/ f253 1 785"/>
                  <a:gd name="f357" fmla="*/ f254 1 900"/>
                  <a:gd name="f358" fmla="*/ f255 1 785"/>
                  <a:gd name="f359" fmla="*/ f256 1 900"/>
                  <a:gd name="f360" fmla="*/ f257 1 785"/>
                  <a:gd name="f361" fmla="*/ f258 1 900"/>
                  <a:gd name="f362" fmla="*/ f259 1 785"/>
                  <a:gd name="f363" fmla="*/ f260 1 900"/>
                  <a:gd name="f364" fmla="*/ f261 1 785"/>
                  <a:gd name="f365" fmla="*/ f262 1 900"/>
                  <a:gd name="f366" fmla="*/ f263 1 785"/>
                  <a:gd name="f367" fmla="*/ f264 1 900"/>
                  <a:gd name="f368" fmla="*/ f265 1 785"/>
                  <a:gd name="f369" fmla="*/ f266 1 900"/>
                  <a:gd name="f370" fmla="*/ f267 1 785"/>
                  <a:gd name="f371" fmla="*/ f268 1 900"/>
                  <a:gd name="f372" fmla="*/ f269 1 785"/>
                  <a:gd name="f373" fmla="*/ f270 1 900"/>
                  <a:gd name="f374" fmla="*/ f271 1 785"/>
                  <a:gd name="f375" fmla="*/ f272 1 900"/>
                  <a:gd name="f376" fmla="*/ f273 1 785"/>
                  <a:gd name="f377" fmla="*/ f274 1 900"/>
                  <a:gd name="f378" fmla="*/ f275 1 785"/>
                  <a:gd name="f379" fmla="*/ f276 1 900"/>
                  <a:gd name="f380" fmla="*/ f277 1 785"/>
                  <a:gd name="f381" fmla="*/ f278 1 900"/>
                  <a:gd name="f382" fmla="*/ f279 1 785"/>
                  <a:gd name="f383" fmla="*/ f280 1 785"/>
                  <a:gd name="f384" fmla="*/ f281 1 900"/>
                  <a:gd name="f385" fmla="*/ f282 1 785"/>
                  <a:gd name="f386" fmla="*/ f283 1 900"/>
                  <a:gd name="f387" fmla="*/ f284 1 785"/>
                  <a:gd name="f388" fmla="*/ f285 1 900"/>
                  <a:gd name="f389" fmla="*/ f286 1 785"/>
                  <a:gd name="f390" fmla="*/ f287 1 785"/>
                  <a:gd name="f391" fmla="*/ f288 1 900"/>
                  <a:gd name="f392" fmla="*/ f289 1 785"/>
                  <a:gd name="f393" fmla="*/ f290 1 900"/>
                  <a:gd name="f394" fmla="*/ f291 1 785"/>
                  <a:gd name="f395" fmla="*/ f292 1 900"/>
                  <a:gd name="f396" fmla="*/ f293 1 785"/>
                  <a:gd name="f397" fmla="*/ f294 1 900"/>
                  <a:gd name="f398" fmla="*/ f295 1 785"/>
                  <a:gd name="f399" fmla="*/ f296 1 900"/>
                  <a:gd name="f400" fmla="*/ f297 1 785"/>
                  <a:gd name="f401" fmla="*/ f298 1 900"/>
                  <a:gd name="f402" fmla="*/ f299 1 785"/>
                  <a:gd name="f403" fmla="*/ f300 1 900"/>
                  <a:gd name="f404" fmla="*/ f301 1 785"/>
                  <a:gd name="f405" fmla="*/ f302 1 900"/>
                  <a:gd name="f406" fmla="*/ f303 1 785"/>
                  <a:gd name="f407" fmla="*/ f304 1 900"/>
                  <a:gd name="f408" fmla="*/ f305 1 785"/>
                  <a:gd name="f409" fmla="*/ f306 1 900"/>
                  <a:gd name="f410" fmla="*/ f307 1 900"/>
                  <a:gd name="f411" fmla="*/ f308 1 900"/>
                  <a:gd name="f412" fmla="*/ f309 1 785"/>
                  <a:gd name="f413" fmla="*/ f310 1 900"/>
                  <a:gd name="f414" fmla="*/ f311 1 785"/>
                  <a:gd name="f415" fmla="*/ f312 1 900"/>
                  <a:gd name="f416" fmla="*/ f313 1 785"/>
                  <a:gd name="f417" fmla="*/ f314 1 900"/>
                  <a:gd name="f418" fmla="*/ f315 1 785"/>
                  <a:gd name="f419" fmla="*/ f316 1 900"/>
                  <a:gd name="f420" fmla="*/ f317 1 785"/>
                  <a:gd name="f421" fmla="*/ f318 1 900"/>
                  <a:gd name="f422" fmla="*/ f319 1 785"/>
                  <a:gd name="f423" fmla="*/ f320 1 900"/>
                  <a:gd name="f424" fmla="*/ f321 1 785"/>
                  <a:gd name="f425" fmla="*/ f322 1 900"/>
                  <a:gd name="f426" fmla="*/ f323 1 785"/>
                  <a:gd name="f427" fmla="*/ f324 1 900"/>
                  <a:gd name="f428" fmla="*/ f325 1 785"/>
                  <a:gd name="f429" fmla="*/ f326 1 900"/>
                  <a:gd name="f430" fmla="*/ f327 1 785"/>
                  <a:gd name="f431" fmla="*/ f328 1 900"/>
                  <a:gd name="f432" fmla="*/ f329 1 785"/>
                  <a:gd name="f433" fmla="*/ f330 1 900"/>
                  <a:gd name="f434" fmla="*/ f331 1 785"/>
                  <a:gd name="f435" fmla="*/ f332 1 900"/>
                  <a:gd name="f436" fmla="*/ f333 1 900"/>
                  <a:gd name="f437" fmla="*/ f334 1 900"/>
                  <a:gd name="f438" fmla="*/ f335 1 785"/>
                  <a:gd name="f439" fmla="*/ f336 1 900"/>
                  <a:gd name="f440" fmla="*/ f337 1 785"/>
                  <a:gd name="f441" fmla="*/ f338 1 900"/>
                  <a:gd name="f442" fmla="*/ f340 1 f235"/>
                  <a:gd name="f443" fmla="*/ f341 1 f236"/>
                  <a:gd name="f444" fmla="*/ f342 1 f235"/>
                  <a:gd name="f445" fmla="*/ f343 1 f236"/>
                  <a:gd name="f446" fmla="*/ f344 1 f235"/>
                  <a:gd name="f447" fmla="*/ f345 1 f236"/>
                  <a:gd name="f448" fmla="*/ f346 1 f235"/>
                  <a:gd name="f449" fmla="*/ f347 1 f236"/>
                  <a:gd name="f450" fmla="*/ f348 1 f235"/>
                  <a:gd name="f451" fmla="*/ f349 1 f236"/>
                  <a:gd name="f452" fmla="*/ f350 1 f235"/>
                  <a:gd name="f453" fmla="*/ f351 1 f236"/>
                  <a:gd name="f454" fmla="*/ f352 1 f235"/>
                  <a:gd name="f455" fmla="*/ f353 1 f236"/>
                  <a:gd name="f456" fmla="*/ f354 1 f235"/>
                  <a:gd name="f457" fmla="*/ f355 1 f236"/>
                  <a:gd name="f458" fmla="*/ f356 1 f235"/>
                  <a:gd name="f459" fmla="*/ f357 1 f236"/>
                  <a:gd name="f460" fmla="*/ f358 1 f235"/>
                  <a:gd name="f461" fmla="*/ f359 1 f236"/>
                  <a:gd name="f462" fmla="*/ f360 1 f235"/>
                  <a:gd name="f463" fmla="*/ f361 1 f236"/>
                  <a:gd name="f464" fmla="*/ f362 1 f235"/>
                  <a:gd name="f465" fmla="*/ f363 1 f236"/>
                  <a:gd name="f466" fmla="*/ f364 1 f235"/>
                  <a:gd name="f467" fmla="*/ f365 1 f236"/>
                  <a:gd name="f468" fmla="*/ f366 1 f235"/>
                  <a:gd name="f469" fmla="*/ f367 1 f236"/>
                  <a:gd name="f470" fmla="*/ f368 1 f235"/>
                  <a:gd name="f471" fmla="*/ f369 1 f236"/>
                  <a:gd name="f472" fmla="*/ f370 1 f235"/>
                  <a:gd name="f473" fmla="*/ f371 1 f236"/>
                  <a:gd name="f474" fmla="*/ f372 1 f235"/>
                  <a:gd name="f475" fmla="*/ f373 1 f236"/>
                  <a:gd name="f476" fmla="*/ f374 1 f235"/>
                  <a:gd name="f477" fmla="*/ f375 1 f236"/>
                  <a:gd name="f478" fmla="*/ f376 1 f235"/>
                  <a:gd name="f479" fmla="*/ f377 1 f236"/>
                  <a:gd name="f480" fmla="*/ f378 1 f235"/>
                  <a:gd name="f481" fmla="*/ f379 1 f236"/>
                  <a:gd name="f482" fmla="*/ f380 1 f235"/>
                  <a:gd name="f483" fmla="*/ f381 1 f236"/>
                  <a:gd name="f484" fmla="*/ f382 1 f235"/>
                  <a:gd name="f485" fmla="*/ f383 1 f235"/>
                  <a:gd name="f486" fmla="*/ f384 1 f236"/>
                  <a:gd name="f487" fmla="*/ f385 1 f235"/>
                  <a:gd name="f488" fmla="*/ f386 1 f236"/>
                  <a:gd name="f489" fmla="*/ f387 1 f235"/>
                  <a:gd name="f490" fmla="*/ f388 1 f236"/>
                  <a:gd name="f491" fmla="*/ f389 1 f235"/>
                  <a:gd name="f492" fmla="*/ f390 1 f235"/>
                  <a:gd name="f493" fmla="*/ f391 1 f236"/>
                  <a:gd name="f494" fmla="*/ f392 1 f235"/>
                  <a:gd name="f495" fmla="*/ f393 1 f236"/>
                  <a:gd name="f496" fmla="*/ f394 1 f235"/>
                  <a:gd name="f497" fmla="*/ f395 1 f236"/>
                  <a:gd name="f498" fmla="*/ f396 1 f235"/>
                  <a:gd name="f499" fmla="*/ f397 1 f236"/>
                  <a:gd name="f500" fmla="*/ f398 1 f235"/>
                  <a:gd name="f501" fmla="*/ f399 1 f236"/>
                  <a:gd name="f502" fmla="*/ f400 1 f235"/>
                  <a:gd name="f503" fmla="*/ f401 1 f236"/>
                  <a:gd name="f504" fmla="*/ f402 1 f235"/>
                  <a:gd name="f505" fmla="*/ f403 1 f236"/>
                  <a:gd name="f506" fmla="*/ f404 1 f235"/>
                  <a:gd name="f507" fmla="*/ f405 1 f236"/>
                  <a:gd name="f508" fmla="*/ f406 1 f235"/>
                  <a:gd name="f509" fmla="*/ f407 1 f236"/>
                  <a:gd name="f510" fmla="*/ f408 1 f235"/>
                  <a:gd name="f511" fmla="*/ f409 1 f236"/>
                  <a:gd name="f512" fmla="*/ f410 1 f236"/>
                  <a:gd name="f513" fmla="*/ f411 1 f236"/>
                  <a:gd name="f514" fmla="*/ f412 1 f235"/>
                  <a:gd name="f515" fmla="*/ f413 1 f236"/>
                  <a:gd name="f516" fmla="*/ f414 1 f235"/>
                  <a:gd name="f517" fmla="*/ f415 1 f236"/>
                  <a:gd name="f518" fmla="*/ f416 1 f235"/>
                  <a:gd name="f519" fmla="*/ f417 1 f236"/>
                  <a:gd name="f520" fmla="*/ f418 1 f235"/>
                  <a:gd name="f521" fmla="*/ f419 1 f236"/>
                  <a:gd name="f522" fmla="*/ f420 1 f235"/>
                  <a:gd name="f523" fmla="*/ f421 1 f236"/>
                  <a:gd name="f524" fmla="*/ f422 1 f235"/>
                  <a:gd name="f525" fmla="*/ f423 1 f236"/>
                  <a:gd name="f526" fmla="*/ f424 1 f235"/>
                  <a:gd name="f527" fmla="*/ f425 1 f236"/>
                  <a:gd name="f528" fmla="*/ f426 1 f235"/>
                  <a:gd name="f529" fmla="*/ f427 1 f236"/>
                  <a:gd name="f530" fmla="*/ f428 1 f235"/>
                  <a:gd name="f531" fmla="*/ f429 1 f236"/>
                  <a:gd name="f532" fmla="*/ f430 1 f235"/>
                  <a:gd name="f533" fmla="*/ f431 1 f236"/>
                  <a:gd name="f534" fmla="*/ f432 1 f235"/>
                  <a:gd name="f535" fmla="*/ f433 1 f236"/>
                  <a:gd name="f536" fmla="*/ f434 1 f235"/>
                  <a:gd name="f537" fmla="*/ f435 1 f236"/>
                  <a:gd name="f538" fmla="*/ f436 1 f236"/>
                  <a:gd name="f539" fmla="*/ f437 1 f236"/>
                  <a:gd name="f540" fmla="*/ f438 1 f235"/>
                  <a:gd name="f541" fmla="*/ f439 1 f236"/>
                  <a:gd name="f542" fmla="*/ f440 1 f235"/>
                  <a:gd name="f543" fmla="*/ f441 1 f236"/>
                  <a:gd name="f544" fmla="*/ f450 f226 1"/>
                  <a:gd name="f545" fmla="*/ f502 f226 1"/>
                  <a:gd name="f546" fmla="*/ f543 f227 1"/>
                  <a:gd name="f547" fmla="*/ f490 f227 1"/>
                  <a:gd name="f548" fmla="*/ f442 f226 1"/>
                  <a:gd name="f549" fmla="*/ f443 f227 1"/>
                  <a:gd name="f550" fmla="*/ f444 f226 1"/>
                  <a:gd name="f551" fmla="*/ f445 f227 1"/>
                  <a:gd name="f552" fmla="*/ f446 f226 1"/>
                  <a:gd name="f553" fmla="*/ f447 f227 1"/>
                  <a:gd name="f554" fmla="*/ f448 f226 1"/>
                  <a:gd name="f555" fmla="*/ f449 f227 1"/>
                  <a:gd name="f556" fmla="*/ f451 f227 1"/>
                  <a:gd name="f557" fmla="*/ f452 f226 1"/>
                  <a:gd name="f558" fmla="*/ f453 f227 1"/>
                  <a:gd name="f559" fmla="*/ f454 f226 1"/>
                  <a:gd name="f560" fmla="*/ f455 f227 1"/>
                  <a:gd name="f561" fmla="*/ f456 f226 1"/>
                  <a:gd name="f562" fmla="*/ f457 f227 1"/>
                  <a:gd name="f563" fmla="*/ f458 f226 1"/>
                  <a:gd name="f564" fmla="*/ f459 f227 1"/>
                  <a:gd name="f565" fmla="*/ f460 f226 1"/>
                  <a:gd name="f566" fmla="*/ f461 f227 1"/>
                  <a:gd name="f567" fmla="*/ f462 f226 1"/>
                  <a:gd name="f568" fmla="*/ f463 f227 1"/>
                  <a:gd name="f569" fmla="*/ f464 f226 1"/>
                  <a:gd name="f570" fmla="*/ f465 f227 1"/>
                  <a:gd name="f571" fmla="*/ f466 f226 1"/>
                  <a:gd name="f572" fmla="*/ f467 f227 1"/>
                  <a:gd name="f573" fmla="*/ f468 f226 1"/>
                  <a:gd name="f574" fmla="*/ f469 f227 1"/>
                  <a:gd name="f575" fmla="*/ f470 f226 1"/>
                  <a:gd name="f576" fmla="*/ f471 f227 1"/>
                  <a:gd name="f577" fmla="*/ f472 f226 1"/>
                  <a:gd name="f578" fmla="*/ f473 f227 1"/>
                  <a:gd name="f579" fmla="*/ f474 f226 1"/>
                  <a:gd name="f580" fmla="*/ f475 f227 1"/>
                  <a:gd name="f581" fmla="*/ f476 f226 1"/>
                  <a:gd name="f582" fmla="*/ f477 f227 1"/>
                  <a:gd name="f583" fmla="*/ f478 f226 1"/>
                  <a:gd name="f584" fmla="*/ f479 f227 1"/>
                  <a:gd name="f585" fmla="*/ f480 f226 1"/>
                  <a:gd name="f586" fmla="*/ f481 f227 1"/>
                  <a:gd name="f587" fmla="*/ f482 f226 1"/>
                  <a:gd name="f588" fmla="*/ f483 f227 1"/>
                  <a:gd name="f589" fmla="*/ f484 f226 1"/>
                  <a:gd name="f590" fmla="*/ f485 f226 1"/>
                  <a:gd name="f591" fmla="*/ f486 f227 1"/>
                  <a:gd name="f592" fmla="*/ f487 f226 1"/>
                  <a:gd name="f593" fmla="*/ f488 f227 1"/>
                  <a:gd name="f594" fmla="*/ f489 f226 1"/>
                  <a:gd name="f595" fmla="*/ f491 f226 1"/>
                  <a:gd name="f596" fmla="*/ f492 f226 1"/>
                  <a:gd name="f597" fmla="*/ f493 f227 1"/>
                  <a:gd name="f598" fmla="*/ f494 f226 1"/>
                  <a:gd name="f599" fmla="*/ f495 f227 1"/>
                  <a:gd name="f600" fmla="*/ f496 f226 1"/>
                  <a:gd name="f601" fmla="*/ f497 f227 1"/>
                  <a:gd name="f602" fmla="*/ f498 f226 1"/>
                  <a:gd name="f603" fmla="*/ f499 f227 1"/>
                  <a:gd name="f604" fmla="*/ f500 f226 1"/>
                  <a:gd name="f605" fmla="*/ f501 f227 1"/>
                  <a:gd name="f606" fmla="*/ f503 f227 1"/>
                  <a:gd name="f607" fmla="*/ f504 f226 1"/>
                  <a:gd name="f608" fmla="*/ f505 f227 1"/>
                  <a:gd name="f609" fmla="*/ f506 f226 1"/>
                  <a:gd name="f610" fmla="*/ f507 f227 1"/>
                  <a:gd name="f611" fmla="*/ f508 f226 1"/>
                  <a:gd name="f612" fmla="*/ f509 f227 1"/>
                  <a:gd name="f613" fmla="*/ f510 f226 1"/>
                  <a:gd name="f614" fmla="*/ f511 f227 1"/>
                  <a:gd name="f615" fmla="*/ f512 f227 1"/>
                  <a:gd name="f616" fmla="*/ f513 f227 1"/>
                  <a:gd name="f617" fmla="*/ f514 f226 1"/>
                  <a:gd name="f618" fmla="*/ f515 f227 1"/>
                  <a:gd name="f619" fmla="*/ f516 f226 1"/>
                  <a:gd name="f620" fmla="*/ f517 f227 1"/>
                  <a:gd name="f621" fmla="*/ f518 f226 1"/>
                  <a:gd name="f622" fmla="*/ f519 f227 1"/>
                  <a:gd name="f623" fmla="*/ f520 f226 1"/>
                  <a:gd name="f624" fmla="*/ f521 f227 1"/>
                  <a:gd name="f625" fmla="*/ f522 f226 1"/>
                  <a:gd name="f626" fmla="*/ f523 f227 1"/>
                  <a:gd name="f627" fmla="*/ f524 f226 1"/>
                  <a:gd name="f628" fmla="*/ f525 f227 1"/>
                  <a:gd name="f629" fmla="*/ f526 f226 1"/>
                  <a:gd name="f630" fmla="*/ f527 f227 1"/>
                  <a:gd name="f631" fmla="*/ f528 f226 1"/>
                  <a:gd name="f632" fmla="*/ f529 f227 1"/>
                  <a:gd name="f633" fmla="*/ f530 f226 1"/>
                  <a:gd name="f634" fmla="*/ f531 f227 1"/>
                  <a:gd name="f635" fmla="*/ f532 f226 1"/>
                  <a:gd name="f636" fmla="*/ f533 f227 1"/>
                  <a:gd name="f637" fmla="*/ f534 f226 1"/>
                  <a:gd name="f638" fmla="*/ f535 f227 1"/>
                  <a:gd name="f639" fmla="*/ f536 f226 1"/>
                  <a:gd name="f640" fmla="*/ f537 f227 1"/>
                  <a:gd name="f641" fmla="*/ f538 f227 1"/>
                  <a:gd name="f642" fmla="*/ f539 f227 1"/>
                  <a:gd name="f643" fmla="*/ f540 f226 1"/>
                  <a:gd name="f644" fmla="*/ f541 f227 1"/>
                  <a:gd name="f645" fmla="*/ f542 f226 1"/>
                </a:gdLst>
                <a:ahLst/>
                <a:cxnLst>
                  <a:cxn ang="3">
                    <a:pos x="hc" y="t"/>
                  </a:cxn>
                  <a:cxn ang="0">
                    <a:pos x="r" y="vc"/>
                  </a:cxn>
                  <a:cxn ang="cd4">
                    <a:pos x="hc" y="b"/>
                  </a:cxn>
                  <a:cxn ang="cd2">
                    <a:pos x="l" y="vc"/>
                  </a:cxn>
                  <a:cxn ang="f339">
                    <a:pos x="f548" y="f549"/>
                  </a:cxn>
                  <a:cxn ang="f339">
                    <a:pos x="f550" y="f551"/>
                  </a:cxn>
                  <a:cxn ang="f339">
                    <a:pos x="f552" y="f553"/>
                  </a:cxn>
                  <a:cxn ang="f339">
                    <a:pos x="f554" y="f555"/>
                  </a:cxn>
                  <a:cxn ang="f339">
                    <a:pos x="f544" y="f556"/>
                  </a:cxn>
                  <a:cxn ang="f339">
                    <a:pos x="f557" y="f558"/>
                  </a:cxn>
                  <a:cxn ang="f339">
                    <a:pos x="f559" y="f560"/>
                  </a:cxn>
                  <a:cxn ang="f339">
                    <a:pos x="f561" y="f562"/>
                  </a:cxn>
                  <a:cxn ang="f339">
                    <a:pos x="f563" y="f564"/>
                  </a:cxn>
                  <a:cxn ang="f339">
                    <a:pos x="f565" y="f566"/>
                  </a:cxn>
                  <a:cxn ang="f339">
                    <a:pos x="f567" y="f568"/>
                  </a:cxn>
                  <a:cxn ang="f339">
                    <a:pos x="f569" y="f570"/>
                  </a:cxn>
                  <a:cxn ang="f339">
                    <a:pos x="f571" y="f572"/>
                  </a:cxn>
                  <a:cxn ang="f339">
                    <a:pos x="f573" y="f574"/>
                  </a:cxn>
                  <a:cxn ang="f339">
                    <a:pos x="f575" y="f576"/>
                  </a:cxn>
                  <a:cxn ang="f339">
                    <a:pos x="f577" y="f578"/>
                  </a:cxn>
                  <a:cxn ang="f339">
                    <a:pos x="f579" y="f580"/>
                  </a:cxn>
                  <a:cxn ang="f339">
                    <a:pos x="f581" y="f582"/>
                  </a:cxn>
                  <a:cxn ang="f339">
                    <a:pos x="f583" y="f584"/>
                  </a:cxn>
                  <a:cxn ang="f339">
                    <a:pos x="f585" y="f586"/>
                  </a:cxn>
                  <a:cxn ang="f339">
                    <a:pos x="f587" y="f588"/>
                  </a:cxn>
                  <a:cxn ang="f339">
                    <a:pos x="f589" y="f578"/>
                  </a:cxn>
                  <a:cxn ang="f339">
                    <a:pos x="f590" y="f591"/>
                  </a:cxn>
                  <a:cxn ang="f339">
                    <a:pos x="f592" y="f593"/>
                  </a:cxn>
                  <a:cxn ang="f339">
                    <a:pos x="f594" y="f547"/>
                  </a:cxn>
                  <a:cxn ang="f339">
                    <a:pos x="f595" y="f593"/>
                  </a:cxn>
                  <a:cxn ang="f339">
                    <a:pos x="f596" y="f597"/>
                  </a:cxn>
                  <a:cxn ang="f339">
                    <a:pos x="f598" y="f599"/>
                  </a:cxn>
                  <a:cxn ang="f339">
                    <a:pos x="f596" y="f572"/>
                  </a:cxn>
                  <a:cxn ang="f339">
                    <a:pos x="f600" y="f601"/>
                  </a:cxn>
                  <a:cxn ang="f339">
                    <a:pos x="f602" y="f603"/>
                  </a:cxn>
                  <a:cxn ang="f339">
                    <a:pos x="f604" y="f605"/>
                  </a:cxn>
                  <a:cxn ang="f339">
                    <a:pos x="f545" y="f606"/>
                  </a:cxn>
                  <a:cxn ang="f339">
                    <a:pos x="f607" y="f608"/>
                  </a:cxn>
                  <a:cxn ang="f339">
                    <a:pos x="f609" y="f610"/>
                  </a:cxn>
                  <a:cxn ang="f339">
                    <a:pos x="f611" y="f612"/>
                  </a:cxn>
                  <a:cxn ang="f339">
                    <a:pos x="f613" y="f614"/>
                  </a:cxn>
                  <a:cxn ang="f339">
                    <a:pos x="f613" y="f615"/>
                  </a:cxn>
                  <a:cxn ang="f339">
                    <a:pos x="f613" y="f616"/>
                  </a:cxn>
                  <a:cxn ang="f339">
                    <a:pos x="f617" y="f618"/>
                  </a:cxn>
                  <a:cxn ang="f339">
                    <a:pos x="f619" y="f620"/>
                  </a:cxn>
                  <a:cxn ang="f339">
                    <a:pos x="f621" y="f622"/>
                  </a:cxn>
                  <a:cxn ang="f339">
                    <a:pos x="f623" y="f624"/>
                  </a:cxn>
                  <a:cxn ang="f339">
                    <a:pos x="f625" y="f626"/>
                  </a:cxn>
                  <a:cxn ang="f339">
                    <a:pos x="f627" y="f628"/>
                  </a:cxn>
                  <a:cxn ang="f339">
                    <a:pos x="f629" y="f630"/>
                  </a:cxn>
                  <a:cxn ang="f339">
                    <a:pos x="f631" y="f632"/>
                  </a:cxn>
                  <a:cxn ang="f339">
                    <a:pos x="f633" y="f634"/>
                  </a:cxn>
                  <a:cxn ang="f339">
                    <a:pos x="f635" y="f636"/>
                  </a:cxn>
                  <a:cxn ang="f339">
                    <a:pos x="f637" y="f638"/>
                  </a:cxn>
                  <a:cxn ang="f339">
                    <a:pos x="f639" y="f640"/>
                  </a:cxn>
                  <a:cxn ang="f339">
                    <a:pos x="f639" y="f641"/>
                  </a:cxn>
                  <a:cxn ang="f339">
                    <a:pos x="f639" y="f642"/>
                  </a:cxn>
                  <a:cxn ang="f339">
                    <a:pos x="f643" y="f644"/>
                  </a:cxn>
                  <a:cxn ang="f339">
                    <a:pos x="f645" y="f546"/>
                  </a:cxn>
                </a:cxnLst>
                <a:rect l="f544" t="f547" r="f545" b="f546"/>
                <a:pathLst>
                  <a:path w="785" h="900">
                    <a:moveTo>
                      <a:pt x="f8" y="f9"/>
                    </a:moveTo>
                    <a:lnTo>
                      <a:pt x="f10" y="f11"/>
                    </a:lnTo>
                    <a:lnTo>
                      <a:pt x="f12" y="f13"/>
                    </a:lnTo>
                    <a:lnTo>
                      <a:pt x="f12" y="f14"/>
                    </a:lnTo>
                    <a:lnTo>
                      <a:pt x="f15" y="f16"/>
                    </a:lnTo>
                    <a:lnTo>
                      <a:pt x="f15" y="f17"/>
                    </a:lnTo>
                    <a:lnTo>
                      <a:pt x="f18" y="f19"/>
                    </a:lnTo>
                    <a:lnTo>
                      <a:pt x="f18" y="f20"/>
                    </a:lnTo>
                    <a:lnTo>
                      <a:pt x="f21" y="f22"/>
                    </a:lnTo>
                    <a:lnTo>
                      <a:pt x="f23" y="f24"/>
                    </a:lnTo>
                    <a:lnTo>
                      <a:pt x="f25" y="f26"/>
                    </a:lnTo>
                    <a:lnTo>
                      <a:pt x="f27" y="f28"/>
                    </a:lnTo>
                    <a:lnTo>
                      <a:pt x="f29" y="f30"/>
                    </a:lnTo>
                    <a:lnTo>
                      <a:pt x="f27" y="f21"/>
                    </a:lnTo>
                    <a:lnTo>
                      <a:pt x="f5" y="f31"/>
                    </a:lnTo>
                    <a:lnTo>
                      <a:pt x="f5" y="f32"/>
                    </a:lnTo>
                    <a:lnTo>
                      <a:pt x="f33" y="f34"/>
                    </a:lnTo>
                    <a:lnTo>
                      <a:pt x="f35" y="f36"/>
                    </a:lnTo>
                    <a:lnTo>
                      <a:pt x="f37" y="f38"/>
                    </a:lnTo>
                    <a:lnTo>
                      <a:pt x="f39" y="f40"/>
                    </a:lnTo>
                    <a:lnTo>
                      <a:pt x="f41" y="f42"/>
                    </a:lnTo>
                    <a:lnTo>
                      <a:pt x="f43" y="f44"/>
                    </a:lnTo>
                    <a:lnTo>
                      <a:pt x="f45" y="f46"/>
                    </a:lnTo>
                    <a:lnTo>
                      <a:pt x="f47" y="f48"/>
                    </a:lnTo>
                    <a:lnTo>
                      <a:pt x="f49" y="f48"/>
                    </a:lnTo>
                    <a:lnTo>
                      <a:pt x="f27" y="f50"/>
                    </a:lnTo>
                    <a:lnTo>
                      <a:pt x="f51" y="f52"/>
                    </a:lnTo>
                    <a:lnTo>
                      <a:pt x="f48" y="f53"/>
                    </a:lnTo>
                    <a:lnTo>
                      <a:pt x="f54" y="f55"/>
                    </a:lnTo>
                    <a:lnTo>
                      <a:pt x="f56" y="f57"/>
                    </a:lnTo>
                    <a:lnTo>
                      <a:pt x="f58" y="f59"/>
                    </a:lnTo>
                    <a:lnTo>
                      <a:pt x="f60" y="f61"/>
                    </a:lnTo>
                    <a:lnTo>
                      <a:pt x="f62" y="f63"/>
                    </a:lnTo>
                    <a:lnTo>
                      <a:pt x="f64" y="f65"/>
                    </a:lnTo>
                    <a:lnTo>
                      <a:pt x="f66" y="f67"/>
                    </a:lnTo>
                    <a:lnTo>
                      <a:pt x="f68" y="f69"/>
                    </a:lnTo>
                    <a:lnTo>
                      <a:pt x="f18" y="f70"/>
                    </a:lnTo>
                    <a:lnTo>
                      <a:pt x="f71" y="f70"/>
                    </a:lnTo>
                    <a:lnTo>
                      <a:pt x="f72" y="f73"/>
                    </a:lnTo>
                    <a:lnTo>
                      <a:pt x="f74" y="f75"/>
                    </a:lnTo>
                    <a:lnTo>
                      <a:pt x="f76" y="f77"/>
                    </a:lnTo>
                    <a:lnTo>
                      <a:pt x="f78" y="f79"/>
                    </a:lnTo>
                    <a:lnTo>
                      <a:pt x="f80" y="f77"/>
                    </a:lnTo>
                    <a:lnTo>
                      <a:pt x="f81" y="f82"/>
                    </a:lnTo>
                    <a:lnTo>
                      <a:pt x="f83" y="f84"/>
                    </a:lnTo>
                    <a:lnTo>
                      <a:pt x="f85" y="f86"/>
                    </a:lnTo>
                    <a:lnTo>
                      <a:pt x="f87" y="f61"/>
                    </a:lnTo>
                    <a:lnTo>
                      <a:pt x="f88" y="f89"/>
                    </a:lnTo>
                    <a:lnTo>
                      <a:pt x="f90" y="f61"/>
                    </a:lnTo>
                    <a:lnTo>
                      <a:pt x="f91" y="f27"/>
                    </a:lnTo>
                    <a:lnTo>
                      <a:pt x="f92" y="f86"/>
                    </a:lnTo>
                    <a:lnTo>
                      <a:pt x="f93" y="f94"/>
                    </a:lnTo>
                    <a:lnTo>
                      <a:pt x="f95" y="f96"/>
                    </a:lnTo>
                    <a:lnTo>
                      <a:pt x="f97" y="f84"/>
                    </a:lnTo>
                    <a:lnTo>
                      <a:pt x="f98" y="f99"/>
                    </a:lnTo>
                    <a:lnTo>
                      <a:pt x="f100" y="f101"/>
                    </a:lnTo>
                    <a:lnTo>
                      <a:pt x="f102" y="f47"/>
                    </a:lnTo>
                    <a:lnTo>
                      <a:pt x="f103" y="f79"/>
                    </a:lnTo>
                    <a:lnTo>
                      <a:pt x="f104" y="f43"/>
                    </a:lnTo>
                    <a:lnTo>
                      <a:pt x="f105" y="f106"/>
                    </a:lnTo>
                    <a:lnTo>
                      <a:pt x="f107" y="f108"/>
                    </a:lnTo>
                    <a:lnTo>
                      <a:pt x="f109" y="f39"/>
                    </a:lnTo>
                    <a:lnTo>
                      <a:pt x="f110" y="f35"/>
                    </a:lnTo>
                    <a:lnTo>
                      <a:pt x="f111" y="f5"/>
                    </a:lnTo>
                    <a:lnTo>
                      <a:pt x="f112" y="f5"/>
                    </a:lnTo>
                    <a:lnTo>
                      <a:pt x="f113" y="f5"/>
                    </a:lnTo>
                    <a:lnTo>
                      <a:pt x="f114" y="f5"/>
                    </a:lnTo>
                    <a:lnTo>
                      <a:pt x="f115" y="f35"/>
                    </a:lnTo>
                    <a:lnTo>
                      <a:pt x="f116" y="f117"/>
                    </a:lnTo>
                    <a:lnTo>
                      <a:pt x="f118" y="f119"/>
                    </a:lnTo>
                    <a:lnTo>
                      <a:pt x="f120" y="f121"/>
                    </a:lnTo>
                    <a:lnTo>
                      <a:pt x="f122" y="f123"/>
                    </a:lnTo>
                    <a:lnTo>
                      <a:pt x="f122" y="f29"/>
                    </a:lnTo>
                    <a:lnTo>
                      <a:pt x="f122" y="f77"/>
                    </a:lnTo>
                    <a:lnTo>
                      <a:pt x="f120" y="f101"/>
                    </a:lnTo>
                    <a:lnTo>
                      <a:pt x="f120" y="f67"/>
                    </a:lnTo>
                    <a:lnTo>
                      <a:pt x="f122" y="f96"/>
                    </a:lnTo>
                    <a:lnTo>
                      <a:pt x="f124" y="f61"/>
                    </a:lnTo>
                    <a:lnTo>
                      <a:pt x="f125" y="f126"/>
                    </a:lnTo>
                    <a:lnTo>
                      <a:pt x="f127" y="f128"/>
                    </a:lnTo>
                    <a:lnTo>
                      <a:pt x="f129" y="f130"/>
                    </a:lnTo>
                    <a:lnTo>
                      <a:pt x="f131" y="f40"/>
                    </a:lnTo>
                    <a:lnTo>
                      <a:pt x="f132" y="f133"/>
                    </a:lnTo>
                    <a:lnTo>
                      <a:pt x="f134" y="f58"/>
                    </a:lnTo>
                    <a:lnTo>
                      <a:pt x="f6" y="f135"/>
                    </a:lnTo>
                    <a:lnTo>
                      <a:pt x="f6" y="f136"/>
                    </a:lnTo>
                    <a:lnTo>
                      <a:pt x="f6" y="f137"/>
                    </a:lnTo>
                    <a:lnTo>
                      <a:pt x="f138" y="f139"/>
                    </a:lnTo>
                    <a:lnTo>
                      <a:pt x="f140" y="f141"/>
                    </a:lnTo>
                    <a:lnTo>
                      <a:pt x="f142" y="f143"/>
                    </a:lnTo>
                    <a:lnTo>
                      <a:pt x="f144" y="f145"/>
                    </a:lnTo>
                    <a:lnTo>
                      <a:pt x="f146" y="f145"/>
                    </a:lnTo>
                    <a:lnTo>
                      <a:pt x="f147" y="f66"/>
                    </a:lnTo>
                    <a:lnTo>
                      <a:pt x="f148" y="f149"/>
                    </a:lnTo>
                    <a:lnTo>
                      <a:pt x="f150" y="f68"/>
                    </a:lnTo>
                    <a:lnTo>
                      <a:pt x="f151" y="f152"/>
                    </a:lnTo>
                    <a:lnTo>
                      <a:pt x="f153" y="f154"/>
                    </a:lnTo>
                    <a:lnTo>
                      <a:pt x="f127" y="f74"/>
                    </a:lnTo>
                    <a:lnTo>
                      <a:pt x="f127" y="f100"/>
                    </a:lnTo>
                    <a:lnTo>
                      <a:pt x="f153" y="f155"/>
                    </a:lnTo>
                    <a:lnTo>
                      <a:pt x="f153" y="f156"/>
                    </a:lnTo>
                    <a:lnTo>
                      <a:pt x="f127"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178" y="f179"/>
                    </a:lnTo>
                    <a:lnTo>
                      <a:pt x="f175" y="f180"/>
                    </a:lnTo>
                    <a:lnTo>
                      <a:pt x="f181" y="f111"/>
                    </a:lnTo>
                    <a:lnTo>
                      <a:pt x="f182" y="f183"/>
                    </a:lnTo>
                    <a:lnTo>
                      <a:pt x="f184" y="f185"/>
                    </a:lnTo>
                    <a:lnTo>
                      <a:pt x="f186" y="f187"/>
                    </a:lnTo>
                    <a:lnTo>
                      <a:pt x="f188" y="f189"/>
                    </a:lnTo>
                    <a:lnTo>
                      <a:pt x="f190" y="f191"/>
                    </a:lnTo>
                    <a:lnTo>
                      <a:pt x="f19" y="f122"/>
                    </a:lnTo>
                    <a:lnTo>
                      <a:pt x="f192" y="f168"/>
                    </a:lnTo>
                    <a:lnTo>
                      <a:pt x="f193" y="f168"/>
                    </a:lnTo>
                    <a:lnTo>
                      <a:pt x="f194" y="f168"/>
                    </a:lnTo>
                    <a:lnTo>
                      <a:pt x="f195" y="f196"/>
                    </a:lnTo>
                    <a:lnTo>
                      <a:pt x="f155" y="f197"/>
                    </a:lnTo>
                    <a:lnTo>
                      <a:pt x="f198" y="f199"/>
                    </a:lnTo>
                    <a:lnTo>
                      <a:pt x="f200" y="f201"/>
                    </a:lnTo>
                    <a:lnTo>
                      <a:pt x="f202" y="f203"/>
                    </a:lnTo>
                    <a:lnTo>
                      <a:pt x="f204" y="f205"/>
                    </a:lnTo>
                    <a:lnTo>
                      <a:pt x="f206" y="f11"/>
                    </a:lnTo>
                    <a:lnTo>
                      <a:pt x="f207" y="f208"/>
                    </a:lnTo>
                    <a:lnTo>
                      <a:pt x="f209" y="f210"/>
                    </a:lnTo>
                    <a:lnTo>
                      <a:pt x="f209" y="f211"/>
                    </a:lnTo>
                    <a:lnTo>
                      <a:pt x="f209" y="f212"/>
                    </a:lnTo>
                    <a:lnTo>
                      <a:pt x="f98" y="f213"/>
                    </a:lnTo>
                    <a:lnTo>
                      <a:pt x="f209" y="f214"/>
                    </a:lnTo>
                    <a:lnTo>
                      <a:pt x="f215" y="f216"/>
                    </a:lnTo>
                    <a:lnTo>
                      <a:pt x="f97" y="f217"/>
                    </a:lnTo>
                    <a:lnTo>
                      <a:pt x="f218" y="f219"/>
                    </a:lnTo>
                    <a:lnTo>
                      <a:pt x="f220" y="f221"/>
                    </a:lnTo>
                    <a:lnTo>
                      <a:pt x="f222" y="f7"/>
                    </a:lnTo>
                    <a:lnTo>
                      <a:pt x="f223" y="f7"/>
                    </a:lnTo>
                    <a:lnTo>
                      <a:pt x="f224" y="f221"/>
                    </a:lnTo>
                    <a:lnTo>
                      <a:pt x="f8" y="f9"/>
                    </a:lnTo>
                    <a:close/>
                  </a:path>
                </a:pathLst>
              </a:custGeom>
              <a:solidFill>
                <a:srgbClr val="5B9BD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endParaRPr lang="en-US" sz="1800" b="0" i="0" u="none" strike="noStrike" kern="0" cap="none" spc="0" baseline="0">
                  <a:solidFill>
                    <a:schemeClr val="bg1"/>
                  </a:solidFill>
                  <a:uFillTx/>
                  <a:latin typeface="Gulim" panose="020B0600000101010101" pitchFamily="34" charset="-127"/>
                  <a:ea typeface="Gulim" panose="020B0600000101010101" pitchFamily="34" charset="-127"/>
                </a:endParaRPr>
              </a:p>
            </p:txBody>
          </p:sp>
          <p:sp>
            <p:nvSpPr>
              <p:cNvPr id="16" name="Freeform 99"/>
              <p:cNvSpPr/>
              <p:nvPr/>
            </p:nvSpPr>
            <p:spPr>
              <a:xfrm>
                <a:off x="1704971" y="2771317"/>
                <a:ext cx="2335048" cy="1564145"/>
              </a:xfrm>
              <a:custGeom>
                <a:avLst/>
                <a:gdLst>
                  <a:gd name="f0" fmla="val 10800000"/>
                  <a:gd name="f1" fmla="val 5400000"/>
                  <a:gd name="f2" fmla="val 180"/>
                  <a:gd name="f3" fmla="val w"/>
                  <a:gd name="f4" fmla="val h"/>
                  <a:gd name="f5" fmla="val 0"/>
                  <a:gd name="f6" fmla="val 1517"/>
                  <a:gd name="f7" fmla="val 1058"/>
                  <a:gd name="f8" fmla="val 815"/>
                  <a:gd name="f9" fmla="val 971"/>
                  <a:gd name="f10" fmla="val 828"/>
                  <a:gd name="f11" fmla="val 842"/>
                  <a:gd name="f12" fmla="val 974"/>
                  <a:gd name="f13" fmla="val 854"/>
                  <a:gd name="f14" fmla="val 977"/>
                  <a:gd name="f15" fmla="val 861"/>
                  <a:gd name="f16" fmla="val 980"/>
                  <a:gd name="f17" fmla="val 883"/>
                  <a:gd name="f18" fmla="val 996"/>
                  <a:gd name="f19" fmla="val 893"/>
                  <a:gd name="f20" fmla="val 1005"/>
                  <a:gd name="f21" fmla="val 898"/>
                  <a:gd name="f22" fmla="val 1007"/>
                  <a:gd name="f23" fmla="val 902"/>
                  <a:gd name="f24" fmla="val 913"/>
                  <a:gd name="f25" fmla="val 1001"/>
                  <a:gd name="f26" fmla="val 917"/>
                  <a:gd name="f27" fmla="val 919"/>
                  <a:gd name="f28" fmla="val 920"/>
                  <a:gd name="f29" fmla="val 1002"/>
                  <a:gd name="f30" fmla="val 934"/>
                  <a:gd name="f31" fmla="val 1018"/>
                  <a:gd name="f32" fmla="val 947"/>
                  <a:gd name="f33" fmla="val 1031"/>
                  <a:gd name="f34" fmla="val 949"/>
                  <a:gd name="f35" fmla="val 1033"/>
                  <a:gd name="f36" fmla="val 1034"/>
                  <a:gd name="f37" fmla="val 1039"/>
                  <a:gd name="f38" fmla="val 950"/>
                  <a:gd name="f39" fmla="val 1042"/>
                  <a:gd name="f40" fmla="val 953"/>
                  <a:gd name="f41" fmla="val 1045"/>
                  <a:gd name="f42" fmla="val 958"/>
                  <a:gd name="f43" fmla="val 1048"/>
                  <a:gd name="f44" fmla="val 967"/>
                  <a:gd name="f45" fmla="val 1051"/>
                  <a:gd name="f46" fmla="val 1043"/>
                  <a:gd name="f47" fmla="val 968"/>
                  <a:gd name="f48" fmla="val 1037"/>
                  <a:gd name="f49" fmla="val 970"/>
                  <a:gd name="f50" fmla="val 1025"/>
                  <a:gd name="f51" fmla="val 982"/>
                  <a:gd name="f52" fmla="val 1016"/>
                  <a:gd name="f53" fmla="val 993"/>
                  <a:gd name="f54" fmla="val 1017"/>
                  <a:gd name="f55" fmla="val 992"/>
                  <a:gd name="f56" fmla="val 989"/>
                  <a:gd name="f57" fmla="val 1060"/>
                  <a:gd name="f58" fmla="val 987"/>
                  <a:gd name="f59" fmla="val 1077"/>
                  <a:gd name="f60" fmla="val 1088"/>
                  <a:gd name="f61" fmla="val 990"/>
                  <a:gd name="f62" fmla="val 1097"/>
                  <a:gd name="f63" fmla="val 1103"/>
                  <a:gd name="f64" fmla="val 1109"/>
                  <a:gd name="f65" fmla="val 995"/>
                  <a:gd name="f66" fmla="val 1125"/>
                  <a:gd name="f67" fmla="val 1146"/>
                  <a:gd name="f68" fmla="val 1010"/>
                  <a:gd name="f69" fmla="val 1166"/>
                  <a:gd name="f70" fmla="val 1057"/>
                  <a:gd name="f71" fmla="val 1170"/>
                  <a:gd name="f72" fmla="val 1181"/>
                  <a:gd name="f73" fmla="val 1187"/>
                  <a:gd name="f74" fmla="val 1191"/>
                  <a:gd name="f75" fmla="val 1194"/>
                  <a:gd name="f76" fmla="val 1054"/>
                  <a:gd name="f77" fmla="val 1196"/>
                  <a:gd name="f78" fmla="val 1049"/>
                  <a:gd name="f79" fmla="val 1198"/>
                  <a:gd name="f80" fmla="val 1204"/>
                  <a:gd name="f81" fmla="val 935"/>
                  <a:gd name="f82" fmla="val 1211"/>
                  <a:gd name="f83" fmla="val 915"/>
                  <a:gd name="f84" fmla="val 1222"/>
                  <a:gd name="f85" fmla="val 894"/>
                  <a:gd name="f86" fmla="val 1238"/>
                  <a:gd name="f87" fmla="val 1246"/>
                  <a:gd name="f88" fmla="val 846"/>
                  <a:gd name="f89" fmla="val 1261"/>
                  <a:gd name="f90" fmla="val 835"/>
                  <a:gd name="f91" fmla="val 1267"/>
                  <a:gd name="f92" fmla="val 831"/>
                  <a:gd name="f93" fmla="val 1271"/>
                  <a:gd name="f94" fmla="val 829"/>
                  <a:gd name="f95" fmla="val 1279"/>
                  <a:gd name="f96" fmla="val 1282"/>
                  <a:gd name="f97" fmla="val 1283"/>
                  <a:gd name="f98" fmla="val 1323"/>
                  <a:gd name="f99" fmla="val 823"/>
                  <a:gd name="f100" fmla="val 1332"/>
                  <a:gd name="f101" fmla="val 799"/>
                  <a:gd name="f102" fmla="val 1345"/>
                  <a:gd name="f103" fmla="val 766"/>
                  <a:gd name="f104" fmla="val 1350"/>
                  <a:gd name="f105" fmla="val 755"/>
                  <a:gd name="f106" fmla="val 1356"/>
                  <a:gd name="f107" fmla="val 745"/>
                  <a:gd name="f108" fmla="val 1365"/>
                  <a:gd name="f109" fmla="val 731"/>
                  <a:gd name="f110" fmla="val 1381"/>
                  <a:gd name="f111" fmla="val 718"/>
                  <a:gd name="f112" fmla="val 1396"/>
                  <a:gd name="f113" fmla="val 709"/>
                  <a:gd name="f114" fmla="val 1404"/>
                  <a:gd name="f115" fmla="val 706"/>
                  <a:gd name="f116" fmla="val 1410"/>
                  <a:gd name="f117" fmla="val 704"/>
                  <a:gd name="f118" fmla="val 1413"/>
                  <a:gd name="f119" fmla="val 1416"/>
                  <a:gd name="f120" fmla="val 703"/>
                  <a:gd name="f121" fmla="val 1419"/>
                  <a:gd name="f122" fmla="val 698"/>
                  <a:gd name="f123" fmla="val 1424"/>
                  <a:gd name="f124" fmla="val 691"/>
                  <a:gd name="f125" fmla="val 1425"/>
                  <a:gd name="f126" fmla="val 683"/>
                  <a:gd name="f127" fmla="val 1428"/>
                  <a:gd name="f128" fmla="val 669"/>
                  <a:gd name="f129" fmla="val 1430"/>
                  <a:gd name="f130" fmla="val 662"/>
                  <a:gd name="f131" fmla="val 1383"/>
                  <a:gd name="f132" fmla="val 1357"/>
                  <a:gd name="f133" fmla="val 654"/>
                  <a:gd name="f134" fmla="val 1374"/>
                  <a:gd name="f135" fmla="val 635"/>
                  <a:gd name="f136" fmla="val 1389"/>
                  <a:gd name="f137" fmla="val 620"/>
                  <a:gd name="f138" fmla="val 614"/>
                  <a:gd name="f139" fmla="val 1402"/>
                  <a:gd name="f140" fmla="val 609"/>
                  <a:gd name="f141" fmla="val 606"/>
                  <a:gd name="f142" fmla="val 1421"/>
                  <a:gd name="f143" fmla="val 605"/>
                  <a:gd name="f144" fmla="val 1443"/>
                  <a:gd name="f145" fmla="val 602"/>
                  <a:gd name="f146" fmla="val 1472"/>
                  <a:gd name="f147" fmla="val 562"/>
                  <a:gd name="f148" fmla="val 1502"/>
                  <a:gd name="f149" fmla="val 519"/>
                  <a:gd name="f150" fmla="val 1491"/>
                  <a:gd name="f151" fmla="val 484"/>
                  <a:gd name="f152" fmla="val 1488"/>
                  <a:gd name="f153" fmla="val 469"/>
                  <a:gd name="f154" fmla="val 1487"/>
                  <a:gd name="f155" fmla="val 460"/>
                  <a:gd name="f156" fmla="val 1485"/>
                  <a:gd name="f157" fmla="val 455"/>
                  <a:gd name="f158" fmla="val 1484"/>
                  <a:gd name="f159" fmla="val 451"/>
                  <a:gd name="f160" fmla="val 1476"/>
                  <a:gd name="f161" fmla="val 437"/>
                  <a:gd name="f162" fmla="val 1464"/>
                  <a:gd name="f163" fmla="val 424"/>
                  <a:gd name="f164" fmla="val 1452"/>
                  <a:gd name="f165" fmla="val 409"/>
                  <a:gd name="f166" fmla="val 383"/>
                  <a:gd name="f167" fmla="val 1418"/>
                  <a:gd name="f168" fmla="val 371"/>
                  <a:gd name="f169" fmla="val 418"/>
                  <a:gd name="f170" fmla="val 415"/>
                  <a:gd name="f171" fmla="val 1386"/>
                  <a:gd name="f172" fmla="val 1377"/>
                  <a:gd name="f173" fmla="val 404"/>
                  <a:gd name="f174" fmla="val 1368"/>
                  <a:gd name="f175" fmla="val 398"/>
                  <a:gd name="f176" fmla="val 1362"/>
                  <a:gd name="f177" fmla="val 391"/>
                  <a:gd name="f178" fmla="val 1353"/>
                  <a:gd name="f179" fmla="val 374"/>
                  <a:gd name="f180" fmla="val 1347"/>
                  <a:gd name="f181" fmla="val 364"/>
                  <a:gd name="f182" fmla="val 1339"/>
                  <a:gd name="f183" fmla="val 354"/>
                  <a:gd name="f184" fmla="val 1330"/>
                  <a:gd name="f185" fmla="val 344"/>
                  <a:gd name="f186" fmla="val 1320"/>
                  <a:gd name="f187" fmla="val 333"/>
                  <a:gd name="f188" fmla="val 1308"/>
                  <a:gd name="f189" fmla="val 323"/>
                  <a:gd name="f190" fmla="val 1294"/>
                  <a:gd name="f191" fmla="val 314"/>
                  <a:gd name="f192" fmla="val 1280"/>
                  <a:gd name="f193" fmla="val 306"/>
                  <a:gd name="f194" fmla="val 1273"/>
                  <a:gd name="f195" fmla="val 305"/>
                  <a:gd name="f196" fmla="val 308"/>
                  <a:gd name="f197" fmla="val 1256"/>
                  <a:gd name="f198" fmla="val 312"/>
                  <a:gd name="f199" fmla="val 1250"/>
                  <a:gd name="f200" fmla="val 318"/>
                  <a:gd name="f201" fmla="val 324"/>
                  <a:gd name="f202" fmla="val 1240"/>
                  <a:gd name="f203" fmla="val 341"/>
                  <a:gd name="f204" fmla="val 1234"/>
                  <a:gd name="f205" fmla="val 359"/>
                  <a:gd name="f206" fmla="val 1229"/>
                  <a:gd name="f207" fmla="val 376"/>
                  <a:gd name="f208" fmla="val 1226"/>
                  <a:gd name="f209" fmla="val 433"/>
                  <a:gd name="f210" fmla="val 1223"/>
                  <a:gd name="f211" fmla="val 505"/>
                  <a:gd name="f212" fmla="val 1208"/>
                  <a:gd name="f213" fmla="val 555"/>
                  <a:gd name="f214" fmla="val 1188"/>
                  <a:gd name="f215" fmla="val 559"/>
                  <a:gd name="f216" fmla="val 513"/>
                  <a:gd name="f217" fmla="val 1154"/>
                  <a:gd name="f218" fmla="val 508"/>
                  <a:gd name="f219" fmla="val 1127"/>
                  <a:gd name="f220" fmla="val 495"/>
                  <a:gd name="f221" fmla="val 1113"/>
                  <a:gd name="f222" fmla="val 486"/>
                  <a:gd name="f223" fmla="val 1101"/>
                  <a:gd name="f224" fmla="val 478"/>
                  <a:gd name="f225" fmla="val 1092"/>
                  <a:gd name="f226" fmla="val 471"/>
                  <a:gd name="f227" fmla="val 1091"/>
                  <a:gd name="f228" fmla="val 466"/>
                  <a:gd name="f229" fmla="val 1089"/>
                  <a:gd name="f230" fmla="val 463"/>
                  <a:gd name="f231" fmla="val 1086"/>
                  <a:gd name="f232" fmla="val 457"/>
                  <a:gd name="f233" fmla="val 1080"/>
                  <a:gd name="f234" fmla="val 449"/>
                  <a:gd name="f235" fmla="val 1062"/>
                  <a:gd name="f236" fmla="val 431"/>
                  <a:gd name="f237" fmla="val 1053"/>
                  <a:gd name="f238" fmla="val 421"/>
                  <a:gd name="f239" fmla="val 1044"/>
                  <a:gd name="f240" fmla="val 412"/>
                  <a:gd name="f241" fmla="val 1038"/>
                  <a:gd name="f242" fmla="val 401"/>
                  <a:gd name="f243" fmla="val 1036"/>
                  <a:gd name="f244" fmla="val 395"/>
                  <a:gd name="f245" fmla="val 1035"/>
                  <a:gd name="f246" fmla="val 386"/>
                  <a:gd name="f247" fmla="val 1032"/>
                  <a:gd name="f248" fmla="val 382"/>
                  <a:gd name="f249" fmla="val 1030"/>
                  <a:gd name="f250" fmla="val 380"/>
                  <a:gd name="f251" fmla="val 1024"/>
                  <a:gd name="f252" fmla="val 1012"/>
                  <a:gd name="f253" fmla="val 385"/>
                  <a:gd name="f254" fmla="val 1006"/>
                  <a:gd name="f255" fmla="val 1003"/>
                  <a:gd name="f256" fmla="val 379"/>
                  <a:gd name="f257" fmla="val 1011"/>
                  <a:gd name="f258" fmla="val 347"/>
                  <a:gd name="f259" fmla="val 332"/>
                  <a:gd name="f260" fmla="val 1020"/>
                  <a:gd name="f261" fmla="val 1021"/>
                  <a:gd name="f262" fmla="val 1023"/>
                  <a:gd name="f263" fmla="val 300"/>
                  <a:gd name="f264" fmla="val 294"/>
                  <a:gd name="f265" fmla="val 1029"/>
                  <a:gd name="f266" fmla="val 288"/>
                  <a:gd name="f267" fmla="val 282"/>
                  <a:gd name="f268" fmla="val 276"/>
                  <a:gd name="f269" fmla="val 1047"/>
                  <a:gd name="f270" fmla="val 272"/>
                  <a:gd name="f271" fmla="val 1065"/>
                  <a:gd name="f272" fmla="val 264"/>
                  <a:gd name="f273" fmla="val 1084"/>
                  <a:gd name="f274" fmla="val 257"/>
                  <a:gd name="f275" fmla="val 1104"/>
                  <a:gd name="f276" fmla="val 249"/>
                  <a:gd name="f277" fmla="val 214"/>
                  <a:gd name="f278" fmla="val 1112"/>
                  <a:gd name="f279" fmla="val 207"/>
                  <a:gd name="f280" fmla="val 1118"/>
                  <a:gd name="f281" fmla="val 205"/>
                  <a:gd name="f282" fmla="val 1124"/>
                  <a:gd name="f283" fmla="val 201"/>
                  <a:gd name="f284" fmla="val 1131"/>
                  <a:gd name="f285" fmla="val 195"/>
                  <a:gd name="f286" fmla="val 1142"/>
                  <a:gd name="f287" fmla="val 186"/>
                  <a:gd name="f288" fmla="val 1152"/>
                  <a:gd name="f289" fmla="val 172"/>
                  <a:gd name="f290" fmla="val 1164"/>
                  <a:gd name="f291" fmla="val 154"/>
                  <a:gd name="f292" fmla="val 1176"/>
                  <a:gd name="f293" fmla="val 130"/>
                  <a:gd name="f294" fmla="val 1182"/>
                  <a:gd name="f295" fmla="val 119"/>
                  <a:gd name="f296" fmla="val 1185"/>
                  <a:gd name="f297" fmla="val 109"/>
                  <a:gd name="f298" fmla="val 100"/>
                  <a:gd name="f299" fmla="val 92"/>
                  <a:gd name="f300" fmla="val 86"/>
                  <a:gd name="f301" fmla="val 1184"/>
                  <a:gd name="f302" fmla="val 82"/>
                  <a:gd name="f303" fmla="val 79"/>
                  <a:gd name="f304" fmla="val 76"/>
                  <a:gd name="f305" fmla="val 1167"/>
                  <a:gd name="f306" fmla="val 73"/>
                  <a:gd name="f307" fmla="val 1160"/>
                  <a:gd name="f308" fmla="val 1151"/>
                  <a:gd name="f309" fmla="val 1149"/>
                  <a:gd name="f310" fmla="val 77"/>
                  <a:gd name="f311" fmla="val 1143"/>
                  <a:gd name="f312" fmla="val 89"/>
                  <a:gd name="f313" fmla="val 1134"/>
                  <a:gd name="f314" fmla="val 104"/>
                  <a:gd name="f315" fmla="val 112"/>
                  <a:gd name="f316" fmla="val 1119"/>
                  <a:gd name="f317" fmla="val 1115"/>
                  <a:gd name="f318" fmla="val 122"/>
                  <a:gd name="f319" fmla="val 1110"/>
                  <a:gd name="f320" fmla="val 124"/>
                  <a:gd name="f321" fmla="val 125"/>
                  <a:gd name="f322" fmla="val 1100"/>
                  <a:gd name="f323" fmla="val 1066"/>
                  <a:gd name="f324" fmla="val 113"/>
                  <a:gd name="f325" fmla="val 1059"/>
                  <a:gd name="f326" fmla="val 94"/>
                  <a:gd name="f327" fmla="val 70"/>
                  <a:gd name="f328" fmla="val 56"/>
                  <a:gd name="f329" fmla="val 46"/>
                  <a:gd name="f330" fmla="val 38"/>
                  <a:gd name="f331" fmla="val 37"/>
                  <a:gd name="f332" fmla="val 35"/>
                  <a:gd name="f333" fmla="val 34"/>
                  <a:gd name="f334" fmla="val 1014"/>
                  <a:gd name="f335" fmla="val 29"/>
                  <a:gd name="f336" fmla="val 25"/>
                  <a:gd name="f337" fmla="val 18"/>
                  <a:gd name="f338" fmla="val 1009"/>
                  <a:gd name="f339" fmla="val 6"/>
                  <a:gd name="f340" fmla="val 20"/>
                  <a:gd name="f341" fmla="val 962"/>
                  <a:gd name="f342" fmla="val 43"/>
                  <a:gd name="f343" fmla="val 964"/>
                  <a:gd name="f344" fmla="val 47"/>
                  <a:gd name="f345" fmla="val 58"/>
                  <a:gd name="f346" fmla="val 976"/>
                  <a:gd name="f347" fmla="val 65"/>
                  <a:gd name="f348" fmla="val 984"/>
                  <a:gd name="f349" fmla="val 71"/>
                  <a:gd name="f350" fmla="val 85"/>
                  <a:gd name="f351" fmla="val 88"/>
                  <a:gd name="f352" fmla="val 1015"/>
                  <a:gd name="f353" fmla="val 91"/>
                  <a:gd name="f354" fmla="val 98"/>
                  <a:gd name="f355" fmla="val 101"/>
                  <a:gd name="f356" fmla="val 118"/>
                  <a:gd name="f357" fmla="val 127"/>
                  <a:gd name="f358" fmla="val 952"/>
                  <a:gd name="f359" fmla="val 922"/>
                  <a:gd name="f360" fmla="val 896"/>
                  <a:gd name="f361" fmla="val 875"/>
                  <a:gd name="f362" fmla="val 858"/>
                  <a:gd name="f363" fmla="val 845"/>
                  <a:gd name="f364" fmla="val 836"/>
                  <a:gd name="f365" fmla="val 833"/>
                  <a:gd name="f366" fmla="val 825"/>
                  <a:gd name="f367" fmla="val 147"/>
                  <a:gd name="f368" fmla="val 798"/>
                  <a:gd name="f369" fmla="val 748"/>
                  <a:gd name="f370" fmla="val 744"/>
                  <a:gd name="f371" fmla="val 145"/>
                  <a:gd name="f372" fmla="val 739"/>
                  <a:gd name="f373" fmla="val 141"/>
                  <a:gd name="f374" fmla="val 736"/>
                  <a:gd name="f375" fmla="val 135"/>
                  <a:gd name="f376" fmla="val 735"/>
                  <a:gd name="f377" fmla="val 128"/>
                  <a:gd name="f378" fmla="val 733"/>
                  <a:gd name="f379" fmla="val 116"/>
                  <a:gd name="f380" fmla="val 730"/>
                  <a:gd name="f381" fmla="val 107"/>
                  <a:gd name="f382" fmla="val 724"/>
                  <a:gd name="f383" fmla="val 712"/>
                  <a:gd name="f384" fmla="val 705"/>
                  <a:gd name="f385" fmla="val 694"/>
                  <a:gd name="f386" fmla="val 685"/>
                  <a:gd name="f387" fmla="val 74"/>
                  <a:gd name="f388" fmla="val 676"/>
                  <a:gd name="f389" fmla="val 667"/>
                  <a:gd name="f390" fmla="val 658"/>
                  <a:gd name="f391" fmla="val 644"/>
                  <a:gd name="f392" fmla="val 634"/>
                  <a:gd name="f393" fmla="val 601"/>
                  <a:gd name="f394" fmla="val 67"/>
                  <a:gd name="f395" fmla="val 590"/>
                  <a:gd name="f396" fmla="val 62"/>
                  <a:gd name="f397" fmla="val 581"/>
                  <a:gd name="f398" fmla="val 572"/>
                  <a:gd name="f399" fmla="val 50"/>
                  <a:gd name="f400" fmla="val 565"/>
                  <a:gd name="f401" fmla="val 550"/>
                  <a:gd name="f402" fmla="val 541"/>
                  <a:gd name="f403" fmla="val 533"/>
                  <a:gd name="f404" fmla="val 518"/>
                  <a:gd name="f405" fmla="val 512"/>
                  <a:gd name="f406" fmla="val 40"/>
                  <a:gd name="f407" fmla="val 462"/>
                  <a:gd name="f408" fmla="val 97"/>
                  <a:gd name="f409" fmla="val 381"/>
                  <a:gd name="f410" fmla="val 343"/>
                  <a:gd name="f411" fmla="val 55"/>
                  <a:gd name="f412" fmla="val 259"/>
                  <a:gd name="f413" fmla="val 194"/>
                  <a:gd name="f414" fmla="val 152"/>
                  <a:gd name="f415" fmla="val 5"/>
                  <a:gd name="f416" fmla="val 90"/>
                  <a:gd name="f417" fmla="val 80"/>
                  <a:gd name="f418" fmla="val 72"/>
                  <a:gd name="f419" fmla="val 189"/>
                  <a:gd name="f420" fmla="val 196"/>
                  <a:gd name="f421" fmla="val 33"/>
                  <a:gd name="f422" fmla="val 241"/>
                  <a:gd name="f423" fmla="val 75"/>
                  <a:gd name="f424" fmla="val 284"/>
                  <a:gd name="f425" fmla="val 30"/>
                  <a:gd name="f426" fmla="val 329"/>
                  <a:gd name="f427" fmla="val 361"/>
                  <a:gd name="f428" fmla="val 64"/>
                  <a:gd name="f429" fmla="val 388"/>
                  <a:gd name="f430" fmla="val 403"/>
                  <a:gd name="f431" fmla="val 114"/>
                  <a:gd name="f432" fmla="val 102"/>
                  <a:gd name="f433" fmla="val 167"/>
                  <a:gd name="f434" fmla="val 209"/>
                  <a:gd name="f435" fmla="val 229"/>
                  <a:gd name="f436" fmla="val 256"/>
                  <a:gd name="f437" fmla="val 289"/>
                  <a:gd name="f438" fmla="val 368"/>
                  <a:gd name="f439" fmla="val 346"/>
                  <a:gd name="f440" fmla="val 393"/>
                  <a:gd name="f441" fmla="val 427"/>
                  <a:gd name="f442" fmla="val 406"/>
                  <a:gd name="f443" fmla="val 488"/>
                  <a:gd name="f444" fmla="val 530"/>
                  <a:gd name="f445" fmla="val 520"/>
                  <a:gd name="f446" fmla="val 542"/>
                  <a:gd name="f447" fmla="val 570"/>
                  <a:gd name="f448" fmla="val 592"/>
                  <a:gd name="f449" fmla="val 632"/>
                  <a:gd name="f450" fmla="val 599"/>
                  <a:gd name="f451" fmla="val 674"/>
                  <a:gd name="f452" fmla="val 719"/>
                  <a:gd name="f453" fmla="val 607"/>
                  <a:gd name="f454" fmla="val 727"/>
                  <a:gd name="f455" fmla="val 613"/>
                  <a:gd name="f456" fmla="val 734"/>
                  <a:gd name="f457" fmla="val 619"/>
                  <a:gd name="f458" fmla="val 625"/>
                  <a:gd name="f459" fmla="val 758"/>
                  <a:gd name="f460" fmla="val 626"/>
                  <a:gd name="f461" fmla="val 775"/>
                  <a:gd name="f462" fmla="val 784"/>
                  <a:gd name="f463" fmla="val 793"/>
                  <a:gd name="f464" fmla="val 623"/>
                  <a:gd name="f465" fmla="val 804"/>
                  <a:gd name="f466" fmla="val 816"/>
                  <a:gd name="f467" fmla="val 826"/>
                  <a:gd name="f468" fmla="val 611"/>
                  <a:gd name="f469" fmla="val 843"/>
                  <a:gd name="f470" fmla="val 849"/>
                  <a:gd name="f471" fmla="val 853"/>
                  <a:gd name="f472" fmla="val 856"/>
                  <a:gd name="f473" fmla="val 862"/>
                  <a:gd name="f474" fmla="val 871"/>
                  <a:gd name="f475" fmla="val 640"/>
                  <a:gd name="f476" fmla="val 876"/>
                  <a:gd name="f477" fmla="val 641"/>
                  <a:gd name="f478" fmla="val 880"/>
                  <a:gd name="f479" fmla="val 885"/>
                  <a:gd name="f480" fmla="val 643"/>
                  <a:gd name="f481" fmla="val 889"/>
                  <a:gd name="f482" fmla="val 895"/>
                  <a:gd name="f483" fmla="val 655"/>
                  <a:gd name="f484" fmla="val 912"/>
                  <a:gd name="f485" fmla="val 670"/>
                  <a:gd name="f486" fmla="val 933"/>
                  <a:gd name="f487" fmla="val 687"/>
                  <a:gd name="f488" fmla="val 956"/>
                  <a:gd name="f489" fmla="val 717"/>
                  <a:gd name="f490" fmla="val 957"/>
                  <a:gd name="f491" fmla="val 959"/>
                  <a:gd name="f492" fmla="val 960"/>
                  <a:gd name="f493" fmla="val 965"/>
                  <a:gd name="f494" fmla="val 754"/>
                  <a:gd name="f495" fmla="val 966"/>
                  <a:gd name="f496" fmla="val 777"/>
                  <a:gd name="f497" fmla="val 969"/>
                  <a:gd name="f498" fmla="+- 0 0 -90"/>
                  <a:gd name="f499" fmla="*/ f3 1 1517"/>
                  <a:gd name="f500" fmla="*/ f4 1 1058"/>
                  <a:gd name="f501" fmla="val f5"/>
                  <a:gd name="f502" fmla="val f6"/>
                  <a:gd name="f503" fmla="val f7"/>
                  <a:gd name="f504" fmla="*/ f498 f0 1"/>
                  <a:gd name="f505" fmla="+- f503 0 f501"/>
                  <a:gd name="f506" fmla="+- f502 0 f501"/>
                  <a:gd name="f507" fmla="*/ f504 1 f2"/>
                  <a:gd name="f508" fmla="*/ f506 1 1517"/>
                  <a:gd name="f509" fmla="*/ f505 1 1058"/>
                  <a:gd name="f510" fmla="*/ 861 f506 1"/>
                  <a:gd name="f511" fmla="*/ 980 f505 1"/>
                  <a:gd name="f512" fmla="*/ 917 f506 1"/>
                  <a:gd name="f513" fmla="*/ 1001 f505 1"/>
                  <a:gd name="f514" fmla="*/ 949 f506 1"/>
                  <a:gd name="f515" fmla="*/ 1033 f505 1"/>
                  <a:gd name="f516" fmla="*/ 967 f506 1"/>
                  <a:gd name="f517" fmla="*/ 1051 f505 1"/>
                  <a:gd name="f518" fmla="*/ 1005 f506 1"/>
                  <a:gd name="f519" fmla="*/ 1088 f506 1"/>
                  <a:gd name="f520" fmla="*/ 990 f505 1"/>
                  <a:gd name="f521" fmla="*/ 1166 f506 1"/>
                  <a:gd name="f522" fmla="*/ 1057 f505 1"/>
                  <a:gd name="f523" fmla="*/ 1196 f506 1"/>
                  <a:gd name="f524" fmla="*/ 1049 f505 1"/>
                  <a:gd name="f525" fmla="*/ 1222 f506 1"/>
                  <a:gd name="f526" fmla="*/ 894 f505 1"/>
                  <a:gd name="f527" fmla="*/ 1271 f506 1"/>
                  <a:gd name="f528" fmla="*/ 829 f505 1"/>
                  <a:gd name="f529" fmla="*/ 1345 f506 1"/>
                  <a:gd name="f530" fmla="*/ 766 f505 1"/>
                  <a:gd name="f531" fmla="*/ 1396 f506 1"/>
                  <a:gd name="f532" fmla="*/ 709 f505 1"/>
                  <a:gd name="f533" fmla="*/ 1424 f506 1"/>
                  <a:gd name="f534" fmla="*/ 691 f505 1"/>
                  <a:gd name="f535" fmla="*/ 1374 f506 1"/>
                  <a:gd name="f536" fmla="*/ 635 f505 1"/>
                  <a:gd name="f537" fmla="*/ 1443 f506 1"/>
                  <a:gd name="f538" fmla="*/ 602 f505 1"/>
                  <a:gd name="f539" fmla="*/ 1487 f506 1"/>
                  <a:gd name="f540" fmla="*/ 460 f505 1"/>
                  <a:gd name="f541" fmla="*/ 1428 f506 1"/>
                  <a:gd name="f542" fmla="*/ 383 f505 1"/>
                  <a:gd name="f543" fmla="*/ 1368 f506 1"/>
                  <a:gd name="f544" fmla="*/ 398 f505 1"/>
                  <a:gd name="f545" fmla="*/ 1330 f506 1"/>
                  <a:gd name="f546" fmla="*/ 344 f505 1"/>
                  <a:gd name="f547" fmla="*/ 1267 f506 1"/>
                  <a:gd name="f548" fmla="*/ 305 f505 1"/>
                  <a:gd name="f549" fmla="*/ 1229 f506 1"/>
                  <a:gd name="f550" fmla="*/ 376 f505 1"/>
                  <a:gd name="f551" fmla="*/ 513 f505 1"/>
                  <a:gd name="f552" fmla="*/ 1089 f506 1"/>
                  <a:gd name="f553" fmla="*/ 463 f505 1"/>
                  <a:gd name="f554" fmla="*/ 1044 f506 1"/>
                  <a:gd name="f555" fmla="*/ 412 f505 1"/>
                  <a:gd name="f556" fmla="*/ 1032 f506 1"/>
                  <a:gd name="f557" fmla="*/ 382 f505 1"/>
                  <a:gd name="f558" fmla="*/ 1003 f506 1"/>
                  <a:gd name="f559" fmla="*/ 385 f505 1"/>
                  <a:gd name="f560" fmla="*/ 1017 f506 1"/>
                  <a:gd name="f561" fmla="*/ 332 f505 1"/>
                  <a:gd name="f562" fmla="*/ 1029 f506 1"/>
                  <a:gd name="f563" fmla="*/ 288 f505 1"/>
                  <a:gd name="f564" fmla="*/ 1104 f506 1"/>
                  <a:gd name="f565" fmla="*/ 249 f505 1"/>
                  <a:gd name="f566" fmla="*/ 1142 f506 1"/>
                  <a:gd name="f567" fmla="*/ 186 f505 1"/>
                  <a:gd name="f568" fmla="*/ 1187 f506 1"/>
                  <a:gd name="f569" fmla="*/ 100 f505 1"/>
                  <a:gd name="f570" fmla="*/ 1160 f506 1"/>
                  <a:gd name="f571" fmla="*/ 73 f505 1"/>
                  <a:gd name="f572" fmla="*/ 1119 f506 1"/>
                  <a:gd name="f573" fmla="*/ 119 f505 1"/>
                  <a:gd name="f574" fmla="*/ 1077 f506 1"/>
                  <a:gd name="f575" fmla="*/ 1035 f506 1"/>
                  <a:gd name="f576" fmla="*/ 56 f505 1"/>
                  <a:gd name="f577" fmla="*/ 1014 f506 1"/>
                  <a:gd name="f578" fmla="*/ 29 f505 1"/>
                  <a:gd name="f579" fmla="*/ 962 f506 1"/>
                  <a:gd name="f580" fmla="*/ 43 f505 1"/>
                  <a:gd name="f581" fmla="*/ 85 f505 1"/>
                  <a:gd name="f582" fmla="*/ 1018 f506 1"/>
                  <a:gd name="f583" fmla="*/ 104 f505 1"/>
                  <a:gd name="f584" fmla="*/ 974 f506 1"/>
                  <a:gd name="f585" fmla="*/ 127 f505 1"/>
                  <a:gd name="f586" fmla="*/ 858 f506 1"/>
                  <a:gd name="f587" fmla="*/ 122 f505 1"/>
                  <a:gd name="f588" fmla="*/ 748 f506 1"/>
                  <a:gd name="f589" fmla="*/ 147 f505 1"/>
                  <a:gd name="f590" fmla="*/ 733 f506 1"/>
                  <a:gd name="f591" fmla="*/ 112 f505 1"/>
                  <a:gd name="f592" fmla="*/ 694 f506 1"/>
                  <a:gd name="f593" fmla="*/ 77 f505 1"/>
                  <a:gd name="f594" fmla="*/ 634 f506 1"/>
                  <a:gd name="f595" fmla="*/ 565 f506 1"/>
                  <a:gd name="f596" fmla="*/ 512 f506 1"/>
                  <a:gd name="f597" fmla="*/ 40 f505 1"/>
                  <a:gd name="f598" fmla="*/ 194 f506 1"/>
                  <a:gd name="f599" fmla="*/ 35 f505 1"/>
                  <a:gd name="f600" fmla="*/ 72 f506 1"/>
                  <a:gd name="f601" fmla="*/ 189 f505 1"/>
                  <a:gd name="f602" fmla="*/ 64 f506 1"/>
                  <a:gd name="f603" fmla="*/ 388 f505 1"/>
                  <a:gd name="f604" fmla="*/ 209 f506 1"/>
                  <a:gd name="f605" fmla="*/ 391 f505 1"/>
                  <a:gd name="f606" fmla="*/ 427 f506 1"/>
                  <a:gd name="f607" fmla="*/ 406 f505 1"/>
                  <a:gd name="f608" fmla="*/ 599 f506 1"/>
                  <a:gd name="f609" fmla="*/ 719 f505 1"/>
                  <a:gd name="f610" fmla="*/ 626 f506 1"/>
                  <a:gd name="f611" fmla="*/ 784 f505 1"/>
                  <a:gd name="f612" fmla="*/ 611 f506 1"/>
                  <a:gd name="f613" fmla="*/ 843 f505 1"/>
                  <a:gd name="f614" fmla="*/ 641 f506 1"/>
                  <a:gd name="f615" fmla="*/ 880 f505 1"/>
                  <a:gd name="f616" fmla="*/ 687 f506 1"/>
                  <a:gd name="f617" fmla="*/ 956 f505 1"/>
                  <a:gd name="f618" fmla="*/ 754 f506 1"/>
                  <a:gd name="f619" fmla="*/ 966 f505 1"/>
                  <a:gd name="f620" fmla="*/ 0 f506 1"/>
                  <a:gd name="f621" fmla="*/ 0 f505 1"/>
                  <a:gd name="f622" fmla="*/ 1517 f506 1"/>
                  <a:gd name="f623" fmla="*/ 1058 f505 1"/>
                  <a:gd name="f624" fmla="+- f507 0 f1"/>
                  <a:gd name="f625" fmla="*/ f510 1 1517"/>
                  <a:gd name="f626" fmla="*/ f511 1 1058"/>
                  <a:gd name="f627" fmla="*/ f512 1 1517"/>
                  <a:gd name="f628" fmla="*/ f513 1 1058"/>
                  <a:gd name="f629" fmla="*/ f514 1 1517"/>
                  <a:gd name="f630" fmla="*/ f515 1 1058"/>
                  <a:gd name="f631" fmla="*/ f516 1 1517"/>
                  <a:gd name="f632" fmla="*/ f517 1 1058"/>
                  <a:gd name="f633" fmla="*/ f518 1 1517"/>
                  <a:gd name="f634" fmla="*/ f519 1 1517"/>
                  <a:gd name="f635" fmla="*/ f520 1 1058"/>
                  <a:gd name="f636" fmla="*/ f521 1 1517"/>
                  <a:gd name="f637" fmla="*/ f522 1 1058"/>
                  <a:gd name="f638" fmla="*/ f523 1 1517"/>
                  <a:gd name="f639" fmla="*/ f524 1 1058"/>
                  <a:gd name="f640" fmla="*/ f525 1 1517"/>
                  <a:gd name="f641" fmla="*/ f526 1 1058"/>
                  <a:gd name="f642" fmla="*/ f527 1 1517"/>
                  <a:gd name="f643" fmla="*/ f528 1 1058"/>
                  <a:gd name="f644" fmla="*/ f529 1 1517"/>
                  <a:gd name="f645" fmla="*/ f530 1 1058"/>
                  <a:gd name="f646" fmla="*/ f531 1 1517"/>
                  <a:gd name="f647" fmla="*/ f532 1 1058"/>
                  <a:gd name="f648" fmla="*/ f533 1 1517"/>
                  <a:gd name="f649" fmla="*/ f534 1 1058"/>
                  <a:gd name="f650" fmla="*/ f535 1 1517"/>
                  <a:gd name="f651" fmla="*/ f536 1 1058"/>
                  <a:gd name="f652" fmla="*/ f537 1 1517"/>
                  <a:gd name="f653" fmla="*/ f538 1 1058"/>
                  <a:gd name="f654" fmla="*/ f539 1 1517"/>
                  <a:gd name="f655" fmla="*/ f540 1 1058"/>
                  <a:gd name="f656" fmla="*/ f541 1 1517"/>
                  <a:gd name="f657" fmla="*/ f542 1 1058"/>
                  <a:gd name="f658" fmla="*/ f543 1 1517"/>
                  <a:gd name="f659" fmla="*/ f544 1 1058"/>
                  <a:gd name="f660" fmla="*/ f545 1 1517"/>
                  <a:gd name="f661" fmla="*/ f546 1 1058"/>
                  <a:gd name="f662" fmla="*/ f547 1 1517"/>
                  <a:gd name="f663" fmla="*/ f548 1 1058"/>
                  <a:gd name="f664" fmla="*/ f549 1 1517"/>
                  <a:gd name="f665" fmla="*/ f550 1 1058"/>
                  <a:gd name="f666" fmla="*/ f551 1 1058"/>
                  <a:gd name="f667" fmla="*/ f552 1 1517"/>
                  <a:gd name="f668" fmla="*/ f553 1 1058"/>
                  <a:gd name="f669" fmla="*/ f554 1 1517"/>
                  <a:gd name="f670" fmla="*/ f555 1 1058"/>
                  <a:gd name="f671" fmla="*/ f556 1 1517"/>
                  <a:gd name="f672" fmla="*/ f557 1 1058"/>
                  <a:gd name="f673" fmla="*/ f558 1 1517"/>
                  <a:gd name="f674" fmla="*/ f559 1 1058"/>
                  <a:gd name="f675" fmla="*/ f560 1 1517"/>
                  <a:gd name="f676" fmla="*/ f561 1 1058"/>
                  <a:gd name="f677" fmla="*/ f562 1 1517"/>
                  <a:gd name="f678" fmla="*/ f563 1 1058"/>
                  <a:gd name="f679" fmla="*/ f564 1 1517"/>
                  <a:gd name="f680" fmla="*/ f565 1 1058"/>
                  <a:gd name="f681" fmla="*/ f566 1 1517"/>
                  <a:gd name="f682" fmla="*/ f567 1 1058"/>
                  <a:gd name="f683" fmla="*/ f568 1 1517"/>
                  <a:gd name="f684" fmla="*/ f569 1 1058"/>
                  <a:gd name="f685" fmla="*/ f570 1 1517"/>
                  <a:gd name="f686" fmla="*/ f571 1 1058"/>
                  <a:gd name="f687" fmla="*/ f572 1 1517"/>
                  <a:gd name="f688" fmla="*/ f573 1 1058"/>
                  <a:gd name="f689" fmla="*/ f574 1 1517"/>
                  <a:gd name="f690" fmla="*/ f575 1 1517"/>
                  <a:gd name="f691" fmla="*/ f576 1 1058"/>
                  <a:gd name="f692" fmla="*/ f577 1 1517"/>
                  <a:gd name="f693" fmla="*/ f578 1 1058"/>
                  <a:gd name="f694" fmla="*/ f579 1 1517"/>
                  <a:gd name="f695" fmla="*/ f580 1 1058"/>
                  <a:gd name="f696" fmla="*/ f581 1 1058"/>
                  <a:gd name="f697" fmla="*/ f582 1 1517"/>
                  <a:gd name="f698" fmla="*/ f583 1 1058"/>
                  <a:gd name="f699" fmla="*/ f584 1 1517"/>
                  <a:gd name="f700" fmla="*/ f585 1 1058"/>
                  <a:gd name="f701" fmla="*/ f586 1 1517"/>
                  <a:gd name="f702" fmla="*/ f587 1 1058"/>
                  <a:gd name="f703" fmla="*/ f588 1 1517"/>
                  <a:gd name="f704" fmla="*/ f589 1 1058"/>
                  <a:gd name="f705" fmla="*/ f590 1 1517"/>
                  <a:gd name="f706" fmla="*/ f591 1 1058"/>
                  <a:gd name="f707" fmla="*/ f592 1 1517"/>
                  <a:gd name="f708" fmla="*/ f593 1 1058"/>
                  <a:gd name="f709" fmla="*/ f594 1 1517"/>
                  <a:gd name="f710" fmla="*/ f595 1 1517"/>
                  <a:gd name="f711" fmla="*/ f596 1 1517"/>
                  <a:gd name="f712" fmla="*/ f597 1 1058"/>
                  <a:gd name="f713" fmla="*/ f598 1 1517"/>
                  <a:gd name="f714" fmla="*/ f599 1 1058"/>
                  <a:gd name="f715" fmla="*/ f600 1 1517"/>
                  <a:gd name="f716" fmla="*/ f601 1 1058"/>
                  <a:gd name="f717" fmla="*/ f602 1 1517"/>
                  <a:gd name="f718" fmla="*/ f603 1 1058"/>
                  <a:gd name="f719" fmla="*/ f604 1 1517"/>
                  <a:gd name="f720" fmla="*/ f605 1 1058"/>
                  <a:gd name="f721" fmla="*/ f606 1 1517"/>
                  <a:gd name="f722" fmla="*/ f607 1 1058"/>
                  <a:gd name="f723" fmla="*/ f608 1 1517"/>
                  <a:gd name="f724" fmla="*/ f609 1 1058"/>
                  <a:gd name="f725" fmla="*/ f610 1 1517"/>
                  <a:gd name="f726" fmla="*/ f611 1 1058"/>
                  <a:gd name="f727" fmla="*/ f612 1 1517"/>
                  <a:gd name="f728" fmla="*/ f613 1 1058"/>
                  <a:gd name="f729" fmla="*/ f614 1 1517"/>
                  <a:gd name="f730" fmla="*/ f615 1 1058"/>
                  <a:gd name="f731" fmla="*/ f616 1 1517"/>
                  <a:gd name="f732" fmla="*/ f617 1 1058"/>
                  <a:gd name="f733" fmla="*/ f618 1 1517"/>
                  <a:gd name="f734" fmla="*/ f619 1 1058"/>
                  <a:gd name="f735" fmla="*/ f620 1 1517"/>
                  <a:gd name="f736" fmla="*/ f621 1 1058"/>
                  <a:gd name="f737" fmla="*/ f622 1 1517"/>
                  <a:gd name="f738" fmla="*/ f623 1 1058"/>
                  <a:gd name="f739" fmla="*/ f625 1 f508"/>
                  <a:gd name="f740" fmla="*/ f626 1 f509"/>
                  <a:gd name="f741" fmla="*/ f627 1 f508"/>
                  <a:gd name="f742" fmla="*/ f628 1 f509"/>
                  <a:gd name="f743" fmla="*/ f629 1 f508"/>
                  <a:gd name="f744" fmla="*/ f630 1 f509"/>
                  <a:gd name="f745" fmla="*/ f631 1 f508"/>
                  <a:gd name="f746" fmla="*/ f632 1 f509"/>
                  <a:gd name="f747" fmla="*/ f633 1 f508"/>
                  <a:gd name="f748" fmla="*/ f634 1 f508"/>
                  <a:gd name="f749" fmla="*/ f635 1 f509"/>
                  <a:gd name="f750" fmla="*/ f636 1 f508"/>
                  <a:gd name="f751" fmla="*/ f637 1 f509"/>
                  <a:gd name="f752" fmla="*/ f638 1 f508"/>
                  <a:gd name="f753" fmla="*/ f639 1 f509"/>
                  <a:gd name="f754" fmla="*/ f640 1 f508"/>
                  <a:gd name="f755" fmla="*/ f641 1 f509"/>
                  <a:gd name="f756" fmla="*/ f642 1 f508"/>
                  <a:gd name="f757" fmla="*/ f643 1 f509"/>
                  <a:gd name="f758" fmla="*/ f644 1 f508"/>
                  <a:gd name="f759" fmla="*/ f645 1 f509"/>
                  <a:gd name="f760" fmla="*/ f646 1 f508"/>
                  <a:gd name="f761" fmla="*/ f647 1 f509"/>
                  <a:gd name="f762" fmla="*/ f648 1 f508"/>
                  <a:gd name="f763" fmla="*/ f649 1 f509"/>
                  <a:gd name="f764" fmla="*/ f650 1 f508"/>
                  <a:gd name="f765" fmla="*/ f651 1 f509"/>
                  <a:gd name="f766" fmla="*/ f652 1 f508"/>
                  <a:gd name="f767" fmla="*/ f653 1 f509"/>
                  <a:gd name="f768" fmla="*/ f654 1 f508"/>
                  <a:gd name="f769" fmla="*/ f655 1 f509"/>
                  <a:gd name="f770" fmla="*/ f656 1 f508"/>
                  <a:gd name="f771" fmla="*/ f657 1 f509"/>
                  <a:gd name="f772" fmla="*/ f658 1 f508"/>
                  <a:gd name="f773" fmla="*/ f659 1 f509"/>
                  <a:gd name="f774" fmla="*/ f660 1 f508"/>
                  <a:gd name="f775" fmla="*/ f661 1 f509"/>
                  <a:gd name="f776" fmla="*/ f662 1 f508"/>
                  <a:gd name="f777" fmla="*/ f663 1 f509"/>
                  <a:gd name="f778" fmla="*/ f664 1 f508"/>
                  <a:gd name="f779" fmla="*/ f665 1 f509"/>
                  <a:gd name="f780" fmla="*/ f666 1 f509"/>
                  <a:gd name="f781" fmla="*/ f667 1 f508"/>
                  <a:gd name="f782" fmla="*/ f668 1 f509"/>
                  <a:gd name="f783" fmla="*/ f669 1 f508"/>
                  <a:gd name="f784" fmla="*/ f670 1 f509"/>
                  <a:gd name="f785" fmla="*/ f671 1 f508"/>
                  <a:gd name="f786" fmla="*/ f672 1 f509"/>
                  <a:gd name="f787" fmla="*/ f673 1 f508"/>
                  <a:gd name="f788" fmla="*/ f674 1 f509"/>
                  <a:gd name="f789" fmla="*/ f675 1 f508"/>
                  <a:gd name="f790" fmla="*/ f676 1 f509"/>
                  <a:gd name="f791" fmla="*/ f677 1 f508"/>
                  <a:gd name="f792" fmla="*/ f678 1 f509"/>
                  <a:gd name="f793" fmla="*/ f679 1 f508"/>
                  <a:gd name="f794" fmla="*/ f680 1 f509"/>
                  <a:gd name="f795" fmla="*/ f681 1 f508"/>
                  <a:gd name="f796" fmla="*/ f682 1 f509"/>
                  <a:gd name="f797" fmla="*/ f683 1 f508"/>
                  <a:gd name="f798" fmla="*/ f684 1 f509"/>
                  <a:gd name="f799" fmla="*/ f685 1 f508"/>
                  <a:gd name="f800" fmla="*/ f686 1 f509"/>
                  <a:gd name="f801" fmla="*/ f687 1 f508"/>
                  <a:gd name="f802" fmla="*/ f688 1 f509"/>
                  <a:gd name="f803" fmla="*/ f689 1 f508"/>
                  <a:gd name="f804" fmla="*/ f690 1 f508"/>
                  <a:gd name="f805" fmla="*/ f691 1 f509"/>
                  <a:gd name="f806" fmla="*/ f692 1 f508"/>
                  <a:gd name="f807" fmla="*/ f693 1 f509"/>
                  <a:gd name="f808" fmla="*/ f694 1 f508"/>
                  <a:gd name="f809" fmla="*/ f695 1 f509"/>
                  <a:gd name="f810" fmla="*/ f696 1 f509"/>
                  <a:gd name="f811" fmla="*/ f697 1 f508"/>
                  <a:gd name="f812" fmla="*/ f698 1 f509"/>
                  <a:gd name="f813" fmla="*/ f699 1 f508"/>
                  <a:gd name="f814" fmla="*/ f700 1 f509"/>
                  <a:gd name="f815" fmla="*/ f701 1 f508"/>
                  <a:gd name="f816" fmla="*/ f702 1 f509"/>
                  <a:gd name="f817" fmla="*/ f703 1 f508"/>
                  <a:gd name="f818" fmla="*/ f704 1 f509"/>
                  <a:gd name="f819" fmla="*/ f705 1 f508"/>
                  <a:gd name="f820" fmla="*/ f706 1 f509"/>
                  <a:gd name="f821" fmla="*/ f707 1 f508"/>
                  <a:gd name="f822" fmla="*/ f708 1 f509"/>
                  <a:gd name="f823" fmla="*/ f709 1 f508"/>
                  <a:gd name="f824" fmla="*/ f710 1 f508"/>
                  <a:gd name="f825" fmla="*/ f711 1 f508"/>
                  <a:gd name="f826" fmla="*/ f712 1 f509"/>
                  <a:gd name="f827" fmla="*/ f713 1 f508"/>
                  <a:gd name="f828" fmla="*/ f714 1 f509"/>
                  <a:gd name="f829" fmla="*/ f715 1 f508"/>
                  <a:gd name="f830" fmla="*/ f716 1 f509"/>
                  <a:gd name="f831" fmla="*/ f717 1 f508"/>
                  <a:gd name="f832" fmla="*/ f718 1 f509"/>
                  <a:gd name="f833" fmla="*/ f719 1 f508"/>
                  <a:gd name="f834" fmla="*/ f720 1 f509"/>
                  <a:gd name="f835" fmla="*/ f721 1 f508"/>
                  <a:gd name="f836" fmla="*/ f722 1 f509"/>
                  <a:gd name="f837" fmla="*/ f723 1 f508"/>
                  <a:gd name="f838" fmla="*/ f724 1 f509"/>
                  <a:gd name="f839" fmla="*/ f725 1 f508"/>
                  <a:gd name="f840" fmla="*/ f726 1 f509"/>
                  <a:gd name="f841" fmla="*/ f727 1 f508"/>
                  <a:gd name="f842" fmla="*/ f728 1 f509"/>
                  <a:gd name="f843" fmla="*/ f729 1 f508"/>
                  <a:gd name="f844" fmla="*/ f730 1 f509"/>
                  <a:gd name="f845" fmla="*/ f731 1 f508"/>
                  <a:gd name="f846" fmla="*/ f732 1 f509"/>
                  <a:gd name="f847" fmla="*/ f733 1 f508"/>
                  <a:gd name="f848" fmla="*/ f734 1 f509"/>
                  <a:gd name="f849" fmla="*/ f735 1 f508"/>
                  <a:gd name="f850" fmla="*/ f737 1 f508"/>
                  <a:gd name="f851" fmla="*/ f736 1 f509"/>
                  <a:gd name="f852" fmla="*/ f738 1 f509"/>
                  <a:gd name="f853" fmla="*/ f849 f499 1"/>
                  <a:gd name="f854" fmla="*/ f850 f499 1"/>
                  <a:gd name="f855" fmla="*/ f852 f500 1"/>
                  <a:gd name="f856" fmla="*/ f851 f500 1"/>
                  <a:gd name="f857" fmla="*/ f739 f499 1"/>
                  <a:gd name="f858" fmla="*/ f740 f500 1"/>
                  <a:gd name="f859" fmla="*/ f741 f499 1"/>
                  <a:gd name="f860" fmla="*/ f742 f500 1"/>
                  <a:gd name="f861" fmla="*/ f743 f499 1"/>
                  <a:gd name="f862" fmla="*/ f744 f500 1"/>
                  <a:gd name="f863" fmla="*/ f745 f499 1"/>
                  <a:gd name="f864" fmla="*/ f746 f500 1"/>
                  <a:gd name="f865" fmla="*/ f747 f499 1"/>
                  <a:gd name="f866" fmla="*/ f748 f499 1"/>
                  <a:gd name="f867" fmla="*/ f749 f500 1"/>
                  <a:gd name="f868" fmla="*/ f750 f499 1"/>
                  <a:gd name="f869" fmla="*/ f751 f500 1"/>
                  <a:gd name="f870" fmla="*/ f752 f499 1"/>
                  <a:gd name="f871" fmla="*/ f753 f500 1"/>
                  <a:gd name="f872" fmla="*/ f754 f499 1"/>
                  <a:gd name="f873" fmla="*/ f755 f500 1"/>
                  <a:gd name="f874" fmla="*/ f756 f499 1"/>
                  <a:gd name="f875" fmla="*/ f757 f500 1"/>
                  <a:gd name="f876" fmla="*/ f758 f499 1"/>
                  <a:gd name="f877" fmla="*/ f759 f500 1"/>
                  <a:gd name="f878" fmla="*/ f760 f499 1"/>
                  <a:gd name="f879" fmla="*/ f761 f500 1"/>
                  <a:gd name="f880" fmla="*/ f762 f499 1"/>
                  <a:gd name="f881" fmla="*/ f763 f500 1"/>
                  <a:gd name="f882" fmla="*/ f764 f499 1"/>
                  <a:gd name="f883" fmla="*/ f765 f500 1"/>
                  <a:gd name="f884" fmla="*/ f766 f499 1"/>
                  <a:gd name="f885" fmla="*/ f767 f500 1"/>
                  <a:gd name="f886" fmla="*/ f768 f499 1"/>
                  <a:gd name="f887" fmla="*/ f769 f500 1"/>
                  <a:gd name="f888" fmla="*/ f770 f499 1"/>
                  <a:gd name="f889" fmla="*/ f771 f500 1"/>
                  <a:gd name="f890" fmla="*/ f772 f499 1"/>
                  <a:gd name="f891" fmla="*/ f773 f500 1"/>
                  <a:gd name="f892" fmla="*/ f774 f499 1"/>
                  <a:gd name="f893" fmla="*/ f775 f500 1"/>
                  <a:gd name="f894" fmla="*/ f776 f499 1"/>
                  <a:gd name="f895" fmla="*/ f777 f500 1"/>
                  <a:gd name="f896" fmla="*/ f778 f499 1"/>
                  <a:gd name="f897" fmla="*/ f779 f500 1"/>
                  <a:gd name="f898" fmla="*/ f780 f500 1"/>
                  <a:gd name="f899" fmla="*/ f781 f499 1"/>
                  <a:gd name="f900" fmla="*/ f782 f500 1"/>
                  <a:gd name="f901" fmla="*/ f783 f499 1"/>
                  <a:gd name="f902" fmla="*/ f784 f500 1"/>
                  <a:gd name="f903" fmla="*/ f785 f499 1"/>
                  <a:gd name="f904" fmla="*/ f786 f500 1"/>
                  <a:gd name="f905" fmla="*/ f787 f499 1"/>
                  <a:gd name="f906" fmla="*/ f788 f500 1"/>
                  <a:gd name="f907" fmla="*/ f789 f499 1"/>
                  <a:gd name="f908" fmla="*/ f790 f500 1"/>
                  <a:gd name="f909" fmla="*/ f791 f499 1"/>
                  <a:gd name="f910" fmla="*/ f792 f500 1"/>
                  <a:gd name="f911" fmla="*/ f793 f499 1"/>
                  <a:gd name="f912" fmla="*/ f794 f500 1"/>
                  <a:gd name="f913" fmla="*/ f795 f499 1"/>
                  <a:gd name="f914" fmla="*/ f796 f500 1"/>
                  <a:gd name="f915" fmla="*/ f797 f499 1"/>
                  <a:gd name="f916" fmla="*/ f798 f500 1"/>
                  <a:gd name="f917" fmla="*/ f799 f499 1"/>
                  <a:gd name="f918" fmla="*/ f800 f500 1"/>
                  <a:gd name="f919" fmla="*/ f801 f499 1"/>
                  <a:gd name="f920" fmla="*/ f802 f500 1"/>
                  <a:gd name="f921" fmla="*/ f803 f499 1"/>
                  <a:gd name="f922" fmla="*/ f804 f499 1"/>
                  <a:gd name="f923" fmla="*/ f805 f500 1"/>
                  <a:gd name="f924" fmla="*/ f806 f499 1"/>
                  <a:gd name="f925" fmla="*/ f807 f500 1"/>
                  <a:gd name="f926" fmla="*/ f808 f499 1"/>
                  <a:gd name="f927" fmla="*/ f809 f500 1"/>
                  <a:gd name="f928" fmla="*/ f810 f500 1"/>
                  <a:gd name="f929" fmla="*/ f811 f499 1"/>
                  <a:gd name="f930" fmla="*/ f812 f500 1"/>
                  <a:gd name="f931" fmla="*/ f813 f499 1"/>
                  <a:gd name="f932" fmla="*/ f814 f500 1"/>
                  <a:gd name="f933" fmla="*/ f815 f499 1"/>
                  <a:gd name="f934" fmla="*/ f816 f500 1"/>
                  <a:gd name="f935" fmla="*/ f817 f499 1"/>
                  <a:gd name="f936" fmla="*/ f818 f500 1"/>
                  <a:gd name="f937" fmla="*/ f819 f499 1"/>
                  <a:gd name="f938" fmla="*/ f820 f500 1"/>
                  <a:gd name="f939" fmla="*/ f821 f499 1"/>
                  <a:gd name="f940" fmla="*/ f822 f500 1"/>
                  <a:gd name="f941" fmla="*/ f823 f499 1"/>
                  <a:gd name="f942" fmla="*/ f824 f499 1"/>
                  <a:gd name="f943" fmla="*/ f825 f499 1"/>
                  <a:gd name="f944" fmla="*/ f826 f500 1"/>
                  <a:gd name="f945" fmla="*/ f827 f499 1"/>
                  <a:gd name="f946" fmla="*/ f828 f500 1"/>
                  <a:gd name="f947" fmla="*/ f829 f499 1"/>
                  <a:gd name="f948" fmla="*/ f830 f500 1"/>
                  <a:gd name="f949" fmla="*/ f831 f499 1"/>
                  <a:gd name="f950" fmla="*/ f832 f500 1"/>
                  <a:gd name="f951" fmla="*/ f833 f499 1"/>
                  <a:gd name="f952" fmla="*/ f834 f500 1"/>
                  <a:gd name="f953" fmla="*/ f835 f499 1"/>
                  <a:gd name="f954" fmla="*/ f836 f500 1"/>
                  <a:gd name="f955" fmla="*/ f837 f499 1"/>
                  <a:gd name="f956" fmla="*/ f838 f500 1"/>
                  <a:gd name="f957" fmla="*/ f839 f499 1"/>
                  <a:gd name="f958" fmla="*/ f840 f500 1"/>
                  <a:gd name="f959" fmla="*/ f841 f499 1"/>
                  <a:gd name="f960" fmla="*/ f842 f500 1"/>
                  <a:gd name="f961" fmla="*/ f843 f499 1"/>
                  <a:gd name="f962" fmla="*/ f844 f500 1"/>
                  <a:gd name="f963" fmla="*/ f845 f499 1"/>
                  <a:gd name="f964" fmla="*/ f846 f500 1"/>
                  <a:gd name="f965" fmla="*/ f847 f499 1"/>
                  <a:gd name="f966" fmla="*/ f848 f500 1"/>
                </a:gdLst>
                <a:ahLst/>
                <a:cxnLst>
                  <a:cxn ang="3">
                    <a:pos x="hc" y="t"/>
                  </a:cxn>
                  <a:cxn ang="0">
                    <a:pos x="r" y="vc"/>
                  </a:cxn>
                  <a:cxn ang="cd4">
                    <a:pos x="hc" y="b"/>
                  </a:cxn>
                  <a:cxn ang="cd2">
                    <a:pos x="l" y="vc"/>
                  </a:cxn>
                  <a:cxn ang="f624">
                    <a:pos x="f857" y="f858"/>
                  </a:cxn>
                  <a:cxn ang="f624">
                    <a:pos x="f859" y="f860"/>
                  </a:cxn>
                  <a:cxn ang="f624">
                    <a:pos x="f861" y="f862"/>
                  </a:cxn>
                  <a:cxn ang="f624">
                    <a:pos x="f863" y="f864"/>
                  </a:cxn>
                  <a:cxn ang="f624">
                    <a:pos x="f865" y="f860"/>
                  </a:cxn>
                  <a:cxn ang="f624">
                    <a:pos x="f866" y="f867"/>
                  </a:cxn>
                  <a:cxn ang="f624">
                    <a:pos x="f868" y="f869"/>
                  </a:cxn>
                  <a:cxn ang="f624">
                    <a:pos x="f870" y="f871"/>
                  </a:cxn>
                  <a:cxn ang="f624">
                    <a:pos x="f872" y="f873"/>
                  </a:cxn>
                  <a:cxn ang="f624">
                    <a:pos x="f874" y="f875"/>
                  </a:cxn>
                  <a:cxn ang="f624">
                    <a:pos x="f876" y="f877"/>
                  </a:cxn>
                  <a:cxn ang="f624">
                    <a:pos x="f878" y="f879"/>
                  </a:cxn>
                  <a:cxn ang="f624">
                    <a:pos x="f880" y="f881"/>
                  </a:cxn>
                  <a:cxn ang="f624">
                    <a:pos x="f882" y="f883"/>
                  </a:cxn>
                  <a:cxn ang="f624">
                    <a:pos x="f884" y="f885"/>
                  </a:cxn>
                  <a:cxn ang="f624">
                    <a:pos x="f886" y="f887"/>
                  </a:cxn>
                  <a:cxn ang="f624">
                    <a:pos x="f888" y="f889"/>
                  </a:cxn>
                  <a:cxn ang="f624">
                    <a:pos x="f890" y="f891"/>
                  </a:cxn>
                  <a:cxn ang="f624">
                    <a:pos x="f892" y="f893"/>
                  </a:cxn>
                  <a:cxn ang="f624">
                    <a:pos x="f894" y="f895"/>
                  </a:cxn>
                  <a:cxn ang="f624">
                    <a:pos x="f896" y="f897"/>
                  </a:cxn>
                  <a:cxn ang="f624">
                    <a:pos x="f868" y="f898"/>
                  </a:cxn>
                  <a:cxn ang="f624">
                    <a:pos x="f899" y="f900"/>
                  </a:cxn>
                  <a:cxn ang="f624">
                    <a:pos x="f901" y="f902"/>
                  </a:cxn>
                  <a:cxn ang="f624">
                    <a:pos x="f903" y="f904"/>
                  </a:cxn>
                  <a:cxn ang="f624">
                    <a:pos x="f905" y="f906"/>
                  </a:cxn>
                  <a:cxn ang="f624">
                    <a:pos x="f907" y="f908"/>
                  </a:cxn>
                  <a:cxn ang="f624">
                    <a:pos x="f909" y="f910"/>
                  </a:cxn>
                  <a:cxn ang="f624">
                    <a:pos x="f911" y="f912"/>
                  </a:cxn>
                  <a:cxn ang="f624">
                    <a:pos x="f913" y="f914"/>
                  </a:cxn>
                  <a:cxn ang="f624">
                    <a:pos x="f915" y="f916"/>
                  </a:cxn>
                  <a:cxn ang="f624">
                    <a:pos x="f917" y="f918"/>
                  </a:cxn>
                  <a:cxn ang="f624">
                    <a:pos x="f919" y="f920"/>
                  </a:cxn>
                  <a:cxn ang="f624">
                    <a:pos x="f921" y="f920"/>
                  </a:cxn>
                  <a:cxn ang="f624">
                    <a:pos x="f922" y="f923"/>
                  </a:cxn>
                  <a:cxn ang="f624">
                    <a:pos x="f924" y="f925"/>
                  </a:cxn>
                  <a:cxn ang="f624">
                    <a:pos x="f926" y="f927"/>
                  </a:cxn>
                  <a:cxn ang="f624">
                    <a:pos x="f865" y="f928"/>
                  </a:cxn>
                  <a:cxn ang="f624">
                    <a:pos x="f929" y="f930"/>
                  </a:cxn>
                  <a:cxn ang="f624">
                    <a:pos x="f931" y="f932"/>
                  </a:cxn>
                  <a:cxn ang="f624">
                    <a:pos x="f933" y="f934"/>
                  </a:cxn>
                  <a:cxn ang="f624">
                    <a:pos x="f935" y="f936"/>
                  </a:cxn>
                  <a:cxn ang="f624">
                    <a:pos x="f937" y="f938"/>
                  </a:cxn>
                  <a:cxn ang="f624">
                    <a:pos x="f939" y="f940"/>
                  </a:cxn>
                  <a:cxn ang="f624">
                    <a:pos x="f941" y="f940"/>
                  </a:cxn>
                  <a:cxn ang="f624">
                    <a:pos x="f942" y="f927"/>
                  </a:cxn>
                  <a:cxn ang="f624">
                    <a:pos x="f943" y="f944"/>
                  </a:cxn>
                  <a:cxn ang="f624">
                    <a:pos x="f945" y="f946"/>
                  </a:cxn>
                  <a:cxn ang="f624">
                    <a:pos x="f947" y="f948"/>
                  </a:cxn>
                  <a:cxn ang="f624">
                    <a:pos x="f949" y="f950"/>
                  </a:cxn>
                  <a:cxn ang="f624">
                    <a:pos x="f951" y="f952"/>
                  </a:cxn>
                  <a:cxn ang="f624">
                    <a:pos x="f953" y="f954"/>
                  </a:cxn>
                  <a:cxn ang="f624">
                    <a:pos x="f955" y="f956"/>
                  </a:cxn>
                  <a:cxn ang="f624">
                    <a:pos x="f957" y="f958"/>
                  </a:cxn>
                  <a:cxn ang="f624">
                    <a:pos x="f959" y="f960"/>
                  </a:cxn>
                  <a:cxn ang="f624">
                    <a:pos x="f961" y="f962"/>
                  </a:cxn>
                  <a:cxn ang="f624">
                    <a:pos x="f963" y="f964"/>
                  </a:cxn>
                  <a:cxn ang="f624">
                    <a:pos x="f965" y="f966"/>
                  </a:cxn>
                </a:cxnLst>
                <a:rect l="f853" t="f856" r="f854" b="f855"/>
                <a:pathLst>
                  <a:path w="1517" h="1058">
                    <a:moveTo>
                      <a:pt x="f8" y="f9"/>
                    </a:moveTo>
                    <a:lnTo>
                      <a:pt x="f8" y="f9"/>
                    </a:lnTo>
                    <a:lnTo>
                      <a:pt x="f10" y="f9"/>
                    </a:lnTo>
                    <a:lnTo>
                      <a:pt x="f11" y="f12"/>
                    </a:lnTo>
                    <a:lnTo>
                      <a:pt x="f13" y="f14"/>
                    </a:lnTo>
                    <a:lnTo>
                      <a:pt x="f15" y="f16"/>
                    </a:lnTo>
                    <a:lnTo>
                      <a:pt x="f17" y="f18"/>
                    </a:lnTo>
                    <a:lnTo>
                      <a:pt x="f19" y="f20"/>
                    </a:lnTo>
                    <a:lnTo>
                      <a:pt x="f21" y="f22"/>
                    </a:lnTo>
                    <a:lnTo>
                      <a:pt x="f23" y="f22"/>
                    </a:lnTo>
                    <a:lnTo>
                      <a:pt x="f24" y="f25"/>
                    </a:lnTo>
                    <a:lnTo>
                      <a:pt x="f26" y="f25"/>
                    </a:lnTo>
                    <a:lnTo>
                      <a:pt x="f27" y="f25"/>
                    </a:lnTo>
                    <a:lnTo>
                      <a:pt x="f28" y="f29"/>
                    </a:lnTo>
                    <a:lnTo>
                      <a:pt x="f30" y="f31"/>
                    </a:lnTo>
                    <a:lnTo>
                      <a:pt x="f32" y="f33"/>
                    </a:lnTo>
                    <a:lnTo>
                      <a:pt x="f34" y="f35"/>
                    </a:lnTo>
                    <a:lnTo>
                      <a:pt x="f34" y="f36"/>
                    </a:lnTo>
                    <a:lnTo>
                      <a:pt x="f34" y="f37"/>
                    </a:lnTo>
                    <a:lnTo>
                      <a:pt x="f38" y="f39"/>
                    </a:lnTo>
                    <a:lnTo>
                      <a:pt x="f40" y="f41"/>
                    </a:lnTo>
                    <a:lnTo>
                      <a:pt x="f42" y="f43"/>
                    </a:lnTo>
                    <a:lnTo>
                      <a:pt x="f44" y="f45"/>
                    </a:lnTo>
                    <a:lnTo>
                      <a:pt x="f44" y="f46"/>
                    </a:lnTo>
                    <a:lnTo>
                      <a:pt x="f47" y="f48"/>
                    </a:lnTo>
                    <a:lnTo>
                      <a:pt x="f49" y="f33"/>
                    </a:lnTo>
                    <a:lnTo>
                      <a:pt x="f12" y="f50"/>
                    </a:lnTo>
                    <a:lnTo>
                      <a:pt x="f51" y="f52"/>
                    </a:lnTo>
                    <a:lnTo>
                      <a:pt x="f53" y="f22"/>
                    </a:lnTo>
                    <a:lnTo>
                      <a:pt x="f20" y="f25"/>
                    </a:lnTo>
                    <a:lnTo>
                      <a:pt x="f54" y="f18"/>
                    </a:lnTo>
                    <a:lnTo>
                      <a:pt x="f37" y="f55"/>
                    </a:lnTo>
                    <a:lnTo>
                      <a:pt x="f45" y="f56"/>
                    </a:lnTo>
                    <a:lnTo>
                      <a:pt x="f57" y="f58"/>
                    </a:lnTo>
                    <a:lnTo>
                      <a:pt x="f59" y="f56"/>
                    </a:lnTo>
                    <a:lnTo>
                      <a:pt x="f60" y="f61"/>
                    </a:lnTo>
                    <a:lnTo>
                      <a:pt x="f62" y="f55"/>
                    </a:lnTo>
                    <a:lnTo>
                      <a:pt x="f63" y="f55"/>
                    </a:lnTo>
                    <a:lnTo>
                      <a:pt x="f64" y="f65"/>
                    </a:lnTo>
                    <a:lnTo>
                      <a:pt x="f66" y="f25"/>
                    </a:lnTo>
                    <a:lnTo>
                      <a:pt x="f67" y="f68"/>
                    </a:lnTo>
                    <a:lnTo>
                      <a:pt x="f69" y="f70"/>
                    </a:lnTo>
                    <a:lnTo>
                      <a:pt x="f71" y="f70"/>
                    </a:lnTo>
                    <a:lnTo>
                      <a:pt x="f72" y="f7"/>
                    </a:lnTo>
                    <a:lnTo>
                      <a:pt x="f73" y="f7"/>
                    </a:lnTo>
                    <a:lnTo>
                      <a:pt x="f74" y="f70"/>
                    </a:lnTo>
                    <a:lnTo>
                      <a:pt x="f75" y="f76"/>
                    </a:lnTo>
                    <a:lnTo>
                      <a:pt x="f77" y="f78"/>
                    </a:lnTo>
                    <a:lnTo>
                      <a:pt x="f77" y="f47"/>
                    </a:lnTo>
                    <a:lnTo>
                      <a:pt x="f79" y="f40"/>
                    </a:lnTo>
                    <a:lnTo>
                      <a:pt x="f80" y="f81"/>
                    </a:lnTo>
                    <a:lnTo>
                      <a:pt x="f82" y="f83"/>
                    </a:lnTo>
                    <a:lnTo>
                      <a:pt x="f84" y="f85"/>
                    </a:lnTo>
                    <a:lnTo>
                      <a:pt x="f86" y="f15"/>
                    </a:lnTo>
                    <a:lnTo>
                      <a:pt x="f87" y="f88"/>
                    </a:lnTo>
                    <a:lnTo>
                      <a:pt x="f89" y="f90"/>
                    </a:lnTo>
                    <a:lnTo>
                      <a:pt x="f91" y="f92"/>
                    </a:lnTo>
                    <a:lnTo>
                      <a:pt x="f93" y="f94"/>
                    </a:lnTo>
                    <a:lnTo>
                      <a:pt x="f95" y="f10"/>
                    </a:lnTo>
                    <a:lnTo>
                      <a:pt x="f96" y="f94"/>
                    </a:lnTo>
                    <a:lnTo>
                      <a:pt x="f97" y="f92"/>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7"/>
                    </a:lnTo>
                    <a:lnTo>
                      <a:pt x="f119" y="f120"/>
                    </a:lnTo>
                    <a:lnTo>
                      <a:pt x="f121" y="f122"/>
                    </a:lnTo>
                    <a:lnTo>
                      <a:pt x="f123" y="f124"/>
                    </a:lnTo>
                    <a:lnTo>
                      <a:pt x="f125" y="f126"/>
                    </a:lnTo>
                    <a:lnTo>
                      <a:pt x="f127" y="f128"/>
                    </a:lnTo>
                    <a:lnTo>
                      <a:pt x="f129" y="f130"/>
                    </a:lnTo>
                    <a:lnTo>
                      <a:pt x="f131" y="f130"/>
                    </a:lnTo>
                    <a:lnTo>
                      <a:pt x="f132" y="f133"/>
                    </a:lnTo>
                    <a:lnTo>
                      <a:pt x="f134" y="f135"/>
                    </a:lnTo>
                    <a:lnTo>
                      <a:pt x="f136" y="f137"/>
                    </a:lnTo>
                    <a:lnTo>
                      <a:pt x="f112" y="f138"/>
                    </a:lnTo>
                    <a:lnTo>
                      <a:pt x="f139" y="f140"/>
                    </a:lnTo>
                    <a:lnTo>
                      <a:pt x="f116" y="f141"/>
                    </a:lnTo>
                    <a:lnTo>
                      <a:pt x="f142" y="f143"/>
                    </a:lnTo>
                    <a:lnTo>
                      <a:pt x="f144" y="f145"/>
                    </a:lnTo>
                    <a:lnTo>
                      <a:pt x="f146" y="f145"/>
                    </a:lnTo>
                    <a:lnTo>
                      <a:pt x="f6" y="f147"/>
                    </a:lnTo>
                    <a:lnTo>
                      <a:pt x="f148" y="f149"/>
                    </a:lnTo>
                    <a:lnTo>
                      <a:pt x="f150" y="f151"/>
                    </a:lnTo>
                    <a:lnTo>
                      <a:pt x="f152" y="f153"/>
                    </a:lnTo>
                    <a:lnTo>
                      <a:pt x="f154" y="f155"/>
                    </a:lnTo>
                    <a:lnTo>
                      <a:pt x="f156" y="f157"/>
                    </a:lnTo>
                    <a:lnTo>
                      <a:pt x="f158" y="f159"/>
                    </a:lnTo>
                    <a:lnTo>
                      <a:pt x="f160" y="f161"/>
                    </a:lnTo>
                    <a:lnTo>
                      <a:pt x="f162" y="f163"/>
                    </a:lnTo>
                    <a:lnTo>
                      <a:pt x="f164" y="f165"/>
                    </a:lnTo>
                    <a:lnTo>
                      <a:pt x="f127" y="f166"/>
                    </a:lnTo>
                    <a:lnTo>
                      <a:pt x="f167" y="f168"/>
                    </a:lnTo>
                    <a:lnTo>
                      <a:pt x="f116" y="f169"/>
                    </a:lnTo>
                    <a:lnTo>
                      <a:pt x="f139" y="f170"/>
                    </a:lnTo>
                    <a:lnTo>
                      <a:pt x="f171" y="f165"/>
                    </a:lnTo>
                    <a:lnTo>
                      <a:pt x="f172" y="f173"/>
                    </a:lnTo>
                    <a:lnTo>
                      <a:pt x="f174" y="f175"/>
                    </a:lnTo>
                    <a:lnTo>
                      <a:pt x="f176" y="f177"/>
                    </a:lnTo>
                    <a:lnTo>
                      <a:pt x="f132" y="f166"/>
                    </a:lnTo>
                    <a:lnTo>
                      <a:pt x="f178" y="f179"/>
                    </a:lnTo>
                    <a:lnTo>
                      <a:pt x="f180" y="f181"/>
                    </a:lnTo>
                    <a:lnTo>
                      <a:pt x="f182" y="f183"/>
                    </a:lnTo>
                    <a:lnTo>
                      <a:pt x="f184" y="f185"/>
                    </a:lnTo>
                    <a:lnTo>
                      <a:pt x="f186" y="f187"/>
                    </a:lnTo>
                    <a:lnTo>
                      <a:pt x="f188" y="f189"/>
                    </a:lnTo>
                    <a:lnTo>
                      <a:pt x="f190" y="f191"/>
                    </a:lnTo>
                    <a:lnTo>
                      <a:pt x="f192" y="f193"/>
                    </a:lnTo>
                    <a:lnTo>
                      <a:pt x="f194" y="f195"/>
                    </a:lnTo>
                    <a:lnTo>
                      <a:pt x="f91" y="f195"/>
                    </a:lnTo>
                    <a:lnTo>
                      <a:pt x="f89" y="f196"/>
                    </a:lnTo>
                    <a:lnTo>
                      <a:pt x="f197" y="f198"/>
                    </a:lnTo>
                    <a:lnTo>
                      <a:pt x="f199" y="f200"/>
                    </a:lnTo>
                    <a:lnTo>
                      <a:pt x="f87" y="f201"/>
                    </a:lnTo>
                    <a:lnTo>
                      <a:pt x="f202" y="f203"/>
                    </a:lnTo>
                    <a:lnTo>
                      <a:pt x="f204" y="f205"/>
                    </a:lnTo>
                    <a:lnTo>
                      <a:pt x="f206" y="f207"/>
                    </a:lnTo>
                    <a:lnTo>
                      <a:pt x="f208" y="f177"/>
                    </a:lnTo>
                    <a:lnTo>
                      <a:pt x="f208" y="f209"/>
                    </a:lnTo>
                    <a:lnTo>
                      <a:pt x="f210" y="f211"/>
                    </a:lnTo>
                    <a:lnTo>
                      <a:pt x="f212" y="f213"/>
                    </a:lnTo>
                    <a:lnTo>
                      <a:pt x="f214" y="f215"/>
                    </a:lnTo>
                    <a:lnTo>
                      <a:pt x="f69" y="f216"/>
                    </a:lnTo>
                    <a:lnTo>
                      <a:pt x="f217" y="f218"/>
                    </a:lnTo>
                    <a:lnTo>
                      <a:pt x="f219" y="f220"/>
                    </a:lnTo>
                    <a:lnTo>
                      <a:pt x="f221" y="f222"/>
                    </a:lnTo>
                    <a:lnTo>
                      <a:pt x="f223" y="f224"/>
                    </a:lnTo>
                    <a:lnTo>
                      <a:pt x="f225" y="f226"/>
                    </a:lnTo>
                    <a:lnTo>
                      <a:pt x="f227" y="f228"/>
                    </a:lnTo>
                    <a:lnTo>
                      <a:pt x="f229" y="f230"/>
                    </a:lnTo>
                    <a:lnTo>
                      <a:pt x="f229" y="f155"/>
                    </a:lnTo>
                    <a:lnTo>
                      <a:pt x="f231" y="f232"/>
                    </a:lnTo>
                    <a:lnTo>
                      <a:pt x="f233" y="f234"/>
                    </a:lnTo>
                    <a:lnTo>
                      <a:pt x="f235" y="f236"/>
                    </a:lnTo>
                    <a:lnTo>
                      <a:pt x="f237" y="f238"/>
                    </a:lnTo>
                    <a:lnTo>
                      <a:pt x="f239" y="f240"/>
                    </a:lnTo>
                    <a:lnTo>
                      <a:pt x="f241" y="f242"/>
                    </a:lnTo>
                    <a:lnTo>
                      <a:pt x="f243" y="f244"/>
                    </a:lnTo>
                    <a:lnTo>
                      <a:pt x="f245" y="f177"/>
                    </a:lnTo>
                    <a:lnTo>
                      <a:pt x="f245" y="f246"/>
                    </a:lnTo>
                    <a:lnTo>
                      <a:pt x="f35" y="f166"/>
                    </a:lnTo>
                    <a:lnTo>
                      <a:pt x="f247" y="f248"/>
                    </a:lnTo>
                    <a:lnTo>
                      <a:pt x="f249" y="f250"/>
                    </a:lnTo>
                    <a:lnTo>
                      <a:pt x="f251" y="f250"/>
                    </a:lnTo>
                    <a:lnTo>
                      <a:pt x="f31" y="f248"/>
                    </a:lnTo>
                    <a:lnTo>
                      <a:pt x="f252" y="f253"/>
                    </a:lnTo>
                    <a:lnTo>
                      <a:pt x="f254" y="f246"/>
                    </a:lnTo>
                    <a:lnTo>
                      <a:pt x="f20" y="f253"/>
                    </a:lnTo>
                    <a:lnTo>
                      <a:pt x="f255" y="f253"/>
                    </a:lnTo>
                    <a:lnTo>
                      <a:pt x="f29" y="f248"/>
                    </a:lnTo>
                    <a:lnTo>
                      <a:pt x="f29" y="f256"/>
                    </a:lnTo>
                    <a:lnTo>
                      <a:pt x="f29" y="f168"/>
                    </a:lnTo>
                    <a:lnTo>
                      <a:pt x="f20" y="f181"/>
                    </a:lnTo>
                    <a:lnTo>
                      <a:pt x="f257" y="f258"/>
                    </a:lnTo>
                    <a:lnTo>
                      <a:pt x="f54" y="f259"/>
                    </a:lnTo>
                    <a:lnTo>
                      <a:pt x="f260" y="f201"/>
                    </a:lnTo>
                    <a:lnTo>
                      <a:pt x="f260" y="f200"/>
                    </a:lnTo>
                    <a:lnTo>
                      <a:pt x="f261" y="f193"/>
                    </a:lnTo>
                    <a:lnTo>
                      <a:pt x="f262" y="f263"/>
                    </a:lnTo>
                    <a:lnTo>
                      <a:pt x="f251" y="f264"/>
                    </a:lnTo>
                    <a:lnTo>
                      <a:pt x="f265" y="f266"/>
                    </a:lnTo>
                    <a:lnTo>
                      <a:pt x="f35" y="f267"/>
                    </a:lnTo>
                    <a:lnTo>
                      <a:pt x="f37" y="f268"/>
                    </a:lnTo>
                    <a:lnTo>
                      <a:pt x="f269" y="f270"/>
                    </a:lnTo>
                    <a:lnTo>
                      <a:pt x="f271" y="f272"/>
                    </a:lnTo>
                    <a:lnTo>
                      <a:pt x="f273" y="f274"/>
                    </a:lnTo>
                    <a:lnTo>
                      <a:pt x="f275" y="f276"/>
                    </a:lnTo>
                    <a:lnTo>
                      <a:pt x="f235" y="f277"/>
                    </a:lnTo>
                    <a:lnTo>
                      <a:pt x="f278" y="f279"/>
                    </a:lnTo>
                    <a:lnTo>
                      <a:pt x="f280" y="f281"/>
                    </a:lnTo>
                    <a:lnTo>
                      <a:pt x="f282" y="f283"/>
                    </a:lnTo>
                    <a:lnTo>
                      <a:pt x="f284" y="f285"/>
                    </a:lnTo>
                    <a:lnTo>
                      <a:pt x="f286" y="f287"/>
                    </a:lnTo>
                    <a:lnTo>
                      <a:pt x="f288" y="f289"/>
                    </a:lnTo>
                    <a:lnTo>
                      <a:pt x="f290" y="f291"/>
                    </a:lnTo>
                    <a:lnTo>
                      <a:pt x="f292" y="f293"/>
                    </a:lnTo>
                    <a:lnTo>
                      <a:pt x="f294" y="f295"/>
                    </a:lnTo>
                    <a:lnTo>
                      <a:pt x="f296" y="f297"/>
                    </a:lnTo>
                    <a:lnTo>
                      <a:pt x="f73" y="f298"/>
                    </a:lnTo>
                    <a:lnTo>
                      <a:pt x="f73" y="f299"/>
                    </a:lnTo>
                    <a:lnTo>
                      <a:pt x="f296" y="f300"/>
                    </a:lnTo>
                    <a:lnTo>
                      <a:pt x="f301" y="f302"/>
                    </a:lnTo>
                    <a:lnTo>
                      <a:pt x="f72" y="f303"/>
                    </a:lnTo>
                    <a:lnTo>
                      <a:pt x="f292" y="f304"/>
                    </a:lnTo>
                    <a:lnTo>
                      <a:pt x="f305" y="f306"/>
                    </a:lnTo>
                    <a:lnTo>
                      <a:pt x="f307" y="f306"/>
                    </a:lnTo>
                    <a:lnTo>
                      <a:pt x="f308" y="f306"/>
                    </a:lnTo>
                    <a:lnTo>
                      <a:pt x="f309" y="f310"/>
                    </a:lnTo>
                    <a:lnTo>
                      <a:pt x="f311" y="f312"/>
                    </a:lnTo>
                    <a:lnTo>
                      <a:pt x="f313" y="f314"/>
                    </a:lnTo>
                    <a:lnTo>
                      <a:pt x="f219" y="f315"/>
                    </a:lnTo>
                    <a:lnTo>
                      <a:pt x="f316" y="f295"/>
                    </a:lnTo>
                    <a:lnTo>
                      <a:pt x="f317" y="f318"/>
                    </a:lnTo>
                    <a:lnTo>
                      <a:pt x="f319" y="f320"/>
                    </a:lnTo>
                    <a:lnTo>
                      <a:pt x="f275" y="f321"/>
                    </a:lnTo>
                    <a:lnTo>
                      <a:pt x="f322" y="f321"/>
                    </a:lnTo>
                    <a:lnTo>
                      <a:pt x="f60" y="f318"/>
                    </a:lnTo>
                    <a:lnTo>
                      <a:pt x="f59" y="f295"/>
                    </a:lnTo>
                    <a:lnTo>
                      <a:pt x="f323" y="f324"/>
                    </a:lnTo>
                    <a:lnTo>
                      <a:pt x="f325" y="f297"/>
                    </a:lnTo>
                    <a:lnTo>
                      <a:pt x="f45" y="f314"/>
                    </a:lnTo>
                    <a:lnTo>
                      <a:pt x="f269" y="f326"/>
                    </a:lnTo>
                    <a:lnTo>
                      <a:pt x="f37" y="f327"/>
                    </a:lnTo>
                    <a:lnTo>
                      <a:pt x="f245" y="f328"/>
                    </a:lnTo>
                    <a:lnTo>
                      <a:pt x="f249" y="f329"/>
                    </a:lnTo>
                    <a:lnTo>
                      <a:pt x="f251" y="f330"/>
                    </a:lnTo>
                    <a:lnTo>
                      <a:pt x="f262" y="f331"/>
                    </a:lnTo>
                    <a:lnTo>
                      <a:pt x="f260" y="f332"/>
                    </a:lnTo>
                    <a:lnTo>
                      <a:pt x="f54" y="f333"/>
                    </a:lnTo>
                    <a:lnTo>
                      <a:pt x="f334" y="f335"/>
                    </a:lnTo>
                    <a:lnTo>
                      <a:pt x="f257" y="f336"/>
                    </a:lnTo>
                    <a:lnTo>
                      <a:pt x="f257" y="f337"/>
                    </a:lnTo>
                    <a:lnTo>
                      <a:pt x="f338" y="f339"/>
                    </a:lnTo>
                    <a:lnTo>
                      <a:pt x="f338" y="f5"/>
                    </a:lnTo>
                    <a:lnTo>
                      <a:pt x="f51" y="f5"/>
                    </a:lnTo>
                    <a:lnTo>
                      <a:pt x="f49" y="f340"/>
                    </a:lnTo>
                    <a:lnTo>
                      <a:pt x="f341" y="f342"/>
                    </a:lnTo>
                    <a:lnTo>
                      <a:pt x="f343" y="f344"/>
                    </a:lnTo>
                    <a:lnTo>
                      <a:pt x="f9" y="f345"/>
                    </a:lnTo>
                    <a:lnTo>
                      <a:pt x="f346" y="f347"/>
                    </a:lnTo>
                    <a:lnTo>
                      <a:pt x="f348" y="f349"/>
                    </a:lnTo>
                    <a:lnTo>
                      <a:pt x="f53" y="f303"/>
                    </a:lnTo>
                    <a:lnTo>
                      <a:pt x="f20" y="f350"/>
                    </a:lnTo>
                    <a:lnTo>
                      <a:pt x="f257" y="f351"/>
                    </a:lnTo>
                    <a:lnTo>
                      <a:pt x="f352" y="f353"/>
                    </a:lnTo>
                    <a:lnTo>
                      <a:pt x="f54" y="f326"/>
                    </a:lnTo>
                    <a:lnTo>
                      <a:pt x="f31" y="f354"/>
                    </a:lnTo>
                    <a:lnTo>
                      <a:pt x="f260" y="f355"/>
                    </a:lnTo>
                    <a:lnTo>
                      <a:pt x="f31" y="f314"/>
                    </a:lnTo>
                    <a:lnTo>
                      <a:pt x="f352" y="f315"/>
                    </a:lnTo>
                    <a:lnTo>
                      <a:pt x="f257" y="f356"/>
                    </a:lnTo>
                    <a:lnTo>
                      <a:pt x="f254" y="f318"/>
                    </a:lnTo>
                    <a:lnTo>
                      <a:pt x="f29" y="f357"/>
                    </a:lnTo>
                    <a:lnTo>
                      <a:pt x="f12" y="f357"/>
                    </a:lnTo>
                    <a:lnTo>
                      <a:pt x="f358" y="f357"/>
                    </a:lnTo>
                    <a:lnTo>
                      <a:pt x="f359" y="f357"/>
                    </a:lnTo>
                    <a:lnTo>
                      <a:pt x="f360" y="f321"/>
                    </a:lnTo>
                    <a:lnTo>
                      <a:pt x="f361" y="f318"/>
                    </a:lnTo>
                    <a:lnTo>
                      <a:pt x="f362" y="f318"/>
                    </a:lnTo>
                    <a:lnTo>
                      <a:pt x="f363" y="f320"/>
                    </a:lnTo>
                    <a:lnTo>
                      <a:pt x="f364" y="f321"/>
                    </a:lnTo>
                    <a:lnTo>
                      <a:pt x="f365" y="f357"/>
                    </a:lnTo>
                    <a:lnTo>
                      <a:pt x="f366" y="f367"/>
                    </a:lnTo>
                    <a:lnTo>
                      <a:pt x="f368" y="f367"/>
                    </a:lnTo>
                    <a:lnTo>
                      <a:pt x="f369" y="f367"/>
                    </a:lnTo>
                    <a:lnTo>
                      <a:pt x="f370" y="f371"/>
                    </a:lnTo>
                    <a:lnTo>
                      <a:pt x="f372" y="f373"/>
                    </a:lnTo>
                    <a:lnTo>
                      <a:pt x="f374" y="f375"/>
                    </a:lnTo>
                    <a:lnTo>
                      <a:pt x="f376" y="f377"/>
                    </a:lnTo>
                    <a:lnTo>
                      <a:pt x="f378" y="f379"/>
                    </a:lnTo>
                    <a:lnTo>
                      <a:pt x="f378" y="f315"/>
                    </a:lnTo>
                    <a:lnTo>
                      <a:pt x="f380" y="f381"/>
                    </a:lnTo>
                    <a:lnTo>
                      <a:pt x="f382" y="f354"/>
                    </a:lnTo>
                    <a:lnTo>
                      <a:pt x="f111" y="f326"/>
                    </a:lnTo>
                    <a:lnTo>
                      <a:pt x="f383" y="f351"/>
                    </a:lnTo>
                    <a:lnTo>
                      <a:pt x="f384" y="f302"/>
                    </a:lnTo>
                    <a:lnTo>
                      <a:pt x="f385" y="f310"/>
                    </a:lnTo>
                    <a:lnTo>
                      <a:pt x="f386" y="f387"/>
                    </a:lnTo>
                    <a:lnTo>
                      <a:pt x="f388" y="f306"/>
                    </a:lnTo>
                    <a:lnTo>
                      <a:pt x="f389" y="f306"/>
                    </a:lnTo>
                    <a:lnTo>
                      <a:pt x="f390" y="f306"/>
                    </a:lnTo>
                    <a:lnTo>
                      <a:pt x="f391" y="f304"/>
                    </a:lnTo>
                    <a:lnTo>
                      <a:pt x="f392" y="f310"/>
                    </a:lnTo>
                    <a:lnTo>
                      <a:pt x="f137" y="f387"/>
                    </a:lnTo>
                    <a:lnTo>
                      <a:pt x="f393" y="f394"/>
                    </a:lnTo>
                    <a:lnTo>
                      <a:pt x="f395" y="f396"/>
                    </a:lnTo>
                    <a:lnTo>
                      <a:pt x="f397" y="f328"/>
                    </a:lnTo>
                    <a:lnTo>
                      <a:pt x="f398" y="f399"/>
                    </a:lnTo>
                    <a:lnTo>
                      <a:pt x="f400" y="f342"/>
                    </a:lnTo>
                    <a:lnTo>
                      <a:pt x="f215" y="f331"/>
                    </a:lnTo>
                    <a:lnTo>
                      <a:pt x="f401" y="f333"/>
                    </a:lnTo>
                    <a:lnTo>
                      <a:pt x="f402" y="f333"/>
                    </a:lnTo>
                    <a:lnTo>
                      <a:pt x="f403" y="f333"/>
                    </a:lnTo>
                    <a:lnTo>
                      <a:pt x="f404" y="f331"/>
                    </a:lnTo>
                    <a:lnTo>
                      <a:pt x="f405" y="f406"/>
                    </a:lnTo>
                    <a:lnTo>
                      <a:pt x="f407" y="f350"/>
                    </a:lnTo>
                    <a:lnTo>
                      <a:pt x="f240" y="f408"/>
                    </a:lnTo>
                    <a:lnTo>
                      <a:pt x="f409" y="f310"/>
                    </a:lnTo>
                    <a:lnTo>
                      <a:pt x="f410" y="f411"/>
                    </a:lnTo>
                    <a:lnTo>
                      <a:pt x="f196" y="f406"/>
                    </a:lnTo>
                    <a:lnTo>
                      <a:pt x="f412" y="f406"/>
                    </a:lnTo>
                    <a:lnTo>
                      <a:pt x="f413" y="f332"/>
                    </a:lnTo>
                    <a:lnTo>
                      <a:pt x="f414" y="f415"/>
                    </a:lnTo>
                    <a:lnTo>
                      <a:pt x="f416" y="f332"/>
                    </a:lnTo>
                    <a:lnTo>
                      <a:pt x="f302" y="f417"/>
                    </a:lnTo>
                    <a:lnTo>
                      <a:pt x="f337" y="f299"/>
                    </a:lnTo>
                    <a:lnTo>
                      <a:pt x="f5" y="f295"/>
                    </a:lnTo>
                    <a:lnTo>
                      <a:pt x="f336" y="f291"/>
                    </a:lnTo>
                    <a:lnTo>
                      <a:pt x="f418" y="f419"/>
                    </a:lnTo>
                    <a:lnTo>
                      <a:pt x="f337" y="f420"/>
                    </a:lnTo>
                    <a:lnTo>
                      <a:pt x="f421" y="f422"/>
                    </a:lnTo>
                    <a:lnTo>
                      <a:pt x="f303" y="f422"/>
                    </a:lnTo>
                    <a:lnTo>
                      <a:pt x="f423" y="f424"/>
                    </a:lnTo>
                    <a:lnTo>
                      <a:pt x="f425" y="f426"/>
                    </a:lnTo>
                    <a:lnTo>
                      <a:pt x="f425" y="f427"/>
                    </a:lnTo>
                    <a:lnTo>
                      <a:pt x="f428" y="f429"/>
                    </a:lnTo>
                    <a:lnTo>
                      <a:pt x="f416" y="f430"/>
                    </a:lnTo>
                    <a:lnTo>
                      <a:pt x="f431" y="f430"/>
                    </a:lnTo>
                    <a:lnTo>
                      <a:pt x="f408" y="f209"/>
                    </a:lnTo>
                    <a:lnTo>
                      <a:pt x="f432" y="f226"/>
                    </a:lnTo>
                    <a:lnTo>
                      <a:pt x="f367" y="f226"/>
                    </a:lnTo>
                    <a:lnTo>
                      <a:pt x="f433" y="f161"/>
                    </a:lnTo>
                    <a:lnTo>
                      <a:pt x="f434" y="f177"/>
                    </a:lnTo>
                    <a:lnTo>
                      <a:pt x="f435" y="f427"/>
                    </a:lnTo>
                    <a:lnTo>
                      <a:pt x="f436" y="f168"/>
                    </a:lnTo>
                    <a:lnTo>
                      <a:pt x="f437" y="f438"/>
                    </a:lnTo>
                    <a:lnTo>
                      <a:pt x="f201" y="f438"/>
                    </a:lnTo>
                    <a:lnTo>
                      <a:pt x="f439" y="f244"/>
                    </a:lnTo>
                    <a:lnTo>
                      <a:pt x="f440" y="f244"/>
                    </a:lnTo>
                    <a:lnTo>
                      <a:pt x="f441" y="f442"/>
                    </a:lnTo>
                    <a:lnTo>
                      <a:pt x="f443" y="f230"/>
                    </a:lnTo>
                    <a:lnTo>
                      <a:pt x="f444" y="f445"/>
                    </a:lnTo>
                    <a:lnTo>
                      <a:pt x="f446" y="f447"/>
                    </a:lnTo>
                    <a:lnTo>
                      <a:pt x="f448" y="f449"/>
                    </a:lnTo>
                    <a:lnTo>
                      <a:pt x="f450" y="f451"/>
                    </a:lnTo>
                    <a:lnTo>
                      <a:pt x="f450" y="f452"/>
                    </a:lnTo>
                    <a:lnTo>
                      <a:pt x="f453" y="f454"/>
                    </a:lnTo>
                    <a:lnTo>
                      <a:pt x="f455" y="f456"/>
                    </a:lnTo>
                    <a:lnTo>
                      <a:pt x="f457" y="f107"/>
                    </a:lnTo>
                    <a:lnTo>
                      <a:pt x="f458" y="f459"/>
                    </a:lnTo>
                    <a:lnTo>
                      <a:pt x="f460" y="f103"/>
                    </a:lnTo>
                    <a:lnTo>
                      <a:pt x="f460" y="f461"/>
                    </a:lnTo>
                    <a:lnTo>
                      <a:pt x="f460" y="f462"/>
                    </a:lnTo>
                    <a:lnTo>
                      <a:pt x="f458" y="f463"/>
                    </a:lnTo>
                    <a:lnTo>
                      <a:pt x="f464" y="f465"/>
                    </a:lnTo>
                    <a:lnTo>
                      <a:pt x="f457" y="f466"/>
                    </a:lnTo>
                    <a:lnTo>
                      <a:pt x="f138" y="f467"/>
                    </a:lnTo>
                    <a:lnTo>
                      <a:pt x="f468" y="f90"/>
                    </a:lnTo>
                    <a:lnTo>
                      <a:pt x="f468" y="f469"/>
                    </a:lnTo>
                    <a:lnTo>
                      <a:pt x="f468" y="f470"/>
                    </a:lnTo>
                    <a:lnTo>
                      <a:pt x="f468" y="f471"/>
                    </a:lnTo>
                    <a:lnTo>
                      <a:pt x="f138" y="f472"/>
                    </a:lnTo>
                    <a:lnTo>
                      <a:pt x="f137" y="f473"/>
                    </a:lnTo>
                    <a:lnTo>
                      <a:pt x="f392" y="f474"/>
                    </a:lnTo>
                    <a:lnTo>
                      <a:pt x="f475" y="f476"/>
                    </a:lnTo>
                    <a:lnTo>
                      <a:pt x="f477" y="f478"/>
                    </a:lnTo>
                    <a:lnTo>
                      <a:pt x="f477" y="f479"/>
                    </a:lnTo>
                    <a:lnTo>
                      <a:pt x="f480" y="f481"/>
                    </a:lnTo>
                    <a:lnTo>
                      <a:pt x="f391" y="f482"/>
                    </a:lnTo>
                    <a:lnTo>
                      <a:pt x="f483" y="f484"/>
                    </a:lnTo>
                    <a:lnTo>
                      <a:pt x="f485" y="f486"/>
                    </a:lnTo>
                    <a:lnTo>
                      <a:pt x="f487" y="f488"/>
                    </a:lnTo>
                    <a:lnTo>
                      <a:pt x="f489" y="f490"/>
                    </a:lnTo>
                    <a:lnTo>
                      <a:pt x="f454" y="f491"/>
                    </a:lnTo>
                    <a:lnTo>
                      <a:pt x="f374" y="f492"/>
                    </a:lnTo>
                    <a:lnTo>
                      <a:pt x="f107" y="f493"/>
                    </a:lnTo>
                    <a:lnTo>
                      <a:pt x="f494" y="f495"/>
                    </a:lnTo>
                    <a:lnTo>
                      <a:pt x="f496" y="f497"/>
                    </a:lnTo>
                    <a:lnTo>
                      <a:pt x="f368" y="f9"/>
                    </a:lnTo>
                    <a:lnTo>
                      <a:pt x="f8" y="f9"/>
                    </a:lnTo>
                    <a:close/>
                  </a:path>
                </a:pathLst>
              </a:custGeom>
              <a:solidFill>
                <a:srgbClr val="5B9BD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endParaRPr lang="en-US" sz="1800" b="0" i="0" u="none" strike="noStrike" kern="0" cap="none" spc="0" baseline="0">
                  <a:solidFill>
                    <a:schemeClr val="bg1"/>
                  </a:solidFill>
                  <a:uFillTx/>
                  <a:latin typeface="Gulim" panose="020B0600000101010101" pitchFamily="34" charset="-127"/>
                  <a:ea typeface="Gulim" panose="020B0600000101010101" pitchFamily="34" charset="-127"/>
                </a:endParaRPr>
              </a:p>
            </p:txBody>
          </p:sp>
        </p:grpSp>
      </p:grpSp>
      <p:grpSp>
        <p:nvGrpSpPr>
          <p:cNvPr id="17" name="Group 100"/>
          <p:cNvGrpSpPr/>
          <p:nvPr/>
        </p:nvGrpSpPr>
        <p:grpSpPr>
          <a:xfrm>
            <a:off x="3227460" y="4216200"/>
            <a:ext cx="1793943" cy="2054180"/>
            <a:chOff x="2777526" y="4201686"/>
            <a:chExt cx="1793943" cy="2054180"/>
          </a:xfrm>
        </p:grpSpPr>
        <p:sp>
          <p:nvSpPr>
            <p:cNvPr id="18" name="Freeform 101"/>
            <p:cNvSpPr/>
            <p:nvPr/>
          </p:nvSpPr>
          <p:spPr>
            <a:xfrm>
              <a:off x="2777526" y="4201686"/>
              <a:ext cx="1776999" cy="2045311"/>
            </a:xfrm>
            <a:custGeom>
              <a:avLst/>
              <a:gdLst>
                <a:gd name="f0" fmla="val 10800000"/>
                <a:gd name="f1" fmla="val 5400000"/>
                <a:gd name="f2" fmla="val 360"/>
                <a:gd name="f3" fmla="val 180"/>
                <a:gd name="f4" fmla="val w"/>
                <a:gd name="f5" fmla="val h"/>
                <a:gd name="f6" fmla="val 0"/>
                <a:gd name="f7" fmla="val 1154"/>
                <a:gd name="f8" fmla="val 1383"/>
                <a:gd name="f9" fmla="val 1133"/>
                <a:gd name="f10" fmla="val 544"/>
                <a:gd name="f11" fmla="val 1130"/>
                <a:gd name="f12" fmla="val 536"/>
                <a:gd name="f13" fmla="val 1125"/>
                <a:gd name="f14" fmla="val 532"/>
                <a:gd name="f15" fmla="val 1121"/>
                <a:gd name="f16" fmla="val 529"/>
                <a:gd name="f17" fmla="val 1113"/>
                <a:gd name="f18" fmla="val 1100"/>
                <a:gd name="f19" fmla="val 530"/>
                <a:gd name="f20" fmla="val 1086"/>
                <a:gd name="f21" fmla="val 533"/>
                <a:gd name="f22" fmla="val 1080"/>
                <a:gd name="f23" fmla="val 1074"/>
                <a:gd name="f24" fmla="val 535"/>
                <a:gd name="f25" fmla="val 1061"/>
                <a:gd name="f26" fmla="val 541"/>
                <a:gd name="f27" fmla="val 1044"/>
                <a:gd name="f28" fmla="val 548"/>
                <a:gd name="f29" fmla="val 1039"/>
                <a:gd name="f30" fmla="val 542"/>
                <a:gd name="f31" fmla="val 1024"/>
                <a:gd name="f32" fmla="val 1015"/>
                <a:gd name="f33" fmla="val 521"/>
                <a:gd name="f34" fmla="val 1006"/>
                <a:gd name="f35" fmla="val 515"/>
                <a:gd name="f36" fmla="val 996"/>
                <a:gd name="f37" fmla="val 511"/>
                <a:gd name="f38" fmla="val 987"/>
                <a:gd name="f39" fmla="val 509"/>
                <a:gd name="f40" fmla="val 969"/>
                <a:gd name="f41" fmla="val 948"/>
                <a:gd name="f42" fmla="val 506"/>
                <a:gd name="f43" fmla="val 940"/>
                <a:gd name="f44" fmla="val 503"/>
                <a:gd name="f45" fmla="val 932"/>
                <a:gd name="f46" fmla="val 500"/>
                <a:gd name="f47" fmla="val 928"/>
                <a:gd name="f48" fmla="val 495"/>
                <a:gd name="f49" fmla="val 926"/>
                <a:gd name="f50" fmla="val 491"/>
                <a:gd name="f51" fmla="val 477"/>
                <a:gd name="f52" fmla="val 929"/>
                <a:gd name="f53" fmla="val 459"/>
                <a:gd name="f54" fmla="val 438"/>
                <a:gd name="f55" fmla="val 426"/>
                <a:gd name="f56" fmla="val 414"/>
                <a:gd name="f57" fmla="val 923"/>
                <a:gd name="f58" fmla="val 408"/>
                <a:gd name="f59" fmla="val 922"/>
                <a:gd name="f60" fmla="val 404"/>
                <a:gd name="f61" fmla="val 917"/>
                <a:gd name="f62" fmla="val 399"/>
                <a:gd name="f63" fmla="val 914"/>
                <a:gd name="f64" fmla="val 395"/>
                <a:gd name="f65" fmla="val 904"/>
                <a:gd name="f66" fmla="val 388"/>
                <a:gd name="f67" fmla="val 892"/>
                <a:gd name="f68" fmla="val 384"/>
                <a:gd name="f69" fmla="val 880"/>
                <a:gd name="f70" fmla="val 378"/>
                <a:gd name="f71" fmla="val 866"/>
                <a:gd name="f72" fmla="val 372"/>
                <a:gd name="f73" fmla="val 854"/>
                <a:gd name="f74" fmla="val 364"/>
                <a:gd name="f75" fmla="val 842"/>
                <a:gd name="f76" fmla="val 352"/>
                <a:gd name="f77" fmla="val 836"/>
                <a:gd name="f78" fmla="val 346"/>
                <a:gd name="f79" fmla="val 828"/>
                <a:gd name="f80" fmla="val 342"/>
                <a:gd name="f81" fmla="val 819"/>
                <a:gd name="f82" fmla="val 339"/>
                <a:gd name="f83" fmla="val 810"/>
                <a:gd name="f84" fmla="val 336"/>
                <a:gd name="f85" fmla="val 791"/>
                <a:gd name="f86" fmla="val 331"/>
                <a:gd name="f87" fmla="val 771"/>
                <a:gd name="f88" fmla="val 330"/>
                <a:gd name="f89" fmla="val 753"/>
                <a:gd name="f90" fmla="val 737"/>
                <a:gd name="f91" fmla="val 715"/>
                <a:gd name="f92" fmla="val 334"/>
                <a:gd name="f93" fmla="val 657"/>
                <a:gd name="f94" fmla="val 593"/>
                <a:gd name="f95" fmla="val 327"/>
                <a:gd name="f96" fmla="val 586"/>
                <a:gd name="f97" fmla="val 578"/>
                <a:gd name="f98" fmla="val 563"/>
                <a:gd name="f99" fmla="val 550"/>
                <a:gd name="f100" fmla="val 545"/>
                <a:gd name="f101" fmla="val 355"/>
                <a:gd name="f102" fmla="val 539"/>
                <a:gd name="f103" fmla="val 357"/>
                <a:gd name="f104" fmla="val 354"/>
                <a:gd name="f105" fmla="val 524"/>
                <a:gd name="f106" fmla="val 351"/>
                <a:gd name="f107" fmla="val 518"/>
                <a:gd name="f108" fmla="val 512"/>
                <a:gd name="f109" fmla="val 318"/>
                <a:gd name="f110" fmla="val 494"/>
                <a:gd name="f111" fmla="val 303"/>
                <a:gd name="f112" fmla="val 488"/>
                <a:gd name="f113" fmla="val 291"/>
                <a:gd name="f114" fmla="val 483"/>
                <a:gd name="f115" fmla="val 282"/>
                <a:gd name="f116" fmla="val 479"/>
                <a:gd name="f117" fmla="val 275"/>
                <a:gd name="f118" fmla="val 474"/>
                <a:gd name="f119" fmla="val 272"/>
                <a:gd name="f120" fmla="val 470"/>
                <a:gd name="f121" fmla="val 269"/>
                <a:gd name="f122" fmla="val 467"/>
                <a:gd name="f123" fmla="val 266"/>
                <a:gd name="f124" fmla="val 465"/>
                <a:gd name="f125" fmla="val 262"/>
                <a:gd name="f126" fmla="val 464"/>
                <a:gd name="f127" fmla="val 253"/>
                <a:gd name="f128" fmla="val 462"/>
                <a:gd name="f129" fmla="val 248"/>
                <a:gd name="f130" fmla="val 461"/>
                <a:gd name="f131" fmla="val 245"/>
                <a:gd name="f132" fmla="val 458"/>
                <a:gd name="f133" fmla="val 244"/>
                <a:gd name="f134" fmla="val 456"/>
                <a:gd name="f135" fmla="val 242"/>
                <a:gd name="f136" fmla="val 450"/>
                <a:gd name="f137" fmla="val 241"/>
                <a:gd name="f138" fmla="val 444"/>
                <a:gd name="f139" fmla="val 434"/>
                <a:gd name="f140" fmla="val 250"/>
                <a:gd name="f141" fmla="val 429"/>
                <a:gd name="f142" fmla="val 432"/>
                <a:gd name="f143" fmla="val 203"/>
                <a:gd name="f144" fmla="val 387"/>
                <a:gd name="f145" fmla="val 173"/>
                <a:gd name="f146" fmla="val 185"/>
                <a:gd name="f147" fmla="val 197"/>
                <a:gd name="f148" fmla="val 202"/>
                <a:gd name="f149" fmla="val 385"/>
                <a:gd name="f150" fmla="val 206"/>
                <a:gd name="f151" fmla="val 382"/>
                <a:gd name="f152" fmla="val 209"/>
                <a:gd name="f153" fmla="val 212"/>
                <a:gd name="f154" fmla="val 373"/>
                <a:gd name="f155" fmla="val 211"/>
                <a:gd name="f156" fmla="val 366"/>
                <a:gd name="f157" fmla="val 194"/>
                <a:gd name="f158" fmla="val 333"/>
                <a:gd name="f159" fmla="val 182"/>
                <a:gd name="f160" fmla="val 165"/>
                <a:gd name="f161" fmla="val 301"/>
                <a:gd name="f162" fmla="val 144"/>
                <a:gd name="f163" fmla="val 289"/>
                <a:gd name="f164" fmla="val 126"/>
                <a:gd name="f165" fmla="val 283"/>
                <a:gd name="f166" fmla="val 110"/>
                <a:gd name="f167" fmla="val 280"/>
                <a:gd name="f168" fmla="val 95"/>
                <a:gd name="f169" fmla="val 271"/>
                <a:gd name="f170" fmla="val 92"/>
                <a:gd name="f171" fmla="val 89"/>
                <a:gd name="f172" fmla="val 263"/>
                <a:gd name="f173" fmla="val 86"/>
                <a:gd name="f174" fmla="val 83"/>
                <a:gd name="f175" fmla="val 78"/>
                <a:gd name="f176" fmla="val 77"/>
                <a:gd name="f177" fmla="val 260"/>
                <a:gd name="f178" fmla="val 75"/>
                <a:gd name="f179" fmla="val 247"/>
                <a:gd name="f180" fmla="val 62"/>
                <a:gd name="f181" fmla="val 233"/>
                <a:gd name="f182" fmla="val 46"/>
                <a:gd name="f183" fmla="val 232"/>
                <a:gd name="f184" fmla="val 45"/>
                <a:gd name="f185" fmla="val 230"/>
                <a:gd name="f186" fmla="val 226"/>
                <a:gd name="f187" fmla="val 215"/>
                <a:gd name="f188" fmla="val 51"/>
                <a:gd name="f189" fmla="val 49"/>
                <a:gd name="f190" fmla="val 196"/>
                <a:gd name="f191" fmla="val 40"/>
                <a:gd name="f192" fmla="val 174"/>
                <a:gd name="f193" fmla="val 24"/>
                <a:gd name="f194" fmla="val 167"/>
                <a:gd name="f195" fmla="val 21"/>
                <a:gd name="f196" fmla="val 155"/>
                <a:gd name="f197" fmla="val 18"/>
                <a:gd name="f198" fmla="val 141"/>
                <a:gd name="f199" fmla="val 15"/>
                <a:gd name="f200" fmla="val 128"/>
                <a:gd name="f201" fmla="val 111"/>
                <a:gd name="f202" fmla="val 90"/>
                <a:gd name="f203" fmla="val 13"/>
                <a:gd name="f204" fmla="val 67"/>
                <a:gd name="f205" fmla="val 10"/>
                <a:gd name="f206" fmla="val 58"/>
                <a:gd name="f207" fmla="val 9"/>
                <a:gd name="f208" fmla="val 4"/>
                <a:gd name="f209" fmla="val 3"/>
                <a:gd name="f210" fmla="val 30"/>
                <a:gd name="f211" fmla="val 1"/>
                <a:gd name="f212" fmla="val 25"/>
                <a:gd name="f213" fmla="val 74"/>
                <a:gd name="f214" fmla="val 93"/>
                <a:gd name="f215" fmla="val 129"/>
                <a:gd name="f216" fmla="val 117"/>
                <a:gd name="f217" fmla="val 135"/>
                <a:gd name="f218" fmla="val 123"/>
                <a:gd name="f219" fmla="val 138"/>
                <a:gd name="f220" fmla="val 131"/>
                <a:gd name="f221" fmla="val 119"/>
                <a:gd name="f222" fmla="val 113"/>
                <a:gd name="f223" fmla="val 116"/>
                <a:gd name="f224" fmla="val 108"/>
                <a:gd name="f225" fmla="val 104"/>
                <a:gd name="f226" fmla="val 107"/>
                <a:gd name="f227" fmla="val 99"/>
                <a:gd name="f228" fmla="val 102"/>
                <a:gd name="f229" fmla="val 96"/>
                <a:gd name="f230" fmla="val 63"/>
                <a:gd name="f231" fmla="val 39"/>
                <a:gd name="f232" fmla="val 28"/>
                <a:gd name="f233" fmla="val 60"/>
                <a:gd name="f234" fmla="val 137"/>
                <a:gd name="f235" fmla="val 161"/>
                <a:gd name="f236" fmla="val 176"/>
                <a:gd name="f237" fmla="val 187"/>
                <a:gd name="f238" fmla="val 199"/>
                <a:gd name="f239" fmla="val 190"/>
                <a:gd name="f240" fmla="val 143"/>
                <a:gd name="f241" fmla="val 181"/>
                <a:gd name="f242" fmla="val 162"/>
                <a:gd name="f243" fmla="val 172"/>
                <a:gd name="f244" fmla="val 171"/>
                <a:gd name="f245" fmla="val 179"/>
                <a:gd name="f246" fmla="val 188"/>
                <a:gd name="f247" fmla="val 205"/>
                <a:gd name="f248" fmla="val 223"/>
                <a:gd name="f249" fmla="val 235"/>
                <a:gd name="f250" fmla="val 277"/>
                <a:gd name="f251" fmla="val 259"/>
                <a:gd name="f252" fmla="val 345"/>
                <a:gd name="f253" fmla="val 300"/>
                <a:gd name="f254" fmla="val 376"/>
                <a:gd name="f255" fmla="val 381"/>
                <a:gd name="f256" fmla="val 397"/>
                <a:gd name="f257" fmla="val 306"/>
                <a:gd name="f258" fmla="val 407"/>
                <a:gd name="f259" fmla="val 312"/>
                <a:gd name="f260" fmla="val 417"/>
                <a:gd name="f261" fmla="val 321"/>
                <a:gd name="f262" fmla="val 435"/>
                <a:gd name="f263" fmla="val 340"/>
                <a:gd name="f264" fmla="val 443"/>
                <a:gd name="f265" fmla="val 348"/>
                <a:gd name="f266" fmla="val 370"/>
                <a:gd name="f267" fmla="val 504"/>
                <a:gd name="f268" fmla="val 559"/>
                <a:gd name="f269" fmla="val 441"/>
                <a:gd name="f270" fmla="val 446"/>
                <a:gd name="f271" fmla="val 523"/>
                <a:gd name="f272" fmla="val 514"/>
                <a:gd name="f273" fmla="val 473"/>
                <a:gd name="f274" fmla="val 482"/>
                <a:gd name="f275" fmla="val 497"/>
                <a:gd name="f276" fmla="val 498"/>
                <a:gd name="f277" fmla="val 508"/>
                <a:gd name="f278" fmla="val 517"/>
                <a:gd name="f279" fmla="val 501"/>
                <a:gd name="f280" fmla="val 526"/>
                <a:gd name="f281" fmla="val 572"/>
                <a:gd name="f282" fmla="val 527"/>
                <a:gd name="f283" fmla="val 581"/>
                <a:gd name="f284" fmla="val 595"/>
                <a:gd name="f285" fmla="val 553"/>
                <a:gd name="f286" fmla="val 605"/>
                <a:gd name="f287" fmla="val 556"/>
                <a:gd name="f288" fmla="val 612"/>
                <a:gd name="f289" fmla="val 616"/>
                <a:gd name="f290" fmla="val 565"/>
                <a:gd name="f291" fmla="val 636"/>
                <a:gd name="f292" fmla="val 569"/>
                <a:gd name="f293" fmla="val 648"/>
                <a:gd name="f294" fmla="val 577"/>
                <a:gd name="f295" fmla="val 661"/>
                <a:gd name="f296" fmla="val 584"/>
                <a:gd name="f297" fmla="val 675"/>
                <a:gd name="f298" fmla="val 687"/>
                <a:gd name="f299" fmla="val 601"/>
                <a:gd name="f300" fmla="val 691"/>
                <a:gd name="f301" fmla="val 607"/>
                <a:gd name="f302" fmla="val 696"/>
                <a:gd name="f303" fmla="val 613"/>
                <a:gd name="f304" fmla="val 699"/>
                <a:gd name="f305" fmla="val 621"/>
                <a:gd name="f306" fmla="val 700"/>
                <a:gd name="f307" fmla="val 633"/>
                <a:gd name="f308" fmla="val 705"/>
                <a:gd name="f309" fmla="val 643"/>
                <a:gd name="f310" fmla="val 711"/>
                <a:gd name="f311" fmla="val 651"/>
                <a:gd name="f312" fmla="val 718"/>
                <a:gd name="f313" fmla="val 655"/>
                <a:gd name="f314" fmla="val 728"/>
                <a:gd name="f315" fmla="val 660"/>
                <a:gd name="f316" fmla="val 738"/>
                <a:gd name="f317" fmla="val 663"/>
                <a:gd name="f318" fmla="val 749"/>
                <a:gd name="f319" fmla="val 666"/>
                <a:gd name="f320" fmla="val 770"/>
                <a:gd name="f321" fmla="val 669"/>
                <a:gd name="f322" fmla="val 794"/>
                <a:gd name="f323" fmla="val 824"/>
                <a:gd name="f324" fmla="val 841"/>
                <a:gd name="f325" fmla="val 658"/>
                <a:gd name="f326" fmla="val 877"/>
                <a:gd name="f327" fmla="val 654"/>
                <a:gd name="f328" fmla="val 886"/>
                <a:gd name="f329" fmla="val 652"/>
                <a:gd name="f330" fmla="val 898"/>
                <a:gd name="f331" fmla="val 910"/>
                <a:gd name="f332" fmla="val 943"/>
                <a:gd name="f333" fmla="val 957"/>
                <a:gd name="f334" fmla="val 964"/>
                <a:gd name="f335" fmla="val 976"/>
                <a:gd name="f336" fmla="val 639"/>
                <a:gd name="f337" fmla="val 1005"/>
                <a:gd name="f338" fmla="val 1045"/>
                <a:gd name="f339" fmla="val 1217"/>
                <a:gd name="f340" fmla="val 1354"/>
                <a:gd name="f341" fmla="val 1360"/>
                <a:gd name="f342" fmla="val 614"/>
                <a:gd name="f343" fmla="val 1366"/>
                <a:gd name="f344" fmla="val 1369"/>
                <a:gd name="f345" fmla="val 619"/>
                <a:gd name="f346" fmla="val 1374"/>
                <a:gd name="f347" fmla="val 625"/>
                <a:gd name="f348" fmla="val 1378"/>
                <a:gd name="f349" fmla="val 634"/>
                <a:gd name="f350" fmla="val 1381"/>
                <a:gd name="f351" fmla="val 642"/>
                <a:gd name="f352" fmla="val 1368"/>
                <a:gd name="f353" fmla="val 681"/>
                <a:gd name="f354" fmla="val 685"/>
                <a:gd name="f355" fmla="val 1347"/>
                <a:gd name="f356" fmla="val 688"/>
                <a:gd name="f357" fmla="val 1339"/>
                <a:gd name="f358" fmla="val 697"/>
                <a:gd name="f359" fmla="val 1324"/>
                <a:gd name="f360" fmla="val 708"/>
                <a:gd name="f361" fmla="val 1306"/>
                <a:gd name="f362" fmla="val 727"/>
                <a:gd name="f363" fmla="val 1279"/>
                <a:gd name="f364" fmla="val 731"/>
                <a:gd name="f365" fmla="val 1271"/>
                <a:gd name="f366" fmla="val 732"/>
                <a:gd name="f367" fmla="val 1262"/>
                <a:gd name="f368" fmla="val 1237"/>
                <a:gd name="f369" fmla="val 741"/>
                <a:gd name="f370" fmla="val 1205"/>
                <a:gd name="f371" fmla="val 743"/>
                <a:gd name="f372" fmla="val 1175"/>
                <a:gd name="f373" fmla="val 744"/>
                <a:gd name="f374" fmla="val 1163"/>
                <a:gd name="f375" fmla="val 747"/>
                <a:gd name="f376" fmla="val 1152"/>
                <a:gd name="f377" fmla="val 752"/>
                <a:gd name="f378" fmla="val 1143"/>
                <a:gd name="f379" fmla="val 758"/>
                <a:gd name="f380" fmla="val 1137"/>
                <a:gd name="f381" fmla="val 1127"/>
                <a:gd name="f382" fmla="val 774"/>
                <a:gd name="f383" fmla="val 777"/>
                <a:gd name="f384" fmla="val 779"/>
                <a:gd name="f385" fmla="val 1107"/>
                <a:gd name="f386" fmla="val 782"/>
                <a:gd name="f387" fmla="val 786"/>
                <a:gd name="f388" fmla="val 1094"/>
                <a:gd name="f389" fmla="val 797"/>
                <a:gd name="f390" fmla="val 804"/>
                <a:gd name="f391" fmla="val 1076"/>
                <a:gd name="f392" fmla="val 813"/>
                <a:gd name="f393" fmla="val 1071"/>
                <a:gd name="f394" fmla="val 822"/>
                <a:gd name="f395" fmla="val 1068"/>
                <a:gd name="f396" fmla="val 833"/>
                <a:gd name="f397" fmla="val 1065"/>
                <a:gd name="f398" fmla="val 856"/>
                <a:gd name="f399" fmla="val 1051"/>
                <a:gd name="f400" fmla="val 865"/>
                <a:gd name="f401" fmla="val 869"/>
                <a:gd name="f402" fmla="val 1041"/>
                <a:gd name="f403" fmla="val 837"/>
                <a:gd name="f404" fmla="val 1011"/>
                <a:gd name="f405" fmla="val 887"/>
                <a:gd name="f406" fmla="val 988"/>
                <a:gd name="f407" fmla="val 896"/>
                <a:gd name="f408" fmla="val 982"/>
                <a:gd name="f409" fmla="val 907"/>
                <a:gd name="f410" fmla="val 973"/>
                <a:gd name="f411" fmla="val 934"/>
                <a:gd name="f412" fmla="val 946"/>
                <a:gd name="f413" fmla="val 961"/>
                <a:gd name="f414" fmla="val 919"/>
                <a:gd name="f415" fmla="val 970"/>
                <a:gd name="f416" fmla="val 908"/>
                <a:gd name="f417" fmla="val 899"/>
                <a:gd name="f418" fmla="val 884"/>
                <a:gd name="f419" fmla="val 868"/>
                <a:gd name="f420" fmla="val 994"/>
                <a:gd name="f421" fmla="val 847"/>
                <a:gd name="f422" fmla="val 844"/>
                <a:gd name="f423" fmla="val 1029"/>
                <a:gd name="f424" fmla="val 1042"/>
                <a:gd name="f425" fmla="val 827"/>
                <a:gd name="f426" fmla="val 1053"/>
                <a:gd name="f427" fmla="val 821"/>
                <a:gd name="f428" fmla="val 812"/>
                <a:gd name="f429" fmla="val 1064"/>
                <a:gd name="f430" fmla="val 809"/>
                <a:gd name="f431" fmla="val 764"/>
                <a:gd name="f432" fmla="val 1062"/>
                <a:gd name="f433" fmla="val 1059"/>
                <a:gd name="f434" fmla="val 723"/>
                <a:gd name="f435" fmla="val 1067"/>
                <a:gd name="f436" fmla="val 725"/>
                <a:gd name="f437" fmla="val 1073"/>
                <a:gd name="f438" fmla="val 1077"/>
                <a:gd name="f439" fmla="val 1082"/>
                <a:gd name="f440" fmla="val 721"/>
                <a:gd name="f441" fmla="val 1088"/>
                <a:gd name="f442" fmla="val 717"/>
                <a:gd name="f443" fmla="val 1095"/>
                <a:gd name="f444" fmla="val 1103"/>
                <a:gd name="f445" fmla="val 702"/>
                <a:gd name="f446" fmla="val 1110"/>
                <a:gd name="f447" fmla="val 690"/>
                <a:gd name="f448" fmla="val 1119"/>
                <a:gd name="f449" fmla="val 676"/>
                <a:gd name="f450" fmla="val 1128"/>
                <a:gd name="f451" fmla="val 1145"/>
                <a:gd name="f452" fmla="val 1149"/>
                <a:gd name="f453" fmla="val 592"/>
                <a:gd name="f454" fmla="val 1146"/>
                <a:gd name="f455" fmla="val 1140"/>
                <a:gd name="f456" fmla="val 1136"/>
                <a:gd name="f457" fmla="val 1134"/>
                <a:gd name="f458" fmla="+- 0 0 -90"/>
                <a:gd name="f459" fmla="*/ f4 1 1154"/>
                <a:gd name="f460" fmla="*/ f5 1 1383"/>
                <a:gd name="f461" fmla="val f6"/>
                <a:gd name="f462" fmla="val f7"/>
                <a:gd name="f463" fmla="val f8"/>
                <a:gd name="f464" fmla="*/ f458 f0 1"/>
                <a:gd name="f465" fmla="+- f463 0 f461"/>
                <a:gd name="f466" fmla="+- f462 0 f461"/>
                <a:gd name="f467" fmla="*/ f464 1 f3"/>
                <a:gd name="f468" fmla="*/ f466 1 1154"/>
                <a:gd name="f469" fmla="*/ f465 1 1383"/>
                <a:gd name="f470" fmla="*/ 1113 f466 1"/>
                <a:gd name="f471" fmla="*/ 529 f465 1"/>
                <a:gd name="f472" fmla="*/ 1061 f466 1"/>
                <a:gd name="f473" fmla="*/ 541 f465 1"/>
                <a:gd name="f474" fmla="*/ 1006 f466 1"/>
                <a:gd name="f475" fmla="*/ 515 f465 1"/>
                <a:gd name="f476" fmla="*/ 940 f466 1"/>
                <a:gd name="f477" fmla="*/ 503 f465 1"/>
                <a:gd name="f478" fmla="*/ 929 f466 1"/>
                <a:gd name="f479" fmla="*/ 459 f465 1"/>
                <a:gd name="f480" fmla="*/ 922 f466 1"/>
                <a:gd name="f481" fmla="*/ 404 f465 1"/>
                <a:gd name="f482" fmla="*/ 866 f466 1"/>
                <a:gd name="f483" fmla="*/ 372 f465 1"/>
                <a:gd name="f484" fmla="*/ 819 f466 1"/>
                <a:gd name="f485" fmla="*/ 339 f465 1"/>
                <a:gd name="f486" fmla="*/ 715 f466 1"/>
                <a:gd name="f487" fmla="*/ 334 f465 1"/>
                <a:gd name="f488" fmla="*/ 578 f466 1"/>
                <a:gd name="f489" fmla="*/ 331 f465 1"/>
                <a:gd name="f490" fmla="*/ 535 f466 1"/>
                <a:gd name="f491" fmla="*/ 355 f465 1"/>
                <a:gd name="f492" fmla="*/ 500 f466 1"/>
                <a:gd name="f493" fmla="*/ 318 f465 1"/>
                <a:gd name="f494" fmla="*/ 474 f466 1"/>
                <a:gd name="f495" fmla="*/ 272 f465 1"/>
                <a:gd name="f496" fmla="*/ 462 f466 1"/>
                <a:gd name="f497" fmla="*/ 248 f465 1"/>
                <a:gd name="f498" fmla="*/ 434 f466 1"/>
                <a:gd name="f499" fmla="*/ 250 f465 1"/>
                <a:gd name="f500" fmla="*/ 388 f466 1"/>
                <a:gd name="f501" fmla="*/ 197 f465 1"/>
                <a:gd name="f502" fmla="*/ 366 f466 1"/>
                <a:gd name="f503" fmla="*/ 209 f465 1"/>
                <a:gd name="f504" fmla="*/ 301 f466 1"/>
                <a:gd name="f505" fmla="*/ 144 f465 1"/>
                <a:gd name="f506" fmla="*/ 266 f466 1"/>
                <a:gd name="f507" fmla="*/ 89 f465 1"/>
                <a:gd name="f508" fmla="*/ 260 f466 1"/>
                <a:gd name="f509" fmla="*/ 75 f465 1"/>
                <a:gd name="f510" fmla="*/ 226 f466 1"/>
                <a:gd name="f511" fmla="*/ 45 f465 1"/>
                <a:gd name="f512" fmla="*/ 174 f466 1"/>
                <a:gd name="f513" fmla="*/ 24 f465 1"/>
                <a:gd name="f514" fmla="*/ 128 f466 1"/>
                <a:gd name="f515" fmla="*/ 15 f465 1"/>
                <a:gd name="f516" fmla="*/ 49 f466 1"/>
                <a:gd name="f517" fmla="*/ 4 f465 1"/>
                <a:gd name="f518" fmla="*/ 58 f465 1"/>
                <a:gd name="f519" fmla="*/ 123 f466 1"/>
                <a:gd name="f520" fmla="*/ 138 f465 1"/>
                <a:gd name="f521" fmla="*/ 119 f466 1"/>
                <a:gd name="f522" fmla="*/ 113 f465 1"/>
                <a:gd name="f523" fmla="*/ 96 f466 1"/>
                <a:gd name="f524" fmla="*/ 63 f465 1"/>
                <a:gd name="f525" fmla="*/ 161 f466 1"/>
                <a:gd name="f526" fmla="*/ 116 f465 1"/>
                <a:gd name="f527" fmla="*/ 197 f466 1"/>
                <a:gd name="f528" fmla="*/ 135 f465 1"/>
                <a:gd name="f529" fmla="*/ 181 f466 1"/>
                <a:gd name="f530" fmla="*/ 155 f465 1"/>
                <a:gd name="f531" fmla="*/ 194 f465 1"/>
                <a:gd name="f532" fmla="*/ 253 f465 1"/>
                <a:gd name="f533" fmla="*/ 372 f466 1"/>
                <a:gd name="f534" fmla="*/ 300 f465 1"/>
                <a:gd name="f535" fmla="*/ 417 f466 1"/>
                <a:gd name="f536" fmla="*/ 321 f465 1"/>
                <a:gd name="f537" fmla="*/ 483 f466 1"/>
                <a:gd name="f538" fmla="*/ 370 f465 1"/>
                <a:gd name="f539" fmla="*/ 536 f466 1"/>
                <a:gd name="f540" fmla="*/ 446 f465 1"/>
                <a:gd name="f541" fmla="*/ 497 f466 1"/>
                <a:gd name="f542" fmla="*/ 491 f465 1"/>
                <a:gd name="f543" fmla="*/ 517 f466 1"/>
                <a:gd name="f544" fmla="*/ 563 f465 1"/>
                <a:gd name="f545" fmla="*/ 556 f466 1"/>
                <a:gd name="f546" fmla="*/ 612 f465 1"/>
                <a:gd name="f547" fmla="*/ 584 f466 1"/>
                <a:gd name="f548" fmla="*/ 675 f465 1"/>
                <a:gd name="f549" fmla="*/ 621 f466 1"/>
                <a:gd name="f550" fmla="*/ 700 f465 1"/>
                <a:gd name="f551" fmla="*/ 663 f466 1"/>
                <a:gd name="f552" fmla="*/ 749 f465 1"/>
                <a:gd name="f553" fmla="*/ 666 f466 1"/>
                <a:gd name="f554" fmla="*/ 854 f465 1"/>
                <a:gd name="f555" fmla="*/ 652 f466 1"/>
                <a:gd name="f556" fmla="*/ 910 f465 1"/>
                <a:gd name="f557" fmla="*/ 976 f465 1"/>
                <a:gd name="f558" fmla="*/ 613 f466 1"/>
                <a:gd name="f559" fmla="*/ 1354 f465 1"/>
                <a:gd name="f560" fmla="*/ 625 f466 1"/>
                <a:gd name="f561" fmla="*/ 1378 f465 1"/>
                <a:gd name="f562" fmla="*/ 669 f466 1"/>
                <a:gd name="f563" fmla="*/ 1368 f465 1"/>
                <a:gd name="f564" fmla="*/ 708 f466 1"/>
                <a:gd name="f565" fmla="*/ 1306 f465 1"/>
                <a:gd name="f566" fmla="*/ 741 f466 1"/>
                <a:gd name="f567" fmla="*/ 1205 f465 1"/>
                <a:gd name="f568" fmla="*/ 758 f466 1"/>
                <a:gd name="f569" fmla="*/ 1137 f465 1"/>
                <a:gd name="f570" fmla="*/ 782 f466 1"/>
                <a:gd name="f571" fmla="*/ 1100 f465 1"/>
                <a:gd name="f572" fmla="*/ 822 f466 1"/>
                <a:gd name="f573" fmla="*/ 1068 f465 1"/>
                <a:gd name="f574" fmla="*/ 869 f466 1"/>
                <a:gd name="f575" fmla="*/ 1041 f465 1"/>
                <a:gd name="f576" fmla="*/ 907 f466 1"/>
                <a:gd name="f577" fmla="*/ 973 f465 1"/>
                <a:gd name="f578" fmla="*/ 982 f466 1"/>
                <a:gd name="f579" fmla="*/ 884 f465 1"/>
                <a:gd name="f580" fmla="*/ 1042 f466 1"/>
                <a:gd name="f581" fmla="*/ 827 f465 1"/>
                <a:gd name="f582" fmla="*/ 1064 f466 1"/>
                <a:gd name="f583" fmla="*/ 764 f465 1"/>
                <a:gd name="f584" fmla="*/ 1067 f466 1"/>
                <a:gd name="f585" fmla="*/ 725 f465 1"/>
                <a:gd name="f586" fmla="*/ 1103 f466 1"/>
                <a:gd name="f587" fmla="*/ 702 f465 1"/>
                <a:gd name="f588" fmla="*/ 1149 f466 1"/>
                <a:gd name="f589" fmla="*/ 1146 f466 1"/>
                <a:gd name="f590" fmla="*/ 565 f465 1"/>
                <a:gd name="f591" fmla="*/ 0 f466 1"/>
                <a:gd name="f592" fmla="*/ 0 f465 1"/>
                <a:gd name="f593" fmla="*/ 1154 f466 1"/>
                <a:gd name="f594" fmla="*/ 1383 f465 1"/>
                <a:gd name="f595" fmla="+- f467 0 f1"/>
                <a:gd name="f596" fmla="*/ f470 1 1154"/>
                <a:gd name="f597" fmla="*/ f471 1 1383"/>
                <a:gd name="f598" fmla="*/ f472 1 1154"/>
                <a:gd name="f599" fmla="*/ f473 1 1383"/>
                <a:gd name="f600" fmla="*/ f474 1 1154"/>
                <a:gd name="f601" fmla="*/ f475 1 1383"/>
                <a:gd name="f602" fmla="*/ f476 1 1154"/>
                <a:gd name="f603" fmla="*/ f477 1 1383"/>
                <a:gd name="f604" fmla="*/ f478 1 1154"/>
                <a:gd name="f605" fmla="*/ f479 1 1383"/>
                <a:gd name="f606" fmla="*/ f480 1 1154"/>
                <a:gd name="f607" fmla="*/ f481 1 1383"/>
                <a:gd name="f608" fmla="*/ f482 1 1154"/>
                <a:gd name="f609" fmla="*/ f483 1 1383"/>
                <a:gd name="f610" fmla="*/ f484 1 1154"/>
                <a:gd name="f611" fmla="*/ f485 1 1383"/>
                <a:gd name="f612" fmla="*/ f486 1 1154"/>
                <a:gd name="f613" fmla="*/ f487 1 1383"/>
                <a:gd name="f614" fmla="*/ f488 1 1154"/>
                <a:gd name="f615" fmla="*/ f489 1 1383"/>
                <a:gd name="f616" fmla="*/ f490 1 1154"/>
                <a:gd name="f617" fmla="*/ f491 1 1383"/>
                <a:gd name="f618" fmla="*/ f492 1 1154"/>
                <a:gd name="f619" fmla="*/ f493 1 1383"/>
                <a:gd name="f620" fmla="*/ f494 1 1154"/>
                <a:gd name="f621" fmla="*/ f495 1 1383"/>
                <a:gd name="f622" fmla="*/ f496 1 1154"/>
                <a:gd name="f623" fmla="*/ f497 1 1383"/>
                <a:gd name="f624" fmla="*/ f498 1 1154"/>
                <a:gd name="f625" fmla="*/ f499 1 1383"/>
                <a:gd name="f626" fmla="*/ f500 1 1154"/>
                <a:gd name="f627" fmla="*/ f501 1 1383"/>
                <a:gd name="f628" fmla="*/ f502 1 1154"/>
                <a:gd name="f629" fmla="*/ f503 1 1383"/>
                <a:gd name="f630" fmla="*/ f504 1 1154"/>
                <a:gd name="f631" fmla="*/ f505 1 1383"/>
                <a:gd name="f632" fmla="*/ f506 1 1154"/>
                <a:gd name="f633" fmla="*/ f507 1 1383"/>
                <a:gd name="f634" fmla="*/ f508 1 1154"/>
                <a:gd name="f635" fmla="*/ f509 1 1383"/>
                <a:gd name="f636" fmla="*/ f510 1 1154"/>
                <a:gd name="f637" fmla="*/ f511 1 1383"/>
                <a:gd name="f638" fmla="*/ f512 1 1154"/>
                <a:gd name="f639" fmla="*/ f513 1 1383"/>
                <a:gd name="f640" fmla="*/ f514 1 1154"/>
                <a:gd name="f641" fmla="*/ f515 1 1383"/>
                <a:gd name="f642" fmla="*/ f516 1 1154"/>
                <a:gd name="f643" fmla="*/ f517 1 1383"/>
                <a:gd name="f644" fmla="*/ f518 1 1383"/>
                <a:gd name="f645" fmla="*/ f519 1 1154"/>
                <a:gd name="f646" fmla="*/ f520 1 1383"/>
                <a:gd name="f647" fmla="*/ f521 1 1154"/>
                <a:gd name="f648" fmla="*/ f522 1 1383"/>
                <a:gd name="f649" fmla="*/ f523 1 1154"/>
                <a:gd name="f650" fmla="*/ f524 1 1383"/>
                <a:gd name="f651" fmla="*/ f525 1 1154"/>
                <a:gd name="f652" fmla="*/ f526 1 1383"/>
                <a:gd name="f653" fmla="*/ f527 1 1154"/>
                <a:gd name="f654" fmla="*/ f528 1 1383"/>
                <a:gd name="f655" fmla="*/ f529 1 1154"/>
                <a:gd name="f656" fmla="*/ f530 1 1383"/>
                <a:gd name="f657" fmla="*/ f531 1 1383"/>
                <a:gd name="f658" fmla="*/ f532 1 1383"/>
                <a:gd name="f659" fmla="*/ f533 1 1154"/>
                <a:gd name="f660" fmla="*/ f534 1 1383"/>
                <a:gd name="f661" fmla="*/ f535 1 1154"/>
                <a:gd name="f662" fmla="*/ f536 1 1383"/>
                <a:gd name="f663" fmla="*/ f537 1 1154"/>
                <a:gd name="f664" fmla="*/ f538 1 1383"/>
                <a:gd name="f665" fmla="*/ f539 1 1154"/>
                <a:gd name="f666" fmla="*/ f540 1 1383"/>
                <a:gd name="f667" fmla="*/ f541 1 1154"/>
                <a:gd name="f668" fmla="*/ f542 1 1383"/>
                <a:gd name="f669" fmla="*/ f543 1 1154"/>
                <a:gd name="f670" fmla="*/ f544 1 1383"/>
                <a:gd name="f671" fmla="*/ f545 1 1154"/>
                <a:gd name="f672" fmla="*/ f546 1 1383"/>
                <a:gd name="f673" fmla="*/ f547 1 1154"/>
                <a:gd name="f674" fmla="*/ f548 1 1383"/>
                <a:gd name="f675" fmla="*/ f549 1 1154"/>
                <a:gd name="f676" fmla="*/ f550 1 1383"/>
                <a:gd name="f677" fmla="*/ f551 1 1154"/>
                <a:gd name="f678" fmla="*/ f552 1 1383"/>
                <a:gd name="f679" fmla="*/ f553 1 1154"/>
                <a:gd name="f680" fmla="*/ f554 1 1383"/>
                <a:gd name="f681" fmla="*/ f555 1 1154"/>
                <a:gd name="f682" fmla="*/ f556 1 1383"/>
                <a:gd name="f683" fmla="*/ f557 1 1383"/>
                <a:gd name="f684" fmla="*/ f558 1 1154"/>
                <a:gd name="f685" fmla="*/ f559 1 1383"/>
                <a:gd name="f686" fmla="*/ f560 1 1154"/>
                <a:gd name="f687" fmla="*/ f561 1 1383"/>
                <a:gd name="f688" fmla="*/ f562 1 1154"/>
                <a:gd name="f689" fmla="*/ f563 1 1383"/>
                <a:gd name="f690" fmla="*/ f564 1 1154"/>
                <a:gd name="f691" fmla="*/ f565 1 1383"/>
                <a:gd name="f692" fmla="*/ f566 1 1154"/>
                <a:gd name="f693" fmla="*/ f567 1 1383"/>
                <a:gd name="f694" fmla="*/ f568 1 1154"/>
                <a:gd name="f695" fmla="*/ f569 1 1383"/>
                <a:gd name="f696" fmla="*/ f570 1 1154"/>
                <a:gd name="f697" fmla="*/ f571 1 1383"/>
                <a:gd name="f698" fmla="*/ f572 1 1154"/>
                <a:gd name="f699" fmla="*/ f573 1 1383"/>
                <a:gd name="f700" fmla="*/ f574 1 1154"/>
                <a:gd name="f701" fmla="*/ f575 1 1383"/>
                <a:gd name="f702" fmla="*/ f576 1 1154"/>
                <a:gd name="f703" fmla="*/ f577 1 1383"/>
                <a:gd name="f704" fmla="*/ f578 1 1154"/>
                <a:gd name="f705" fmla="*/ f579 1 1383"/>
                <a:gd name="f706" fmla="*/ f580 1 1154"/>
                <a:gd name="f707" fmla="*/ f581 1 1383"/>
                <a:gd name="f708" fmla="*/ f582 1 1154"/>
                <a:gd name="f709" fmla="*/ f583 1 1383"/>
                <a:gd name="f710" fmla="*/ f584 1 1154"/>
                <a:gd name="f711" fmla="*/ f585 1 1383"/>
                <a:gd name="f712" fmla="*/ f586 1 1154"/>
                <a:gd name="f713" fmla="*/ f587 1 1383"/>
                <a:gd name="f714" fmla="*/ f588 1 1154"/>
                <a:gd name="f715" fmla="*/ f589 1 1154"/>
                <a:gd name="f716" fmla="*/ f590 1 1383"/>
                <a:gd name="f717" fmla="*/ f591 1 1154"/>
                <a:gd name="f718" fmla="*/ f592 1 1383"/>
                <a:gd name="f719" fmla="*/ f593 1 1154"/>
                <a:gd name="f720" fmla="*/ f594 1 1383"/>
                <a:gd name="f721" fmla="*/ f596 1 f468"/>
                <a:gd name="f722" fmla="*/ f597 1 f469"/>
                <a:gd name="f723" fmla="*/ f598 1 f468"/>
                <a:gd name="f724" fmla="*/ f599 1 f469"/>
                <a:gd name="f725" fmla="*/ f600 1 f468"/>
                <a:gd name="f726" fmla="*/ f601 1 f469"/>
                <a:gd name="f727" fmla="*/ f602 1 f468"/>
                <a:gd name="f728" fmla="*/ f603 1 f469"/>
                <a:gd name="f729" fmla="*/ f604 1 f468"/>
                <a:gd name="f730" fmla="*/ f605 1 f469"/>
                <a:gd name="f731" fmla="*/ f606 1 f468"/>
                <a:gd name="f732" fmla="*/ f607 1 f469"/>
                <a:gd name="f733" fmla="*/ f608 1 f468"/>
                <a:gd name="f734" fmla="*/ f609 1 f469"/>
                <a:gd name="f735" fmla="*/ f610 1 f468"/>
                <a:gd name="f736" fmla="*/ f611 1 f469"/>
                <a:gd name="f737" fmla="*/ f612 1 f468"/>
                <a:gd name="f738" fmla="*/ f613 1 f469"/>
                <a:gd name="f739" fmla="*/ f614 1 f468"/>
                <a:gd name="f740" fmla="*/ f615 1 f469"/>
                <a:gd name="f741" fmla="*/ f616 1 f468"/>
                <a:gd name="f742" fmla="*/ f617 1 f469"/>
                <a:gd name="f743" fmla="*/ f618 1 f468"/>
                <a:gd name="f744" fmla="*/ f619 1 f469"/>
                <a:gd name="f745" fmla="*/ f620 1 f468"/>
                <a:gd name="f746" fmla="*/ f621 1 f469"/>
                <a:gd name="f747" fmla="*/ f622 1 f468"/>
                <a:gd name="f748" fmla="*/ f623 1 f469"/>
                <a:gd name="f749" fmla="*/ f624 1 f468"/>
                <a:gd name="f750" fmla="*/ f625 1 f469"/>
                <a:gd name="f751" fmla="*/ f626 1 f468"/>
                <a:gd name="f752" fmla="*/ f627 1 f469"/>
                <a:gd name="f753" fmla="*/ f628 1 f468"/>
                <a:gd name="f754" fmla="*/ f629 1 f469"/>
                <a:gd name="f755" fmla="*/ f630 1 f468"/>
                <a:gd name="f756" fmla="*/ f631 1 f469"/>
                <a:gd name="f757" fmla="*/ f632 1 f468"/>
                <a:gd name="f758" fmla="*/ f633 1 f469"/>
                <a:gd name="f759" fmla="*/ f634 1 f468"/>
                <a:gd name="f760" fmla="*/ f635 1 f469"/>
                <a:gd name="f761" fmla="*/ f636 1 f468"/>
                <a:gd name="f762" fmla="*/ f637 1 f469"/>
                <a:gd name="f763" fmla="*/ f638 1 f468"/>
                <a:gd name="f764" fmla="*/ f639 1 f469"/>
                <a:gd name="f765" fmla="*/ f640 1 f468"/>
                <a:gd name="f766" fmla="*/ f641 1 f469"/>
                <a:gd name="f767" fmla="*/ f642 1 f468"/>
                <a:gd name="f768" fmla="*/ f643 1 f469"/>
                <a:gd name="f769" fmla="*/ f644 1 f469"/>
                <a:gd name="f770" fmla="*/ f645 1 f468"/>
                <a:gd name="f771" fmla="*/ f646 1 f469"/>
                <a:gd name="f772" fmla="*/ f647 1 f468"/>
                <a:gd name="f773" fmla="*/ f648 1 f469"/>
                <a:gd name="f774" fmla="*/ f649 1 f468"/>
                <a:gd name="f775" fmla="*/ f650 1 f469"/>
                <a:gd name="f776" fmla="*/ f651 1 f468"/>
                <a:gd name="f777" fmla="*/ f652 1 f469"/>
                <a:gd name="f778" fmla="*/ f653 1 f468"/>
                <a:gd name="f779" fmla="*/ f654 1 f469"/>
                <a:gd name="f780" fmla="*/ f655 1 f468"/>
                <a:gd name="f781" fmla="*/ f656 1 f469"/>
                <a:gd name="f782" fmla="*/ f657 1 f469"/>
                <a:gd name="f783" fmla="*/ f658 1 f469"/>
                <a:gd name="f784" fmla="*/ f659 1 f468"/>
                <a:gd name="f785" fmla="*/ f660 1 f469"/>
                <a:gd name="f786" fmla="*/ f661 1 f468"/>
                <a:gd name="f787" fmla="*/ f662 1 f469"/>
                <a:gd name="f788" fmla="*/ f663 1 f468"/>
                <a:gd name="f789" fmla="*/ f664 1 f469"/>
                <a:gd name="f790" fmla="*/ f665 1 f468"/>
                <a:gd name="f791" fmla="*/ f666 1 f469"/>
                <a:gd name="f792" fmla="*/ f667 1 f468"/>
                <a:gd name="f793" fmla="*/ f668 1 f469"/>
                <a:gd name="f794" fmla="*/ f669 1 f468"/>
                <a:gd name="f795" fmla="*/ f670 1 f469"/>
                <a:gd name="f796" fmla="*/ f671 1 f468"/>
                <a:gd name="f797" fmla="*/ f672 1 f469"/>
                <a:gd name="f798" fmla="*/ f673 1 f468"/>
                <a:gd name="f799" fmla="*/ f674 1 f469"/>
                <a:gd name="f800" fmla="*/ f675 1 f468"/>
                <a:gd name="f801" fmla="*/ f676 1 f469"/>
                <a:gd name="f802" fmla="*/ f677 1 f468"/>
                <a:gd name="f803" fmla="*/ f678 1 f469"/>
                <a:gd name="f804" fmla="*/ f679 1 f468"/>
                <a:gd name="f805" fmla="*/ f680 1 f469"/>
                <a:gd name="f806" fmla="*/ f681 1 f468"/>
                <a:gd name="f807" fmla="*/ f682 1 f469"/>
                <a:gd name="f808" fmla="*/ f683 1 f469"/>
                <a:gd name="f809" fmla="*/ f684 1 f468"/>
                <a:gd name="f810" fmla="*/ f685 1 f469"/>
                <a:gd name="f811" fmla="*/ f686 1 f468"/>
                <a:gd name="f812" fmla="*/ f687 1 f469"/>
                <a:gd name="f813" fmla="*/ f688 1 f468"/>
                <a:gd name="f814" fmla="*/ f689 1 f469"/>
                <a:gd name="f815" fmla="*/ f690 1 f468"/>
                <a:gd name="f816" fmla="*/ f691 1 f469"/>
                <a:gd name="f817" fmla="*/ f692 1 f468"/>
                <a:gd name="f818" fmla="*/ f693 1 f469"/>
                <a:gd name="f819" fmla="*/ f694 1 f468"/>
                <a:gd name="f820" fmla="*/ f695 1 f469"/>
                <a:gd name="f821" fmla="*/ f696 1 f468"/>
                <a:gd name="f822" fmla="*/ f697 1 f469"/>
                <a:gd name="f823" fmla="*/ f698 1 f468"/>
                <a:gd name="f824" fmla="*/ f699 1 f469"/>
                <a:gd name="f825" fmla="*/ f700 1 f468"/>
                <a:gd name="f826" fmla="*/ f701 1 f469"/>
                <a:gd name="f827" fmla="*/ f702 1 f468"/>
                <a:gd name="f828" fmla="*/ f703 1 f469"/>
                <a:gd name="f829" fmla="*/ f704 1 f468"/>
                <a:gd name="f830" fmla="*/ f705 1 f469"/>
                <a:gd name="f831" fmla="*/ f706 1 f468"/>
                <a:gd name="f832" fmla="*/ f707 1 f469"/>
                <a:gd name="f833" fmla="*/ f708 1 f468"/>
                <a:gd name="f834" fmla="*/ f709 1 f469"/>
                <a:gd name="f835" fmla="*/ f710 1 f468"/>
                <a:gd name="f836" fmla="*/ f711 1 f469"/>
                <a:gd name="f837" fmla="*/ f712 1 f468"/>
                <a:gd name="f838" fmla="*/ f713 1 f469"/>
                <a:gd name="f839" fmla="*/ f714 1 f468"/>
                <a:gd name="f840" fmla="*/ f715 1 f468"/>
                <a:gd name="f841" fmla="*/ f716 1 f469"/>
                <a:gd name="f842" fmla="*/ f717 1 f468"/>
                <a:gd name="f843" fmla="*/ f719 1 f468"/>
                <a:gd name="f844" fmla="*/ f718 1 f469"/>
                <a:gd name="f845" fmla="*/ f720 1 f469"/>
                <a:gd name="f846" fmla="*/ f842 f459 1"/>
                <a:gd name="f847" fmla="*/ f843 f459 1"/>
                <a:gd name="f848" fmla="*/ f845 f460 1"/>
                <a:gd name="f849" fmla="*/ f844 f460 1"/>
                <a:gd name="f850" fmla="*/ f721 f459 1"/>
                <a:gd name="f851" fmla="*/ f722 f460 1"/>
                <a:gd name="f852" fmla="*/ f723 f459 1"/>
                <a:gd name="f853" fmla="*/ f724 f460 1"/>
                <a:gd name="f854" fmla="*/ f725 f459 1"/>
                <a:gd name="f855" fmla="*/ f726 f460 1"/>
                <a:gd name="f856" fmla="*/ f727 f459 1"/>
                <a:gd name="f857" fmla="*/ f728 f460 1"/>
                <a:gd name="f858" fmla="*/ f729 f459 1"/>
                <a:gd name="f859" fmla="*/ f730 f460 1"/>
                <a:gd name="f860" fmla="*/ f731 f459 1"/>
                <a:gd name="f861" fmla="*/ f732 f460 1"/>
                <a:gd name="f862" fmla="*/ f733 f459 1"/>
                <a:gd name="f863" fmla="*/ f734 f460 1"/>
                <a:gd name="f864" fmla="*/ f735 f459 1"/>
                <a:gd name="f865" fmla="*/ f736 f460 1"/>
                <a:gd name="f866" fmla="*/ f737 f459 1"/>
                <a:gd name="f867" fmla="*/ f738 f460 1"/>
                <a:gd name="f868" fmla="*/ f739 f459 1"/>
                <a:gd name="f869" fmla="*/ f740 f460 1"/>
                <a:gd name="f870" fmla="*/ f741 f459 1"/>
                <a:gd name="f871" fmla="*/ f742 f460 1"/>
                <a:gd name="f872" fmla="*/ f743 f459 1"/>
                <a:gd name="f873" fmla="*/ f744 f460 1"/>
                <a:gd name="f874" fmla="*/ f745 f459 1"/>
                <a:gd name="f875" fmla="*/ f746 f460 1"/>
                <a:gd name="f876" fmla="*/ f747 f459 1"/>
                <a:gd name="f877" fmla="*/ f748 f460 1"/>
                <a:gd name="f878" fmla="*/ f749 f459 1"/>
                <a:gd name="f879" fmla="*/ f750 f460 1"/>
                <a:gd name="f880" fmla="*/ f751 f459 1"/>
                <a:gd name="f881" fmla="*/ f752 f460 1"/>
                <a:gd name="f882" fmla="*/ f753 f459 1"/>
                <a:gd name="f883" fmla="*/ f754 f460 1"/>
                <a:gd name="f884" fmla="*/ f755 f459 1"/>
                <a:gd name="f885" fmla="*/ f756 f460 1"/>
                <a:gd name="f886" fmla="*/ f757 f459 1"/>
                <a:gd name="f887" fmla="*/ f758 f460 1"/>
                <a:gd name="f888" fmla="*/ f759 f459 1"/>
                <a:gd name="f889" fmla="*/ f760 f460 1"/>
                <a:gd name="f890" fmla="*/ f761 f459 1"/>
                <a:gd name="f891" fmla="*/ f762 f460 1"/>
                <a:gd name="f892" fmla="*/ f763 f459 1"/>
                <a:gd name="f893" fmla="*/ f764 f460 1"/>
                <a:gd name="f894" fmla="*/ f765 f459 1"/>
                <a:gd name="f895" fmla="*/ f766 f460 1"/>
                <a:gd name="f896" fmla="*/ f767 f459 1"/>
                <a:gd name="f897" fmla="*/ f768 f460 1"/>
                <a:gd name="f898" fmla="*/ f769 f460 1"/>
                <a:gd name="f899" fmla="*/ f770 f459 1"/>
                <a:gd name="f900" fmla="*/ f771 f460 1"/>
                <a:gd name="f901" fmla="*/ f772 f459 1"/>
                <a:gd name="f902" fmla="*/ f773 f460 1"/>
                <a:gd name="f903" fmla="*/ f774 f459 1"/>
                <a:gd name="f904" fmla="*/ f775 f460 1"/>
                <a:gd name="f905" fmla="*/ f776 f459 1"/>
                <a:gd name="f906" fmla="*/ f777 f460 1"/>
                <a:gd name="f907" fmla="*/ f778 f459 1"/>
                <a:gd name="f908" fmla="*/ f779 f460 1"/>
                <a:gd name="f909" fmla="*/ f780 f459 1"/>
                <a:gd name="f910" fmla="*/ f781 f460 1"/>
                <a:gd name="f911" fmla="*/ f782 f460 1"/>
                <a:gd name="f912" fmla="*/ f783 f460 1"/>
                <a:gd name="f913" fmla="*/ f784 f459 1"/>
                <a:gd name="f914" fmla="*/ f785 f460 1"/>
                <a:gd name="f915" fmla="*/ f786 f459 1"/>
                <a:gd name="f916" fmla="*/ f787 f460 1"/>
                <a:gd name="f917" fmla="*/ f788 f459 1"/>
                <a:gd name="f918" fmla="*/ f789 f460 1"/>
                <a:gd name="f919" fmla="*/ f790 f459 1"/>
                <a:gd name="f920" fmla="*/ f791 f460 1"/>
                <a:gd name="f921" fmla="*/ f792 f459 1"/>
                <a:gd name="f922" fmla="*/ f793 f460 1"/>
                <a:gd name="f923" fmla="*/ f794 f459 1"/>
                <a:gd name="f924" fmla="*/ f795 f460 1"/>
                <a:gd name="f925" fmla="*/ f796 f459 1"/>
                <a:gd name="f926" fmla="*/ f797 f460 1"/>
                <a:gd name="f927" fmla="*/ f798 f459 1"/>
                <a:gd name="f928" fmla="*/ f799 f460 1"/>
                <a:gd name="f929" fmla="*/ f800 f459 1"/>
                <a:gd name="f930" fmla="*/ f801 f460 1"/>
                <a:gd name="f931" fmla="*/ f802 f459 1"/>
                <a:gd name="f932" fmla="*/ f803 f460 1"/>
                <a:gd name="f933" fmla="*/ f804 f459 1"/>
                <a:gd name="f934" fmla="*/ f805 f460 1"/>
                <a:gd name="f935" fmla="*/ f806 f459 1"/>
                <a:gd name="f936" fmla="*/ f807 f460 1"/>
                <a:gd name="f937" fmla="*/ f808 f460 1"/>
                <a:gd name="f938" fmla="*/ f809 f459 1"/>
                <a:gd name="f939" fmla="*/ f810 f460 1"/>
                <a:gd name="f940" fmla="*/ f811 f459 1"/>
                <a:gd name="f941" fmla="*/ f812 f460 1"/>
                <a:gd name="f942" fmla="*/ f813 f459 1"/>
                <a:gd name="f943" fmla="*/ f814 f460 1"/>
                <a:gd name="f944" fmla="*/ f815 f459 1"/>
                <a:gd name="f945" fmla="*/ f816 f460 1"/>
                <a:gd name="f946" fmla="*/ f817 f459 1"/>
                <a:gd name="f947" fmla="*/ f818 f460 1"/>
                <a:gd name="f948" fmla="*/ f819 f459 1"/>
                <a:gd name="f949" fmla="*/ f820 f460 1"/>
                <a:gd name="f950" fmla="*/ f821 f459 1"/>
                <a:gd name="f951" fmla="*/ f822 f460 1"/>
                <a:gd name="f952" fmla="*/ f823 f459 1"/>
                <a:gd name="f953" fmla="*/ f824 f460 1"/>
                <a:gd name="f954" fmla="*/ f825 f459 1"/>
                <a:gd name="f955" fmla="*/ f826 f460 1"/>
                <a:gd name="f956" fmla="*/ f827 f459 1"/>
                <a:gd name="f957" fmla="*/ f828 f460 1"/>
                <a:gd name="f958" fmla="*/ f829 f459 1"/>
                <a:gd name="f959" fmla="*/ f830 f460 1"/>
                <a:gd name="f960" fmla="*/ f831 f459 1"/>
                <a:gd name="f961" fmla="*/ f832 f460 1"/>
                <a:gd name="f962" fmla="*/ f833 f459 1"/>
                <a:gd name="f963" fmla="*/ f834 f460 1"/>
                <a:gd name="f964" fmla="*/ f835 f459 1"/>
                <a:gd name="f965" fmla="*/ f836 f460 1"/>
                <a:gd name="f966" fmla="*/ f837 f459 1"/>
                <a:gd name="f967" fmla="*/ f838 f460 1"/>
                <a:gd name="f968" fmla="*/ f839 f459 1"/>
                <a:gd name="f969" fmla="*/ f840 f459 1"/>
                <a:gd name="f970" fmla="*/ f841 f460 1"/>
              </a:gdLst>
              <a:ahLst/>
              <a:cxnLst>
                <a:cxn ang="3">
                  <a:pos x="hc" y="t"/>
                </a:cxn>
                <a:cxn ang="0">
                  <a:pos x="r" y="vc"/>
                </a:cxn>
                <a:cxn ang="cd4">
                  <a:pos x="hc" y="b"/>
                </a:cxn>
                <a:cxn ang="cd2">
                  <a:pos x="l" y="vc"/>
                </a:cxn>
                <a:cxn ang="f595">
                  <a:pos x="f850" y="f851"/>
                </a:cxn>
                <a:cxn ang="f595">
                  <a:pos x="f852" y="f853"/>
                </a:cxn>
                <a:cxn ang="f595">
                  <a:pos x="f854" y="f855"/>
                </a:cxn>
                <a:cxn ang="f595">
                  <a:pos x="f856" y="f857"/>
                </a:cxn>
                <a:cxn ang="f595">
                  <a:pos x="f858" y="f859"/>
                </a:cxn>
                <a:cxn ang="f595">
                  <a:pos x="f860" y="f861"/>
                </a:cxn>
                <a:cxn ang="f595">
                  <a:pos x="f862" y="f863"/>
                </a:cxn>
                <a:cxn ang="f595">
                  <a:pos x="f864" y="f865"/>
                </a:cxn>
                <a:cxn ang="f595">
                  <a:pos x="f866" y="f867"/>
                </a:cxn>
                <a:cxn ang="f595">
                  <a:pos x="f868" y="f869"/>
                </a:cxn>
                <a:cxn ang="f595">
                  <a:pos x="f870" y="f871"/>
                </a:cxn>
                <a:cxn ang="f595">
                  <a:pos x="f872" y="f873"/>
                </a:cxn>
                <a:cxn ang="f595">
                  <a:pos x="f874" y="f875"/>
                </a:cxn>
                <a:cxn ang="f595">
                  <a:pos x="f876" y="f877"/>
                </a:cxn>
                <a:cxn ang="f595">
                  <a:pos x="f878" y="f879"/>
                </a:cxn>
                <a:cxn ang="f595">
                  <a:pos x="f880" y="f881"/>
                </a:cxn>
                <a:cxn ang="f595">
                  <a:pos x="f882" y="f883"/>
                </a:cxn>
                <a:cxn ang="f595">
                  <a:pos x="f884" y="f885"/>
                </a:cxn>
                <a:cxn ang="f595">
                  <a:pos x="f886" y="f887"/>
                </a:cxn>
                <a:cxn ang="f595">
                  <a:pos x="f888" y="f889"/>
                </a:cxn>
                <a:cxn ang="f595">
                  <a:pos x="f890" y="f891"/>
                </a:cxn>
                <a:cxn ang="f595">
                  <a:pos x="f892" y="f893"/>
                </a:cxn>
                <a:cxn ang="f595">
                  <a:pos x="f894" y="f895"/>
                </a:cxn>
                <a:cxn ang="f595">
                  <a:pos x="f896" y="f897"/>
                </a:cxn>
                <a:cxn ang="f595">
                  <a:pos x="f896" y="f898"/>
                </a:cxn>
                <a:cxn ang="f595">
                  <a:pos x="f899" y="f900"/>
                </a:cxn>
                <a:cxn ang="f595">
                  <a:pos x="f901" y="f902"/>
                </a:cxn>
                <a:cxn ang="f595">
                  <a:pos x="f903" y="f904"/>
                </a:cxn>
                <a:cxn ang="f595">
                  <a:pos x="f905" y="f906"/>
                </a:cxn>
                <a:cxn ang="f595">
                  <a:pos x="f907" y="f908"/>
                </a:cxn>
                <a:cxn ang="f595">
                  <a:pos x="f909" y="f910"/>
                </a:cxn>
                <a:cxn ang="f595">
                  <a:pos x="f892" y="f911"/>
                </a:cxn>
                <a:cxn ang="f595">
                  <a:pos x="f888" y="f912"/>
                </a:cxn>
                <a:cxn ang="f595">
                  <a:pos x="f913" y="f914"/>
                </a:cxn>
                <a:cxn ang="f595">
                  <a:pos x="f915" y="f916"/>
                </a:cxn>
                <a:cxn ang="f595">
                  <a:pos x="f917" y="f918"/>
                </a:cxn>
                <a:cxn ang="f595">
                  <a:pos x="f919" y="f920"/>
                </a:cxn>
                <a:cxn ang="f595">
                  <a:pos x="f921" y="f922"/>
                </a:cxn>
                <a:cxn ang="f595">
                  <a:pos x="f923" y="f924"/>
                </a:cxn>
                <a:cxn ang="f595">
                  <a:pos x="f925" y="f926"/>
                </a:cxn>
                <a:cxn ang="f595">
                  <a:pos x="f927" y="f928"/>
                </a:cxn>
                <a:cxn ang="f595">
                  <a:pos x="f929" y="f930"/>
                </a:cxn>
                <a:cxn ang="f595">
                  <a:pos x="f931" y="f932"/>
                </a:cxn>
                <a:cxn ang="f595">
                  <a:pos x="f933" y="f934"/>
                </a:cxn>
                <a:cxn ang="f595">
                  <a:pos x="f935" y="f936"/>
                </a:cxn>
                <a:cxn ang="f595">
                  <a:pos x="f935" y="f937"/>
                </a:cxn>
                <a:cxn ang="f595">
                  <a:pos x="f938" y="f939"/>
                </a:cxn>
                <a:cxn ang="f595">
                  <a:pos x="f940" y="f941"/>
                </a:cxn>
                <a:cxn ang="f595">
                  <a:pos x="f942" y="f943"/>
                </a:cxn>
                <a:cxn ang="f595">
                  <a:pos x="f944" y="f945"/>
                </a:cxn>
                <a:cxn ang="f595">
                  <a:pos x="f946" y="f947"/>
                </a:cxn>
                <a:cxn ang="f595">
                  <a:pos x="f948" y="f949"/>
                </a:cxn>
                <a:cxn ang="f595">
                  <a:pos x="f950" y="f951"/>
                </a:cxn>
                <a:cxn ang="f595">
                  <a:pos x="f952" y="f953"/>
                </a:cxn>
                <a:cxn ang="f595">
                  <a:pos x="f954" y="f955"/>
                </a:cxn>
                <a:cxn ang="f595">
                  <a:pos x="f956" y="f957"/>
                </a:cxn>
                <a:cxn ang="f595">
                  <a:pos x="f958" y="f959"/>
                </a:cxn>
                <a:cxn ang="f595">
                  <a:pos x="f960" y="f961"/>
                </a:cxn>
                <a:cxn ang="f595">
                  <a:pos x="f962" y="f963"/>
                </a:cxn>
                <a:cxn ang="f595">
                  <a:pos x="f964" y="f965"/>
                </a:cxn>
                <a:cxn ang="f595">
                  <a:pos x="f966" y="f967"/>
                </a:cxn>
                <a:cxn ang="f595">
                  <a:pos x="f968" y="f926"/>
                </a:cxn>
                <a:cxn ang="f595">
                  <a:pos x="f969" y="f970"/>
                </a:cxn>
              </a:cxnLst>
              <a:rect l="f846" t="f849" r="f847" b="f848"/>
              <a:pathLst>
                <a:path w="1154" h="1383">
                  <a:moveTo>
                    <a:pt x="f9" y="f10"/>
                  </a:moveTo>
                  <a:lnTo>
                    <a:pt x="f9" y="f10"/>
                  </a:lnTo>
                  <a:lnTo>
                    <a:pt x="f11" y="f12"/>
                  </a:lnTo>
                  <a:lnTo>
                    <a:pt x="f13" y="f14"/>
                  </a:lnTo>
                  <a:lnTo>
                    <a:pt x="f15" y="f16"/>
                  </a:lnTo>
                  <a:lnTo>
                    <a:pt x="f17" y="f16"/>
                  </a:lnTo>
                  <a:lnTo>
                    <a:pt x="f18" y="f19"/>
                  </a:lnTo>
                  <a:lnTo>
                    <a:pt x="f20" y="f21"/>
                  </a:lnTo>
                  <a:lnTo>
                    <a:pt x="f22" y="f21"/>
                  </a:lnTo>
                  <a:lnTo>
                    <a:pt x="f23" y="f24"/>
                  </a:lnTo>
                  <a:lnTo>
                    <a:pt x="f25" y="f26"/>
                  </a:lnTo>
                  <a:lnTo>
                    <a:pt x="f27" y="f28"/>
                  </a:lnTo>
                  <a:lnTo>
                    <a:pt x="f29" y="f30"/>
                  </a:lnTo>
                  <a:lnTo>
                    <a:pt x="f31" y="f16"/>
                  </a:lnTo>
                  <a:lnTo>
                    <a:pt x="f32" y="f33"/>
                  </a:lnTo>
                  <a:lnTo>
                    <a:pt x="f34" y="f35"/>
                  </a:lnTo>
                  <a:lnTo>
                    <a:pt x="f36" y="f37"/>
                  </a:lnTo>
                  <a:lnTo>
                    <a:pt x="f38" y="f39"/>
                  </a:lnTo>
                  <a:lnTo>
                    <a:pt x="f40" y="f39"/>
                  </a:lnTo>
                  <a:lnTo>
                    <a:pt x="f41" y="f42"/>
                  </a:lnTo>
                  <a:lnTo>
                    <a:pt x="f43" y="f44"/>
                  </a:lnTo>
                  <a:lnTo>
                    <a:pt x="f45" y="f46"/>
                  </a:lnTo>
                  <a:lnTo>
                    <a:pt x="f47" y="f48"/>
                  </a:lnTo>
                  <a:lnTo>
                    <a:pt x="f49" y="f50"/>
                  </a:lnTo>
                  <a:lnTo>
                    <a:pt x="f49" y="f51"/>
                  </a:lnTo>
                  <a:lnTo>
                    <a:pt x="f52" y="f53"/>
                  </a:lnTo>
                  <a:lnTo>
                    <a:pt x="f52" y="f54"/>
                  </a:lnTo>
                  <a:lnTo>
                    <a:pt x="f47" y="f55"/>
                  </a:lnTo>
                  <a:lnTo>
                    <a:pt x="f49"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86"/>
                  </a:lnTo>
                  <a:lnTo>
                    <a:pt x="f90" y="f86"/>
                  </a:lnTo>
                  <a:lnTo>
                    <a:pt x="f91" y="f92"/>
                  </a:lnTo>
                  <a:lnTo>
                    <a:pt x="f93" y="f88"/>
                  </a:lnTo>
                  <a:lnTo>
                    <a:pt x="f94" y="f95"/>
                  </a:lnTo>
                  <a:lnTo>
                    <a:pt x="f96" y="f95"/>
                  </a:lnTo>
                  <a:lnTo>
                    <a:pt x="f97" y="f86"/>
                  </a:lnTo>
                  <a:lnTo>
                    <a:pt x="f98" y="f80"/>
                  </a:lnTo>
                  <a:lnTo>
                    <a:pt x="f99" y="f76"/>
                  </a:lnTo>
                  <a:lnTo>
                    <a:pt x="f100" y="f101"/>
                  </a:lnTo>
                  <a:lnTo>
                    <a:pt x="f102" y="f103"/>
                  </a:lnTo>
                  <a:lnTo>
                    <a:pt x="f24" y="f101"/>
                  </a:lnTo>
                  <a:lnTo>
                    <a:pt x="f19" y="f104"/>
                  </a:lnTo>
                  <a:lnTo>
                    <a:pt x="f105" y="f106"/>
                  </a:lnTo>
                  <a:lnTo>
                    <a:pt x="f107" y="f78"/>
                  </a:lnTo>
                  <a:lnTo>
                    <a:pt x="f108" y="f82"/>
                  </a:lnTo>
                  <a:lnTo>
                    <a:pt x="f42" y="f88"/>
                  </a:lnTo>
                  <a:lnTo>
                    <a:pt x="f46"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6" y="f137"/>
                  </a:lnTo>
                  <a:lnTo>
                    <a:pt x="f138" y="f133"/>
                  </a:lnTo>
                  <a:lnTo>
                    <a:pt x="f139" y="f140"/>
                  </a:lnTo>
                  <a:lnTo>
                    <a:pt x="f141" y="f127"/>
                  </a:lnTo>
                  <a:lnTo>
                    <a:pt x="f142" y="f143"/>
                  </a:lnTo>
                  <a:lnTo>
                    <a:pt x="f144" y="f145"/>
                  </a:lnTo>
                  <a:lnTo>
                    <a:pt x="f66" y="f146"/>
                  </a:lnTo>
                  <a:lnTo>
                    <a:pt x="f66" y="f147"/>
                  </a:lnTo>
                  <a:lnTo>
                    <a:pt x="f144" y="f148"/>
                  </a:lnTo>
                  <a:lnTo>
                    <a:pt x="f149" y="f150"/>
                  </a:lnTo>
                  <a:lnTo>
                    <a:pt x="f151" y="f152"/>
                  </a:lnTo>
                  <a:lnTo>
                    <a:pt x="f70" y="f153"/>
                  </a:lnTo>
                  <a:lnTo>
                    <a:pt x="f154" y="f155"/>
                  </a:lnTo>
                  <a:lnTo>
                    <a:pt x="f156" y="f152"/>
                  </a:lnTo>
                  <a:lnTo>
                    <a:pt x="f103" y="f143"/>
                  </a:lnTo>
                  <a:lnTo>
                    <a:pt x="f78" y="f157"/>
                  </a:lnTo>
                  <a:lnTo>
                    <a:pt x="f158" y="f159"/>
                  </a:lnTo>
                  <a:lnTo>
                    <a:pt x="f109" y="f160"/>
                  </a:lnTo>
                  <a:lnTo>
                    <a:pt x="f161" y="f162"/>
                  </a:lnTo>
                  <a:lnTo>
                    <a:pt x="f163" y="f164"/>
                  </a:lnTo>
                  <a:lnTo>
                    <a:pt x="f165" y="f166"/>
                  </a:lnTo>
                  <a:lnTo>
                    <a:pt x="f167" y="f168"/>
                  </a:lnTo>
                  <a:lnTo>
                    <a:pt x="f169" y="f170"/>
                  </a:lnTo>
                  <a:lnTo>
                    <a:pt x="f123" y="f171"/>
                  </a:lnTo>
                  <a:lnTo>
                    <a:pt x="f172" y="f173"/>
                  </a:lnTo>
                  <a:lnTo>
                    <a:pt x="f125" y="f174"/>
                  </a:lnTo>
                  <a:lnTo>
                    <a:pt x="f125" y="f175"/>
                  </a:lnTo>
                  <a:lnTo>
                    <a:pt x="f125" y="f176"/>
                  </a:lnTo>
                  <a:lnTo>
                    <a:pt x="f177" y="f178"/>
                  </a:lnTo>
                  <a:lnTo>
                    <a:pt x="f179" y="f180"/>
                  </a:lnTo>
                  <a:lnTo>
                    <a:pt x="f181" y="f182"/>
                  </a:lnTo>
                  <a:lnTo>
                    <a:pt x="f183" y="f184"/>
                  </a:lnTo>
                  <a:lnTo>
                    <a:pt x="f185" y="f184"/>
                  </a:lnTo>
                  <a:lnTo>
                    <a:pt x="f186" y="f184"/>
                  </a:lnTo>
                  <a:lnTo>
                    <a:pt x="f187" y="f188"/>
                  </a:lnTo>
                  <a:lnTo>
                    <a:pt x="f155" y="f188"/>
                  </a:lnTo>
                  <a:lnTo>
                    <a:pt x="f150" y="f189"/>
                  </a:lnTo>
                  <a:lnTo>
                    <a:pt x="f190" y="f191"/>
                  </a:lnTo>
                  <a:lnTo>
                    <a:pt x="f192" y="f193"/>
                  </a:lnTo>
                  <a:lnTo>
                    <a:pt x="f194" y="f195"/>
                  </a:lnTo>
                  <a:lnTo>
                    <a:pt x="f196" y="f197"/>
                  </a:lnTo>
                  <a:lnTo>
                    <a:pt x="f198" y="f199"/>
                  </a:lnTo>
                  <a:lnTo>
                    <a:pt x="f200" y="f199"/>
                  </a:lnTo>
                  <a:lnTo>
                    <a:pt x="f201" y="f199"/>
                  </a:lnTo>
                  <a:lnTo>
                    <a:pt x="f202" y="f203"/>
                  </a:lnTo>
                  <a:lnTo>
                    <a:pt x="f204" y="f205"/>
                  </a:lnTo>
                  <a:lnTo>
                    <a:pt x="f206" y="f207"/>
                  </a:lnTo>
                  <a:lnTo>
                    <a:pt x="f189" y="f208"/>
                  </a:lnTo>
                  <a:lnTo>
                    <a:pt x="f191" y="f209"/>
                  </a:lnTo>
                  <a:lnTo>
                    <a:pt x="f210" y="f211"/>
                  </a:lnTo>
                  <a:lnTo>
                    <a:pt x="f6" y="f6"/>
                  </a:lnTo>
                  <a:lnTo>
                    <a:pt x="f212" y="f210"/>
                  </a:lnTo>
                  <a:lnTo>
                    <a:pt x="f189" y="f206"/>
                  </a:lnTo>
                  <a:lnTo>
                    <a:pt x="f213" y="f173"/>
                  </a:lnTo>
                  <a:lnTo>
                    <a:pt x="f214" y="f166"/>
                  </a:lnTo>
                  <a:lnTo>
                    <a:pt x="f166" y="f215"/>
                  </a:lnTo>
                  <a:lnTo>
                    <a:pt x="f216" y="f217"/>
                  </a:lnTo>
                  <a:lnTo>
                    <a:pt x="f218" y="f219"/>
                  </a:lnTo>
                  <a:lnTo>
                    <a:pt x="f164" y="f219"/>
                  </a:lnTo>
                  <a:lnTo>
                    <a:pt x="f200" y="f217"/>
                  </a:lnTo>
                  <a:lnTo>
                    <a:pt x="f200" y="f220"/>
                  </a:lnTo>
                  <a:lnTo>
                    <a:pt x="f164" y="f164"/>
                  </a:lnTo>
                  <a:lnTo>
                    <a:pt x="f221" y="f222"/>
                  </a:lnTo>
                  <a:lnTo>
                    <a:pt x="f223" y="f224"/>
                  </a:lnTo>
                  <a:lnTo>
                    <a:pt x="f201" y="f225"/>
                  </a:lnTo>
                  <a:lnTo>
                    <a:pt x="f226" y="f227"/>
                  </a:lnTo>
                  <a:lnTo>
                    <a:pt x="f228" y="f171"/>
                  </a:lnTo>
                  <a:lnTo>
                    <a:pt x="f229" y="f230"/>
                  </a:lnTo>
                  <a:lnTo>
                    <a:pt x="f202" y="f231"/>
                  </a:lnTo>
                  <a:lnTo>
                    <a:pt x="f171" y="f232"/>
                  </a:lnTo>
                  <a:lnTo>
                    <a:pt x="f222" y="f233"/>
                  </a:lnTo>
                  <a:lnTo>
                    <a:pt x="f234" y="f171"/>
                  </a:lnTo>
                  <a:lnTo>
                    <a:pt x="f235" y="f223"/>
                  </a:lnTo>
                  <a:lnTo>
                    <a:pt x="f236" y="f215"/>
                  </a:lnTo>
                  <a:lnTo>
                    <a:pt x="f237" y="f217"/>
                  </a:lnTo>
                  <a:lnTo>
                    <a:pt x="f157" y="f234"/>
                  </a:lnTo>
                  <a:lnTo>
                    <a:pt x="f147" y="f217"/>
                  </a:lnTo>
                  <a:lnTo>
                    <a:pt x="f238" y="f217"/>
                  </a:lnTo>
                  <a:lnTo>
                    <a:pt x="f147" y="f217"/>
                  </a:lnTo>
                  <a:lnTo>
                    <a:pt x="f239" y="f240"/>
                  </a:lnTo>
                  <a:lnTo>
                    <a:pt x="f241" y="f196"/>
                  </a:lnTo>
                  <a:lnTo>
                    <a:pt x="f236" y="f242"/>
                  </a:lnTo>
                  <a:lnTo>
                    <a:pt x="f145" y="f243"/>
                  </a:lnTo>
                  <a:lnTo>
                    <a:pt x="f244" y="f245"/>
                  </a:lnTo>
                  <a:lnTo>
                    <a:pt x="f145" y="f246"/>
                  </a:lnTo>
                  <a:lnTo>
                    <a:pt x="f192" y="f157"/>
                  </a:lnTo>
                  <a:lnTo>
                    <a:pt x="f245" y="f238"/>
                  </a:lnTo>
                  <a:lnTo>
                    <a:pt x="f239" y="f155"/>
                  </a:lnTo>
                  <a:lnTo>
                    <a:pt x="f247" y="f248"/>
                  </a:lnTo>
                  <a:lnTo>
                    <a:pt x="f248" y="f249"/>
                  </a:lnTo>
                  <a:lnTo>
                    <a:pt x="f135" y="f131"/>
                  </a:lnTo>
                  <a:lnTo>
                    <a:pt x="f177" y="f127"/>
                  </a:lnTo>
                  <a:lnTo>
                    <a:pt x="f250" y="f251"/>
                  </a:lnTo>
                  <a:lnTo>
                    <a:pt x="f113" y="f177"/>
                  </a:lnTo>
                  <a:lnTo>
                    <a:pt x="f252" y="f177"/>
                  </a:lnTo>
                  <a:lnTo>
                    <a:pt x="f72" y="f253"/>
                  </a:lnTo>
                  <a:lnTo>
                    <a:pt x="f254" y="f253"/>
                  </a:lnTo>
                  <a:lnTo>
                    <a:pt x="f255" y="f253"/>
                  </a:lnTo>
                  <a:lnTo>
                    <a:pt x="f66" y="f111"/>
                  </a:lnTo>
                  <a:lnTo>
                    <a:pt x="f256" y="f257"/>
                  </a:lnTo>
                  <a:lnTo>
                    <a:pt x="f258" y="f259"/>
                  </a:lnTo>
                  <a:lnTo>
                    <a:pt x="f260" y="f261"/>
                  </a:lnTo>
                  <a:lnTo>
                    <a:pt x="f141" y="f92"/>
                  </a:lnTo>
                  <a:lnTo>
                    <a:pt x="f262" y="f263"/>
                  </a:lnTo>
                  <a:lnTo>
                    <a:pt x="f264" y="f265"/>
                  </a:lnTo>
                  <a:lnTo>
                    <a:pt x="f128" y="f2"/>
                  </a:lnTo>
                  <a:lnTo>
                    <a:pt x="f114" y="f266"/>
                  </a:lnTo>
                  <a:lnTo>
                    <a:pt x="f267" y="f255"/>
                  </a:lnTo>
                  <a:lnTo>
                    <a:pt x="f30" y="f64"/>
                  </a:lnTo>
                  <a:lnTo>
                    <a:pt x="f268" y="f62"/>
                  </a:lnTo>
                  <a:lnTo>
                    <a:pt x="f10" y="f269"/>
                  </a:lnTo>
                  <a:lnTo>
                    <a:pt x="f12" y="f270"/>
                  </a:lnTo>
                  <a:lnTo>
                    <a:pt x="f271" y="f134"/>
                  </a:lnTo>
                  <a:lnTo>
                    <a:pt x="f272" y="f124"/>
                  </a:lnTo>
                  <a:lnTo>
                    <a:pt x="f42" y="f273"/>
                  </a:lnTo>
                  <a:lnTo>
                    <a:pt x="f46" y="f274"/>
                  </a:lnTo>
                  <a:lnTo>
                    <a:pt x="f275" y="f50"/>
                  </a:lnTo>
                  <a:lnTo>
                    <a:pt x="f275" y="f276"/>
                  </a:lnTo>
                  <a:lnTo>
                    <a:pt x="f275" y="f277"/>
                  </a:lnTo>
                  <a:lnTo>
                    <a:pt x="f276" y="f278"/>
                  </a:lnTo>
                  <a:lnTo>
                    <a:pt x="f279" y="f280"/>
                  </a:lnTo>
                  <a:lnTo>
                    <a:pt x="f39" y="f10"/>
                  </a:lnTo>
                  <a:lnTo>
                    <a:pt x="f278" y="f98"/>
                  </a:lnTo>
                  <a:lnTo>
                    <a:pt x="f33" y="f281"/>
                  </a:lnTo>
                  <a:lnTo>
                    <a:pt x="f282" y="f283"/>
                  </a:lnTo>
                  <a:lnTo>
                    <a:pt x="f26" y="f284"/>
                  </a:lnTo>
                  <a:lnTo>
                    <a:pt x="f285" y="f286"/>
                  </a:lnTo>
                  <a:lnTo>
                    <a:pt x="f287" y="f288"/>
                  </a:lnTo>
                  <a:lnTo>
                    <a:pt x="f268" y="f289"/>
                  </a:lnTo>
                  <a:lnTo>
                    <a:pt x="f290" y="f291"/>
                  </a:lnTo>
                  <a:lnTo>
                    <a:pt x="f292" y="f293"/>
                  </a:lnTo>
                  <a:lnTo>
                    <a:pt x="f294" y="f295"/>
                  </a:lnTo>
                  <a:lnTo>
                    <a:pt x="f296" y="f297"/>
                  </a:lnTo>
                  <a:lnTo>
                    <a:pt x="f284" y="f298"/>
                  </a:lnTo>
                  <a:lnTo>
                    <a:pt x="f299" y="f300"/>
                  </a:lnTo>
                  <a:lnTo>
                    <a:pt x="f301" y="f302"/>
                  </a:lnTo>
                  <a:lnTo>
                    <a:pt x="f303" y="f304"/>
                  </a:lnTo>
                  <a:lnTo>
                    <a:pt x="f305" y="f306"/>
                  </a:lnTo>
                  <a:lnTo>
                    <a:pt x="f307" y="f308"/>
                  </a:lnTo>
                  <a:lnTo>
                    <a:pt x="f309" y="f310"/>
                  </a:lnTo>
                  <a:lnTo>
                    <a:pt x="f311" y="f312"/>
                  </a:lnTo>
                  <a:lnTo>
                    <a:pt x="f313" y="f314"/>
                  </a:lnTo>
                  <a:lnTo>
                    <a:pt x="f315" y="f316"/>
                  </a:lnTo>
                  <a:lnTo>
                    <a:pt x="f317" y="f318"/>
                  </a:lnTo>
                  <a:lnTo>
                    <a:pt x="f319" y="f320"/>
                  </a:lnTo>
                  <a:lnTo>
                    <a:pt x="f321" y="f322"/>
                  </a:lnTo>
                  <a:lnTo>
                    <a:pt x="f321" y="f323"/>
                  </a:lnTo>
                  <a:lnTo>
                    <a:pt x="f321" y="f324"/>
                  </a:lnTo>
                  <a:lnTo>
                    <a:pt x="f319" y="f73"/>
                  </a:lnTo>
                  <a:lnTo>
                    <a:pt x="f317" y="f71"/>
                  </a:lnTo>
                  <a:lnTo>
                    <a:pt x="f325" y="f326"/>
                  </a:lnTo>
                  <a:lnTo>
                    <a:pt x="f327" y="f328"/>
                  </a:lnTo>
                  <a:lnTo>
                    <a:pt x="f329" y="f330"/>
                  </a:lnTo>
                  <a:lnTo>
                    <a:pt x="f329" y="f331"/>
                  </a:lnTo>
                  <a:lnTo>
                    <a:pt x="f329" y="f59"/>
                  </a:lnTo>
                  <a:lnTo>
                    <a:pt x="f93" y="f332"/>
                  </a:lnTo>
                  <a:lnTo>
                    <a:pt x="f325" y="f333"/>
                  </a:lnTo>
                  <a:lnTo>
                    <a:pt x="f93" y="f334"/>
                  </a:lnTo>
                  <a:lnTo>
                    <a:pt x="f329" y="f335"/>
                  </a:lnTo>
                  <a:lnTo>
                    <a:pt x="f336" y="f337"/>
                  </a:lnTo>
                  <a:lnTo>
                    <a:pt x="f305" y="f338"/>
                  </a:lnTo>
                  <a:lnTo>
                    <a:pt x="f303" y="f339"/>
                  </a:lnTo>
                  <a:lnTo>
                    <a:pt x="f303" y="f340"/>
                  </a:lnTo>
                  <a:lnTo>
                    <a:pt x="f303" y="f341"/>
                  </a:lnTo>
                  <a:lnTo>
                    <a:pt x="f342" y="f343"/>
                  </a:lnTo>
                  <a:lnTo>
                    <a:pt x="f289" y="f344"/>
                  </a:lnTo>
                  <a:lnTo>
                    <a:pt x="f345" y="f346"/>
                  </a:lnTo>
                  <a:lnTo>
                    <a:pt x="f347" y="f348"/>
                  </a:lnTo>
                  <a:lnTo>
                    <a:pt x="f349" y="f350"/>
                  </a:lnTo>
                  <a:lnTo>
                    <a:pt x="f351" y="f8"/>
                  </a:lnTo>
                  <a:lnTo>
                    <a:pt x="f293" y="f8"/>
                  </a:lnTo>
                  <a:lnTo>
                    <a:pt x="f327" y="f350"/>
                  </a:lnTo>
                  <a:lnTo>
                    <a:pt x="f321" y="f352"/>
                  </a:lnTo>
                  <a:lnTo>
                    <a:pt x="f353" y="f340"/>
                  </a:lnTo>
                  <a:lnTo>
                    <a:pt x="f354" y="f355"/>
                  </a:lnTo>
                  <a:lnTo>
                    <a:pt x="f356" y="f357"/>
                  </a:lnTo>
                  <a:lnTo>
                    <a:pt x="f358" y="f359"/>
                  </a:lnTo>
                  <a:lnTo>
                    <a:pt x="f360" y="f361"/>
                  </a:lnTo>
                  <a:lnTo>
                    <a:pt x="f362" y="f363"/>
                  </a:lnTo>
                  <a:lnTo>
                    <a:pt x="f364" y="f365"/>
                  </a:lnTo>
                  <a:lnTo>
                    <a:pt x="f366" y="f367"/>
                  </a:lnTo>
                  <a:lnTo>
                    <a:pt x="f316" y="f368"/>
                  </a:lnTo>
                  <a:lnTo>
                    <a:pt x="f369" y="f370"/>
                  </a:lnTo>
                  <a:lnTo>
                    <a:pt x="f371" y="f372"/>
                  </a:lnTo>
                  <a:lnTo>
                    <a:pt x="f373" y="f374"/>
                  </a:lnTo>
                  <a:lnTo>
                    <a:pt x="f375" y="f376"/>
                  </a:lnTo>
                  <a:lnTo>
                    <a:pt x="f377" y="f378"/>
                  </a:lnTo>
                  <a:lnTo>
                    <a:pt x="f379" y="f380"/>
                  </a:lnTo>
                  <a:lnTo>
                    <a:pt x="f320" y="f381"/>
                  </a:lnTo>
                  <a:lnTo>
                    <a:pt x="f382" y="f15"/>
                  </a:lnTo>
                  <a:lnTo>
                    <a:pt x="f383" y="f17"/>
                  </a:lnTo>
                  <a:lnTo>
                    <a:pt x="f384" y="f385"/>
                  </a:lnTo>
                  <a:lnTo>
                    <a:pt x="f386" y="f18"/>
                  </a:lnTo>
                  <a:lnTo>
                    <a:pt x="f387" y="f388"/>
                  </a:lnTo>
                  <a:lnTo>
                    <a:pt x="f85" y="f20"/>
                  </a:lnTo>
                  <a:lnTo>
                    <a:pt x="f389" y="f22"/>
                  </a:lnTo>
                  <a:lnTo>
                    <a:pt x="f390" y="f391"/>
                  </a:lnTo>
                  <a:lnTo>
                    <a:pt x="f392" y="f393"/>
                  </a:lnTo>
                  <a:lnTo>
                    <a:pt x="f394" y="f395"/>
                  </a:lnTo>
                  <a:lnTo>
                    <a:pt x="f396" y="f397"/>
                  </a:lnTo>
                  <a:lnTo>
                    <a:pt x="f324" y="f25"/>
                  </a:lnTo>
                  <a:lnTo>
                    <a:pt x="f398" y="f399"/>
                  </a:lnTo>
                  <a:lnTo>
                    <a:pt x="f400" y="f27"/>
                  </a:lnTo>
                  <a:lnTo>
                    <a:pt x="f401" y="f402"/>
                  </a:lnTo>
                  <a:lnTo>
                    <a:pt x="f403" y="f404"/>
                  </a:lnTo>
                  <a:lnTo>
                    <a:pt x="f405" y="f406"/>
                  </a:lnTo>
                  <a:lnTo>
                    <a:pt x="f407" y="f408"/>
                  </a:lnTo>
                  <a:lnTo>
                    <a:pt x="f409" y="f410"/>
                  </a:lnTo>
                  <a:lnTo>
                    <a:pt x="f411" y="f412"/>
                  </a:lnTo>
                  <a:lnTo>
                    <a:pt x="f413" y="f414"/>
                  </a:lnTo>
                  <a:lnTo>
                    <a:pt x="f415" y="f416"/>
                  </a:lnTo>
                  <a:lnTo>
                    <a:pt x="f335" y="f417"/>
                  </a:lnTo>
                  <a:lnTo>
                    <a:pt x="f408" y="f418"/>
                  </a:lnTo>
                  <a:lnTo>
                    <a:pt x="f406" y="f419"/>
                  </a:lnTo>
                  <a:lnTo>
                    <a:pt x="f420" y="f421"/>
                  </a:lnTo>
                  <a:lnTo>
                    <a:pt x="f34" y="f422"/>
                  </a:lnTo>
                  <a:lnTo>
                    <a:pt x="f423" y="f396"/>
                  </a:lnTo>
                  <a:lnTo>
                    <a:pt x="f424" y="f425"/>
                  </a:lnTo>
                  <a:lnTo>
                    <a:pt x="f426" y="f427"/>
                  </a:lnTo>
                  <a:lnTo>
                    <a:pt x="f25" y="f428"/>
                  </a:lnTo>
                  <a:lnTo>
                    <a:pt x="f429" y="f430"/>
                  </a:lnTo>
                  <a:lnTo>
                    <a:pt x="f429" y="f390"/>
                  </a:lnTo>
                  <a:lnTo>
                    <a:pt x="f429" y="f431"/>
                  </a:lnTo>
                  <a:lnTo>
                    <a:pt x="f432" y="f373"/>
                  </a:lnTo>
                  <a:lnTo>
                    <a:pt x="f25" y="f314"/>
                  </a:lnTo>
                  <a:lnTo>
                    <a:pt x="f433" y="f434"/>
                  </a:lnTo>
                  <a:lnTo>
                    <a:pt x="f432" y="f434"/>
                  </a:lnTo>
                  <a:lnTo>
                    <a:pt x="f435" y="f436"/>
                  </a:lnTo>
                  <a:lnTo>
                    <a:pt x="f437" y="f436"/>
                  </a:lnTo>
                  <a:lnTo>
                    <a:pt x="f438" y="f434"/>
                  </a:lnTo>
                  <a:lnTo>
                    <a:pt x="f439" y="f440"/>
                  </a:lnTo>
                  <a:lnTo>
                    <a:pt x="f441" y="f442"/>
                  </a:lnTo>
                  <a:lnTo>
                    <a:pt x="f443" y="f310"/>
                  </a:lnTo>
                  <a:lnTo>
                    <a:pt x="f444" y="f445"/>
                  </a:lnTo>
                  <a:lnTo>
                    <a:pt x="f446" y="f447"/>
                  </a:lnTo>
                  <a:lnTo>
                    <a:pt x="f448" y="f449"/>
                  </a:lnTo>
                  <a:lnTo>
                    <a:pt x="f450" y="f325"/>
                  </a:lnTo>
                  <a:lnTo>
                    <a:pt x="f451" y="f347"/>
                  </a:lnTo>
                  <a:lnTo>
                    <a:pt x="f452" y="f288"/>
                  </a:lnTo>
                  <a:lnTo>
                    <a:pt x="f376" y="f299"/>
                  </a:lnTo>
                  <a:lnTo>
                    <a:pt x="f7" y="f453"/>
                  </a:lnTo>
                  <a:lnTo>
                    <a:pt x="f7" y="f296"/>
                  </a:lnTo>
                  <a:lnTo>
                    <a:pt x="f7" y="f97"/>
                  </a:lnTo>
                  <a:lnTo>
                    <a:pt x="f376" y="f281"/>
                  </a:lnTo>
                  <a:lnTo>
                    <a:pt x="f454" y="f290"/>
                  </a:lnTo>
                  <a:lnTo>
                    <a:pt x="f455" y="f268"/>
                  </a:lnTo>
                  <a:lnTo>
                    <a:pt x="f456" y="f285"/>
                  </a:lnTo>
                  <a:lnTo>
                    <a:pt x="f457" y="f28"/>
                  </a:lnTo>
                  <a:lnTo>
                    <a:pt x="f9" y="f10"/>
                  </a:lnTo>
                  <a:close/>
                </a:path>
              </a:pathLst>
            </a:custGeom>
            <a:solidFill>
              <a:srgbClr val="5B9BD5"/>
            </a:solidFill>
            <a:ln>
              <a:noFill/>
            </a:ln>
            <a:scene3d>
              <a:camera prst="legacyObliqueBottom"/>
              <a:lightRig rig="legacyFlat2" dir="b"/>
            </a:scene3d>
            <a:sp3d extrusionH="457200" prstMaterial="legacyPlastic">
              <a:bevelT w="13500" h="13500" prst="angle"/>
              <a:bevelB w="13500" h="13500" prst="angle"/>
              <a:extrusionClr>
                <a:srgbClr val="FFFFFF"/>
              </a:extrusionClr>
            </a:sp3d>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endParaRPr lang="en-US" sz="1800" b="0" i="0" u="none" strike="noStrike" kern="0" cap="none" spc="0" baseline="0">
                <a:solidFill>
                  <a:schemeClr val="bg1"/>
                </a:solidFill>
                <a:uFillTx/>
                <a:latin typeface="Gulim" panose="020B0600000101010101" pitchFamily="34" charset="-127"/>
                <a:ea typeface="Gulim" panose="020B0600000101010101" pitchFamily="34" charset="-127"/>
              </a:endParaRPr>
            </a:p>
          </p:txBody>
        </p:sp>
        <p:sp>
          <p:nvSpPr>
            <p:cNvPr id="19" name="Freeform 102"/>
            <p:cNvSpPr/>
            <p:nvPr/>
          </p:nvSpPr>
          <p:spPr>
            <a:xfrm>
              <a:off x="2794470" y="4210555"/>
              <a:ext cx="1776999" cy="2045311"/>
            </a:xfrm>
            <a:custGeom>
              <a:avLst/>
              <a:gdLst>
                <a:gd name="f0" fmla="val 10800000"/>
                <a:gd name="f1" fmla="val 5400000"/>
                <a:gd name="f2" fmla="val 360"/>
                <a:gd name="f3" fmla="val 180"/>
                <a:gd name="f4" fmla="val w"/>
                <a:gd name="f5" fmla="val h"/>
                <a:gd name="f6" fmla="val 0"/>
                <a:gd name="f7" fmla="val 1154"/>
                <a:gd name="f8" fmla="val 1383"/>
                <a:gd name="f9" fmla="val 1133"/>
                <a:gd name="f10" fmla="val 544"/>
                <a:gd name="f11" fmla="val 1130"/>
                <a:gd name="f12" fmla="val 536"/>
                <a:gd name="f13" fmla="val 1125"/>
                <a:gd name="f14" fmla="val 532"/>
                <a:gd name="f15" fmla="val 1121"/>
                <a:gd name="f16" fmla="val 529"/>
                <a:gd name="f17" fmla="val 1113"/>
                <a:gd name="f18" fmla="val 1100"/>
                <a:gd name="f19" fmla="val 530"/>
                <a:gd name="f20" fmla="val 1086"/>
                <a:gd name="f21" fmla="val 533"/>
                <a:gd name="f22" fmla="val 1080"/>
                <a:gd name="f23" fmla="val 1074"/>
                <a:gd name="f24" fmla="val 535"/>
                <a:gd name="f25" fmla="val 1061"/>
                <a:gd name="f26" fmla="val 541"/>
                <a:gd name="f27" fmla="val 1044"/>
                <a:gd name="f28" fmla="val 548"/>
                <a:gd name="f29" fmla="val 1039"/>
                <a:gd name="f30" fmla="val 542"/>
                <a:gd name="f31" fmla="val 1024"/>
                <a:gd name="f32" fmla="val 1015"/>
                <a:gd name="f33" fmla="val 521"/>
                <a:gd name="f34" fmla="val 1006"/>
                <a:gd name="f35" fmla="val 515"/>
                <a:gd name="f36" fmla="val 996"/>
                <a:gd name="f37" fmla="val 511"/>
                <a:gd name="f38" fmla="val 987"/>
                <a:gd name="f39" fmla="val 509"/>
                <a:gd name="f40" fmla="val 969"/>
                <a:gd name="f41" fmla="val 948"/>
                <a:gd name="f42" fmla="val 506"/>
                <a:gd name="f43" fmla="val 940"/>
                <a:gd name="f44" fmla="val 503"/>
                <a:gd name="f45" fmla="val 932"/>
                <a:gd name="f46" fmla="val 500"/>
                <a:gd name="f47" fmla="val 928"/>
                <a:gd name="f48" fmla="val 495"/>
                <a:gd name="f49" fmla="val 926"/>
                <a:gd name="f50" fmla="val 491"/>
                <a:gd name="f51" fmla="val 477"/>
                <a:gd name="f52" fmla="val 929"/>
                <a:gd name="f53" fmla="val 459"/>
                <a:gd name="f54" fmla="val 438"/>
                <a:gd name="f55" fmla="val 426"/>
                <a:gd name="f56" fmla="val 414"/>
                <a:gd name="f57" fmla="val 923"/>
                <a:gd name="f58" fmla="val 408"/>
                <a:gd name="f59" fmla="val 922"/>
                <a:gd name="f60" fmla="val 404"/>
                <a:gd name="f61" fmla="val 917"/>
                <a:gd name="f62" fmla="val 399"/>
                <a:gd name="f63" fmla="val 914"/>
                <a:gd name="f64" fmla="val 395"/>
                <a:gd name="f65" fmla="val 904"/>
                <a:gd name="f66" fmla="val 388"/>
                <a:gd name="f67" fmla="val 892"/>
                <a:gd name="f68" fmla="val 384"/>
                <a:gd name="f69" fmla="val 880"/>
                <a:gd name="f70" fmla="val 378"/>
                <a:gd name="f71" fmla="val 866"/>
                <a:gd name="f72" fmla="val 372"/>
                <a:gd name="f73" fmla="val 854"/>
                <a:gd name="f74" fmla="val 364"/>
                <a:gd name="f75" fmla="val 842"/>
                <a:gd name="f76" fmla="val 352"/>
                <a:gd name="f77" fmla="val 836"/>
                <a:gd name="f78" fmla="val 346"/>
                <a:gd name="f79" fmla="val 828"/>
                <a:gd name="f80" fmla="val 342"/>
                <a:gd name="f81" fmla="val 819"/>
                <a:gd name="f82" fmla="val 339"/>
                <a:gd name="f83" fmla="val 810"/>
                <a:gd name="f84" fmla="val 336"/>
                <a:gd name="f85" fmla="val 791"/>
                <a:gd name="f86" fmla="val 331"/>
                <a:gd name="f87" fmla="val 771"/>
                <a:gd name="f88" fmla="val 330"/>
                <a:gd name="f89" fmla="val 753"/>
                <a:gd name="f90" fmla="val 737"/>
                <a:gd name="f91" fmla="val 715"/>
                <a:gd name="f92" fmla="val 334"/>
                <a:gd name="f93" fmla="val 657"/>
                <a:gd name="f94" fmla="val 593"/>
                <a:gd name="f95" fmla="val 327"/>
                <a:gd name="f96" fmla="val 586"/>
                <a:gd name="f97" fmla="val 578"/>
                <a:gd name="f98" fmla="val 563"/>
                <a:gd name="f99" fmla="val 550"/>
                <a:gd name="f100" fmla="val 545"/>
                <a:gd name="f101" fmla="val 355"/>
                <a:gd name="f102" fmla="val 539"/>
                <a:gd name="f103" fmla="val 357"/>
                <a:gd name="f104" fmla="val 354"/>
                <a:gd name="f105" fmla="val 524"/>
                <a:gd name="f106" fmla="val 351"/>
                <a:gd name="f107" fmla="val 518"/>
                <a:gd name="f108" fmla="val 512"/>
                <a:gd name="f109" fmla="val 318"/>
                <a:gd name="f110" fmla="val 494"/>
                <a:gd name="f111" fmla="val 303"/>
                <a:gd name="f112" fmla="val 488"/>
                <a:gd name="f113" fmla="val 291"/>
                <a:gd name="f114" fmla="val 483"/>
                <a:gd name="f115" fmla="val 282"/>
                <a:gd name="f116" fmla="val 479"/>
                <a:gd name="f117" fmla="val 275"/>
                <a:gd name="f118" fmla="val 474"/>
                <a:gd name="f119" fmla="val 272"/>
                <a:gd name="f120" fmla="val 470"/>
                <a:gd name="f121" fmla="val 269"/>
                <a:gd name="f122" fmla="val 467"/>
                <a:gd name="f123" fmla="val 266"/>
                <a:gd name="f124" fmla="val 465"/>
                <a:gd name="f125" fmla="val 262"/>
                <a:gd name="f126" fmla="val 464"/>
                <a:gd name="f127" fmla="val 253"/>
                <a:gd name="f128" fmla="val 462"/>
                <a:gd name="f129" fmla="val 248"/>
                <a:gd name="f130" fmla="val 461"/>
                <a:gd name="f131" fmla="val 245"/>
                <a:gd name="f132" fmla="val 458"/>
                <a:gd name="f133" fmla="val 244"/>
                <a:gd name="f134" fmla="val 456"/>
                <a:gd name="f135" fmla="val 242"/>
                <a:gd name="f136" fmla="val 450"/>
                <a:gd name="f137" fmla="val 241"/>
                <a:gd name="f138" fmla="val 444"/>
                <a:gd name="f139" fmla="val 434"/>
                <a:gd name="f140" fmla="val 250"/>
                <a:gd name="f141" fmla="val 429"/>
                <a:gd name="f142" fmla="val 432"/>
                <a:gd name="f143" fmla="val 203"/>
                <a:gd name="f144" fmla="val 387"/>
                <a:gd name="f145" fmla="val 173"/>
                <a:gd name="f146" fmla="val 185"/>
                <a:gd name="f147" fmla="val 197"/>
                <a:gd name="f148" fmla="val 202"/>
                <a:gd name="f149" fmla="val 385"/>
                <a:gd name="f150" fmla="val 206"/>
                <a:gd name="f151" fmla="val 382"/>
                <a:gd name="f152" fmla="val 209"/>
                <a:gd name="f153" fmla="val 212"/>
                <a:gd name="f154" fmla="val 373"/>
                <a:gd name="f155" fmla="val 211"/>
                <a:gd name="f156" fmla="val 366"/>
                <a:gd name="f157" fmla="val 194"/>
                <a:gd name="f158" fmla="val 333"/>
                <a:gd name="f159" fmla="val 182"/>
                <a:gd name="f160" fmla="val 165"/>
                <a:gd name="f161" fmla="val 301"/>
                <a:gd name="f162" fmla="val 144"/>
                <a:gd name="f163" fmla="val 289"/>
                <a:gd name="f164" fmla="val 126"/>
                <a:gd name="f165" fmla="val 283"/>
                <a:gd name="f166" fmla="val 110"/>
                <a:gd name="f167" fmla="val 280"/>
                <a:gd name="f168" fmla="val 95"/>
                <a:gd name="f169" fmla="val 271"/>
                <a:gd name="f170" fmla="val 92"/>
                <a:gd name="f171" fmla="val 89"/>
                <a:gd name="f172" fmla="val 263"/>
                <a:gd name="f173" fmla="val 86"/>
                <a:gd name="f174" fmla="val 83"/>
                <a:gd name="f175" fmla="val 78"/>
                <a:gd name="f176" fmla="val 77"/>
                <a:gd name="f177" fmla="val 260"/>
                <a:gd name="f178" fmla="val 75"/>
                <a:gd name="f179" fmla="val 247"/>
                <a:gd name="f180" fmla="val 62"/>
                <a:gd name="f181" fmla="val 233"/>
                <a:gd name="f182" fmla="val 46"/>
                <a:gd name="f183" fmla="val 232"/>
                <a:gd name="f184" fmla="val 45"/>
                <a:gd name="f185" fmla="val 230"/>
                <a:gd name="f186" fmla="val 226"/>
                <a:gd name="f187" fmla="val 215"/>
                <a:gd name="f188" fmla="val 51"/>
                <a:gd name="f189" fmla="val 49"/>
                <a:gd name="f190" fmla="val 196"/>
                <a:gd name="f191" fmla="val 40"/>
                <a:gd name="f192" fmla="val 174"/>
                <a:gd name="f193" fmla="val 24"/>
                <a:gd name="f194" fmla="val 167"/>
                <a:gd name="f195" fmla="val 21"/>
                <a:gd name="f196" fmla="val 155"/>
                <a:gd name="f197" fmla="val 18"/>
                <a:gd name="f198" fmla="val 141"/>
                <a:gd name="f199" fmla="val 15"/>
                <a:gd name="f200" fmla="val 128"/>
                <a:gd name="f201" fmla="val 111"/>
                <a:gd name="f202" fmla="val 90"/>
                <a:gd name="f203" fmla="val 13"/>
                <a:gd name="f204" fmla="val 67"/>
                <a:gd name="f205" fmla="val 10"/>
                <a:gd name="f206" fmla="val 58"/>
                <a:gd name="f207" fmla="val 9"/>
                <a:gd name="f208" fmla="val 4"/>
                <a:gd name="f209" fmla="val 3"/>
                <a:gd name="f210" fmla="val 30"/>
                <a:gd name="f211" fmla="val 1"/>
                <a:gd name="f212" fmla="val 25"/>
                <a:gd name="f213" fmla="val 74"/>
                <a:gd name="f214" fmla="val 93"/>
                <a:gd name="f215" fmla="val 129"/>
                <a:gd name="f216" fmla="val 117"/>
                <a:gd name="f217" fmla="val 135"/>
                <a:gd name="f218" fmla="val 123"/>
                <a:gd name="f219" fmla="val 138"/>
                <a:gd name="f220" fmla="val 131"/>
                <a:gd name="f221" fmla="val 119"/>
                <a:gd name="f222" fmla="val 113"/>
                <a:gd name="f223" fmla="val 116"/>
                <a:gd name="f224" fmla="val 108"/>
                <a:gd name="f225" fmla="val 104"/>
                <a:gd name="f226" fmla="val 107"/>
                <a:gd name="f227" fmla="val 99"/>
                <a:gd name="f228" fmla="val 102"/>
                <a:gd name="f229" fmla="val 96"/>
                <a:gd name="f230" fmla="val 63"/>
                <a:gd name="f231" fmla="val 39"/>
                <a:gd name="f232" fmla="val 28"/>
                <a:gd name="f233" fmla="val 60"/>
                <a:gd name="f234" fmla="val 137"/>
                <a:gd name="f235" fmla="val 161"/>
                <a:gd name="f236" fmla="val 176"/>
                <a:gd name="f237" fmla="val 187"/>
                <a:gd name="f238" fmla="val 199"/>
                <a:gd name="f239" fmla="val 190"/>
                <a:gd name="f240" fmla="val 143"/>
                <a:gd name="f241" fmla="val 181"/>
                <a:gd name="f242" fmla="val 162"/>
                <a:gd name="f243" fmla="val 172"/>
                <a:gd name="f244" fmla="val 171"/>
                <a:gd name="f245" fmla="val 179"/>
                <a:gd name="f246" fmla="val 188"/>
                <a:gd name="f247" fmla="val 205"/>
                <a:gd name="f248" fmla="val 223"/>
                <a:gd name="f249" fmla="val 235"/>
                <a:gd name="f250" fmla="val 277"/>
                <a:gd name="f251" fmla="val 259"/>
                <a:gd name="f252" fmla="val 345"/>
                <a:gd name="f253" fmla="val 300"/>
                <a:gd name="f254" fmla="val 376"/>
                <a:gd name="f255" fmla="val 381"/>
                <a:gd name="f256" fmla="val 397"/>
                <a:gd name="f257" fmla="val 306"/>
                <a:gd name="f258" fmla="val 407"/>
                <a:gd name="f259" fmla="val 312"/>
                <a:gd name="f260" fmla="val 417"/>
                <a:gd name="f261" fmla="val 321"/>
                <a:gd name="f262" fmla="val 435"/>
                <a:gd name="f263" fmla="val 340"/>
                <a:gd name="f264" fmla="val 443"/>
                <a:gd name="f265" fmla="val 348"/>
                <a:gd name="f266" fmla="val 370"/>
                <a:gd name="f267" fmla="val 504"/>
                <a:gd name="f268" fmla="val 559"/>
                <a:gd name="f269" fmla="val 441"/>
                <a:gd name="f270" fmla="val 446"/>
                <a:gd name="f271" fmla="val 523"/>
                <a:gd name="f272" fmla="val 514"/>
                <a:gd name="f273" fmla="val 473"/>
                <a:gd name="f274" fmla="val 482"/>
                <a:gd name="f275" fmla="val 497"/>
                <a:gd name="f276" fmla="val 498"/>
                <a:gd name="f277" fmla="val 508"/>
                <a:gd name="f278" fmla="val 517"/>
                <a:gd name="f279" fmla="val 501"/>
                <a:gd name="f280" fmla="val 526"/>
                <a:gd name="f281" fmla="val 572"/>
                <a:gd name="f282" fmla="val 527"/>
                <a:gd name="f283" fmla="val 581"/>
                <a:gd name="f284" fmla="val 595"/>
                <a:gd name="f285" fmla="val 553"/>
                <a:gd name="f286" fmla="val 605"/>
                <a:gd name="f287" fmla="val 556"/>
                <a:gd name="f288" fmla="val 612"/>
                <a:gd name="f289" fmla="val 616"/>
                <a:gd name="f290" fmla="val 565"/>
                <a:gd name="f291" fmla="val 636"/>
                <a:gd name="f292" fmla="val 569"/>
                <a:gd name="f293" fmla="val 648"/>
                <a:gd name="f294" fmla="val 577"/>
                <a:gd name="f295" fmla="val 661"/>
                <a:gd name="f296" fmla="val 584"/>
                <a:gd name="f297" fmla="val 675"/>
                <a:gd name="f298" fmla="val 687"/>
                <a:gd name="f299" fmla="val 601"/>
                <a:gd name="f300" fmla="val 691"/>
                <a:gd name="f301" fmla="val 607"/>
                <a:gd name="f302" fmla="val 696"/>
                <a:gd name="f303" fmla="val 613"/>
                <a:gd name="f304" fmla="val 699"/>
                <a:gd name="f305" fmla="val 621"/>
                <a:gd name="f306" fmla="val 700"/>
                <a:gd name="f307" fmla="val 633"/>
                <a:gd name="f308" fmla="val 705"/>
                <a:gd name="f309" fmla="val 643"/>
                <a:gd name="f310" fmla="val 711"/>
                <a:gd name="f311" fmla="val 651"/>
                <a:gd name="f312" fmla="val 718"/>
                <a:gd name="f313" fmla="val 655"/>
                <a:gd name="f314" fmla="val 728"/>
                <a:gd name="f315" fmla="val 660"/>
                <a:gd name="f316" fmla="val 738"/>
                <a:gd name="f317" fmla="val 663"/>
                <a:gd name="f318" fmla="val 749"/>
                <a:gd name="f319" fmla="val 666"/>
                <a:gd name="f320" fmla="val 770"/>
                <a:gd name="f321" fmla="val 669"/>
                <a:gd name="f322" fmla="val 794"/>
                <a:gd name="f323" fmla="val 824"/>
                <a:gd name="f324" fmla="val 841"/>
                <a:gd name="f325" fmla="val 658"/>
                <a:gd name="f326" fmla="val 877"/>
                <a:gd name="f327" fmla="val 654"/>
                <a:gd name="f328" fmla="val 886"/>
                <a:gd name="f329" fmla="val 652"/>
                <a:gd name="f330" fmla="val 898"/>
                <a:gd name="f331" fmla="val 910"/>
                <a:gd name="f332" fmla="val 943"/>
                <a:gd name="f333" fmla="val 957"/>
                <a:gd name="f334" fmla="val 964"/>
                <a:gd name="f335" fmla="val 976"/>
                <a:gd name="f336" fmla="val 639"/>
                <a:gd name="f337" fmla="val 1005"/>
                <a:gd name="f338" fmla="val 1045"/>
                <a:gd name="f339" fmla="val 1217"/>
                <a:gd name="f340" fmla="val 1354"/>
                <a:gd name="f341" fmla="val 1360"/>
                <a:gd name="f342" fmla="val 614"/>
                <a:gd name="f343" fmla="val 1366"/>
                <a:gd name="f344" fmla="val 1369"/>
                <a:gd name="f345" fmla="val 619"/>
                <a:gd name="f346" fmla="val 1374"/>
                <a:gd name="f347" fmla="val 625"/>
                <a:gd name="f348" fmla="val 1378"/>
                <a:gd name="f349" fmla="val 634"/>
                <a:gd name="f350" fmla="val 1381"/>
                <a:gd name="f351" fmla="val 642"/>
                <a:gd name="f352" fmla="val 1368"/>
                <a:gd name="f353" fmla="val 681"/>
                <a:gd name="f354" fmla="val 685"/>
                <a:gd name="f355" fmla="val 1347"/>
                <a:gd name="f356" fmla="val 688"/>
                <a:gd name="f357" fmla="val 1339"/>
                <a:gd name="f358" fmla="val 697"/>
                <a:gd name="f359" fmla="val 1324"/>
                <a:gd name="f360" fmla="val 708"/>
                <a:gd name="f361" fmla="val 1306"/>
                <a:gd name="f362" fmla="val 727"/>
                <a:gd name="f363" fmla="val 1279"/>
                <a:gd name="f364" fmla="val 731"/>
                <a:gd name="f365" fmla="val 1271"/>
                <a:gd name="f366" fmla="val 732"/>
                <a:gd name="f367" fmla="val 1262"/>
                <a:gd name="f368" fmla="val 1237"/>
                <a:gd name="f369" fmla="val 741"/>
                <a:gd name="f370" fmla="val 1205"/>
                <a:gd name="f371" fmla="val 743"/>
                <a:gd name="f372" fmla="val 1175"/>
                <a:gd name="f373" fmla="val 744"/>
                <a:gd name="f374" fmla="val 1163"/>
                <a:gd name="f375" fmla="val 747"/>
                <a:gd name="f376" fmla="val 1152"/>
                <a:gd name="f377" fmla="val 752"/>
                <a:gd name="f378" fmla="val 1143"/>
                <a:gd name="f379" fmla="val 758"/>
                <a:gd name="f380" fmla="val 1137"/>
                <a:gd name="f381" fmla="val 1127"/>
                <a:gd name="f382" fmla="val 774"/>
                <a:gd name="f383" fmla="val 777"/>
                <a:gd name="f384" fmla="val 779"/>
                <a:gd name="f385" fmla="val 1107"/>
                <a:gd name="f386" fmla="val 782"/>
                <a:gd name="f387" fmla="val 786"/>
                <a:gd name="f388" fmla="val 1094"/>
                <a:gd name="f389" fmla="val 797"/>
                <a:gd name="f390" fmla="val 804"/>
                <a:gd name="f391" fmla="val 1076"/>
                <a:gd name="f392" fmla="val 813"/>
                <a:gd name="f393" fmla="val 1071"/>
                <a:gd name="f394" fmla="val 822"/>
                <a:gd name="f395" fmla="val 1068"/>
                <a:gd name="f396" fmla="val 833"/>
                <a:gd name="f397" fmla="val 1065"/>
                <a:gd name="f398" fmla="val 856"/>
                <a:gd name="f399" fmla="val 1051"/>
                <a:gd name="f400" fmla="val 865"/>
                <a:gd name="f401" fmla="val 869"/>
                <a:gd name="f402" fmla="val 1041"/>
                <a:gd name="f403" fmla="val 837"/>
                <a:gd name="f404" fmla="val 1011"/>
                <a:gd name="f405" fmla="val 887"/>
                <a:gd name="f406" fmla="val 988"/>
                <a:gd name="f407" fmla="val 896"/>
                <a:gd name="f408" fmla="val 982"/>
                <a:gd name="f409" fmla="val 907"/>
                <a:gd name="f410" fmla="val 973"/>
                <a:gd name="f411" fmla="val 934"/>
                <a:gd name="f412" fmla="val 946"/>
                <a:gd name="f413" fmla="val 961"/>
                <a:gd name="f414" fmla="val 919"/>
                <a:gd name="f415" fmla="val 970"/>
                <a:gd name="f416" fmla="val 908"/>
                <a:gd name="f417" fmla="val 899"/>
                <a:gd name="f418" fmla="val 884"/>
                <a:gd name="f419" fmla="val 868"/>
                <a:gd name="f420" fmla="val 994"/>
                <a:gd name="f421" fmla="val 847"/>
                <a:gd name="f422" fmla="val 844"/>
                <a:gd name="f423" fmla="val 1029"/>
                <a:gd name="f424" fmla="val 1042"/>
                <a:gd name="f425" fmla="val 827"/>
                <a:gd name="f426" fmla="val 1053"/>
                <a:gd name="f427" fmla="val 821"/>
                <a:gd name="f428" fmla="val 812"/>
                <a:gd name="f429" fmla="val 1064"/>
                <a:gd name="f430" fmla="val 809"/>
                <a:gd name="f431" fmla="val 764"/>
                <a:gd name="f432" fmla="val 1062"/>
                <a:gd name="f433" fmla="val 1059"/>
                <a:gd name="f434" fmla="val 723"/>
                <a:gd name="f435" fmla="val 1067"/>
                <a:gd name="f436" fmla="val 725"/>
                <a:gd name="f437" fmla="val 1073"/>
                <a:gd name="f438" fmla="val 1077"/>
                <a:gd name="f439" fmla="val 1082"/>
                <a:gd name="f440" fmla="val 721"/>
                <a:gd name="f441" fmla="val 1088"/>
                <a:gd name="f442" fmla="val 717"/>
                <a:gd name="f443" fmla="val 1095"/>
                <a:gd name="f444" fmla="val 1103"/>
                <a:gd name="f445" fmla="val 702"/>
                <a:gd name="f446" fmla="val 1110"/>
                <a:gd name="f447" fmla="val 690"/>
                <a:gd name="f448" fmla="val 1119"/>
                <a:gd name="f449" fmla="val 676"/>
                <a:gd name="f450" fmla="val 1128"/>
                <a:gd name="f451" fmla="val 1145"/>
                <a:gd name="f452" fmla="val 1149"/>
                <a:gd name="f453" fmla="val 592"/>
                <a:gd name="f454" fmla="val 1146"/>
                <a:gd name="f455" fmla="val 1140"/>
                <a:gd name="f456" fmla="val 1136"/>
                <a:gd name="f457" fmla="val 1134"/>
                <a:gd name="f458" fmla="+- 0 0 -90"/>
                <a:gd name="f459" fmla="*/ f4 1 1154"/>
                <a:gd name="f460" fmla="*/ f5 1 1383"/>
                <a:gd name="f461" fmla="val f6"/>
                <a:gd name="f462" fmla="val f7"/>
                <a:gd name="f463" fmla="val f8"/>
                <a:gd name="f464" fmla="*/ f458 f0 1"/>
                <a:gd name="f465" fmla="+- f463 0 f461"/>
                <a:gd name="f466" fmla="+- f462 0 f461"/>
                <a:gd name="f467" fmla="*/ f464 1 f3"/>
                <a:gd name="f468" fmla="*/ f466 1 1154"/>
                <a:gd name="f469" fmla="*/ f465 1 1383"/>
                <a:gd name="f470" fmla="*/ 1113 f466 1"/>
                <a:gd name="f471" fmla="*/ 529 f465 1"/>
                <a:gd name="f472" fmla="*/ 1061 f466 1"/>
                <a:gd name="f473" fmla="*/ 541 f465 1"/>
                <a:gd name="f474" fmla="*/ 1006 f466 1"/>
                <a:gd name="f475" fmla="*/ 515 f465 1"/>
                <a:gd name="f476" fmla="*/ 940 f466 1"/>
                <a:gd name="f477" fmla="*/ 503 f465 1"/>
                <a:gd name="f478" fmla="*/ 929 f466 1"/>
                <a:gd name="f479" fmla="*/ 459 f465 1"/>
                <a:gd name="f480" fmla="*/ 922 f466 1"/>
                <a:gd name="f481" fmla="*/ 404 f465 1"/>
                <a:gd name="f482" fmla="*/ 866 f466 1"/>
                <a:gd name="f483" fmla="*/ 372 f465 1"/>
                <a:gd name="f484" fmla="*/ 819 f466 1"/>
                <a:gd name="f485" fmla="*/ 339 f465 1"/>
                <a:gd name="f486" fmla="*/ 715 f466 1"/>
                <a:gd name="f487" fmla="*/ 334 f465 1"/>
                <a:gd name="f488" fmla="*/ 578 f466 1"/>
                <a:gd name="f489" fmla="*/ 331 f465 1"/>
                <a:gd name="f490" fmla="*/ 535 f466 1"/>
                <a:gd name="f491" fmla="*/ 355 f465 1"/>
                <a:gd name="f492" fmla="*/ 500 f466 1"/>
                <a:gd name="f493" fmla="*/ 318 f465 1"/>
                <a:gd name="f494" fmla="*/ 474 f466 1"/>
                <a:gd name="f495" fmla="*/ 272 f465 1"/>
                <a:gd name="f496" fmla="*/ 462 f466 1"/>
                <a:gd name="f497" fmla="*/ 248 f465 1"/>
                <a:gd name="f498" fmla="*/ 434 f466 1"/>
                <a:gd name="f499" fmla="*/ 250 f465 1"/>
                <a:gd name="f500" fmla="*/ 388 f466 1"/>
                <a:gd name="f501" fmla="*/ 197 f465 1"/>
                <a:gd name="f502" fmla="*/ 366 f466 1"/>
                <a:gd name="f503" fmla="*/ 209 f465 1"/>
                <a:gd name="f504" fmla="*/ 301 f466 1"/>
                <a:gd name="f505" fmla="*/ 144 f465 1"/>
                <a:gd name="f506" fmla="*/ 266 f466 1"/>
                <a:gd name="f507" fmla="*/ 89 f465 1"/>
                <a:gd name="f508" fmla="*/ 260 f466 1"/>
                <a:gd name="f509" fmla="*/ 75 f465 1"/>
                <a:gd name="f510" fmla="*/ 226 f466 1"/>
                <a:gd name="f511" fmla="*/ 45 f465 1"/>
                <a:gd name="f512" fmla="*/ 174 f466 1"/>
                <a:gd name="f513" fmla="*/ 24 f465 1"/>
                <a:gd name="f514" fmla="*/ 128 f466 1"/>
                <a:gd name="f515" fmla="*/ 15 f465 1"/>
                <a:gd name="f516" fmla="*/ 49 f466 1"/>
                <a:gd name="f517" fmla="*/ 4 f465 1"/>
                <a:gd name="f518" fmla="*/ 58 f465 1"/>
                <a:gd name="f519" fmla="*/ 123 f466 1"/>
                <a:gd name="f520" fmla="*/ 138 f465 1"/>
                <a:gd name="f521" fmla="*/ 119 f466 1"/>
                <a:gd name="f522" fmla="*/ 113 f465 1"/>
                <a:gd name="f523" fmla="*/ 96 f466 1"/>
                <a:gd name="f524" fmla="*/ 63 f465 1"/>
                <a:gd name="f525" fmla="*/ 161 f466 1"/>
                <a:gd name="f526" fmla="*/ 116 f465 1"/>
                <a:gd name="f527" fmla="*/ 197 f466 1"/>
                <a:gd name="f528" fmla="*/ 135 f465 1"/>
                <a:gd name="f529" fmla="*/ 181 f466 1"/>
                <a:gd name="f530" fmla="*/ 155 f465 1"/>
                <a:gd name="f531" fmla="*/ 194 f465 1"/>
                <a:gd name="f532" fmla="*/ 253 f465 1"/>
                <a:gd name="f533" fmla="*/ 372 f466 1"/>
                <a:gd name="f534" fmla="*/ 300 f465 1"/>
                <a:gd name="f535" fmla="*/ 417 f466 1"/>
                <a:gd name="f536" fmla="*/ 321 f465 1"/>
                <a:gd name="f537" fmla="*/ 483 f466 1"/>
                <a:gd name="f538" fmla="*/ 370 f465 1"/>
                <a:gd name="f539" fmla="*/ 536 f466 1"/>
                <a:gd name="f540" fmla="*/ 446 f465 1"/>
                <a:gd name="f541" fmla="*/ 497 f466 1"/>
                <a:gd name="f542" fmla="*/ 491 f465 1"/>
                <a:gd name="f543" fmla="*/ 517 f466 1"/>
                <a:gd name="f544" fmla="*/ 563 f465 1"/>
                <a:gd name="f545" fmla="*/ 556 f466 1"/>
                <a:gd name="f546" fmla="*/ 612 f465 1"/>
                <a:gd name="f547" fmla="*/ 584 f466 1"/>
                <a:gd name="f548" fmla="*/ 675 f465 1"/>
                <a:gd name="f549" fmla="*/ 621 f466 1"/>
                <a:gd name="f550" fmla="*/ 700 f465 1"/>
                <a:gd name="f551" fmla="*/ 663 f466 1"/>
                <a:gd name="f552" fmla="*/ 749 f465 1"/>
                <a:gd name="f553" fmla="*/ 666 f466 1"/>
                <a:gd name="f554" fmla="*/ 854 f465 1"/>
                <a:gd name="f555" fmla="*/ 652 f466 1"/>
                <a:gd name="f556" fmla="*/ 910 f465 1"/>
                <a:gd name="f557" fmla="*/ 976 f465 1"/>
                <a:gd name="f558" fmla="*/ 613 f466 1"/>
                <a:gd name="f559" fmla="*/ 1354 f465 1"/>
                <a:gd name="f560" fmla="*/ 625 f466 1"/>
                <a:gd name="f561" fmla="*/ 1378 f465 1"/>
                <a:gd name="f562" fmla="*/ 669 f466 1"/>
                <a:gd name="f563" fmla="*/ 1368 f465 1"/>
                <a:gd name="f564" fmla="*/ 708 f466 1"/>
                <a:gd name="f565" fmla="*/ 1306 f465 1"/>
                <a:gd name="f566" fmla="*/ 741 f466 1"/>
                <a:gd name="f567" fmla="*/ 1205 f465 1"/>
                <a:gd name="f568" fmla="*/ 758 f466 1"/>
                <a:gd name="f569" fmla="*/ 1137 f465 1"/>
                <a:gd name="f570" fmla="*/ 782 f466 1"/>
                <a:gd name="f571" fmla="*/ 1100 f465 1"/>
                <a:gd name="f572" fmla="*/ 822 f466 1"/>
                <a:gd name="f573" fmla="*/ 1068 f465 1"/>
                <a:gd name="f574" fmla="*/ 869 f466 1"/>
                <a:gd name="f575" fmla="*/ 1041 f465 1"/>
                <a:gd name="f576" fmla="*/ 907 f466 1"/>
                <a:gd name="f577" fmla="*/ 973 f465 1"/>
                <a:gd name="f578" fmla="*/ 982 f466 1"/>
                <a:gd name="f579" fmla="*/ 884 f465 1"/>
                <a:gd name="f580" fmla="*/ 1042 f466 1"/>
                <a:gd name="f581" fmla="*/ 827 f465 1"/>
                <a:gd name="f582" fmla="*/ 1064 f466 1"/>
                <a:gd name="f583" fmla="*/ 764 f465 1"/>
                <a:gd name="f584" fmla="*/ 1067 f466 1"/>
                <a:gd name="f585" fmla="*/ 725 f465 1"/>
                <a:gd name="f586" fmla="*/ 1103 f466 1"/>
                <a:gd name="f587" fmla="*/ 702 f465 1"/>
                <a:gd name="f588" fmla="*/ 1149 f466 1"/>
                <a:gd name="f589" fmla="*/ 1146 f466 1"/>
                <a:gd name="f590" fmla="*/ 565 f465 1"/>
                <a:gd name="f591" fmla="*/ 0 f466 1"/>
                <a:gd name="f592" fmla="*/ 0 f465 1"/>
                <a:gd name="f593" fmla="*/ 1154 f466 1"/>
                <a:gd name="f594" fmla="*/ 1383 f465 1"/>
                <a:gd name="f595" fmla="+- f467 0 f1"/>
                <a:gd name="f596" fmla="*/ f470 1 1154"/>
                <a:gd name="f597" fmla="*/ f471 1 1383"/>
                <a:gd name="f598" fmla="*/ f472 1 1154"/>
                <a:gd name="f599" fmla="*/ f473 1 1383"/>
                <a:gd name="f600" fmla="*/ f474 1 1154"/>
                <a:gd name="f601" fmla="*/ f475 1 1383"/>
                <a:gd name="f602" fmla="*/ f476 1 1154"/>
                <a:gd name="f603" fmla="*/ f477 1 1383"/>
                <a:gd name="f604" fmla="*/ f478 1 1154"/>
                <a:gd name="f605" fmla="*/ f479 1 1383"/>
                <a:gd name="f606" fmla="*/ f480 1 1154"/>
                <a:gd name="f607" fmla="*/ f481 1 1383"/>
                <a:gd name="f608" fmla="*/ f482 1 1154"/>
                <a:gd name="f609" fmla="*/ f483 1 1383"/>
                <a:gd name="f610" fmla="*/ f484 1 1154"/>
                <a:gd name="f611" fmla="*/ f485 1 1383"/>
                <a:gd name="f612" fmla="*/ f486 1 1154"/>
                <a:gd name="f613" fmla="*/ f487 1 1383"/>
                <a:gd name="f614" fmla="*/ f488 1 1154"/>
                <a:gd name="f615" fmla="*/ f489 1 1383"/>
                <a:gd name="f616" fmla="*/ f490 1 1154"/>
                <a:gd name="f617" fmla="*/ f491 1 1383"/>
                <a:gd name="f618" fmla="*/ f492 1 1154"/>
                <a:gd name="f619" fmla="*/ f493 1 1383"/>
                <a:gd name="f620" fmla="*/ f494 1 1154"/>
                <a:gd name="f621" fmla="*/ f495 1 1383"/>
                <a:gd name="f622" fmla="*/ f496 1 1154"/>
                <a:gd name="f623" fmla="*/ f497 1 1383"/>
                <a:gd name="f624" fmla="*/ f498 1 1154"/>
                <a:gd name="f625" fmla="*/ f499 1 1383"/>
                <a:gd name="f626" fmla="*/ f500 1 1154"/>
                <a:gd name="f627" fmla="*/ f501 1 1383"/>
                <a:gd name="f628" fmla="*/ f502 1 1154"/>
                <a:gd name="f629" fmla="*/ f503 1 1383"/>
                <a:gd name="f630" fmla="*/ f504 1 1154"/>
                <a:gd name="f631" fmla="*/ f505 1 1383"/>
                <a:gd name="f632" fmla="*/ f506 1 1154"/>
                <a:gd name="f633" fmla="*/ f507 1 1383"/>
                <a:gd name="f634" fmla="*/ f508 1 1154"/>
                <a:gd name="f635" fmla="*/ f509 1 1383"/>
                <a:gd name="f636" fmla="*/ f510 1 1154"/>
                <a:gd name="f637" fmla="*/ f511 1 1383"/>
                <a:gd name="f638" fmla="*/ f512 1 1154"/>
                <a:gd name="f639" fmla="*/ f513 1 1383"/>
                <a:gd name="f640" fmla="*/ f514 1 1154"/>
                <a:gd name="f641" fmla="*/ f515 1 1383"/>
                <a:gd name="f642" fmla="*/ f516 1 1154"/>
                <a:gd name="f643" fmla="*/ f517 1 1383"/>
                <a:gd name="f644" fmla="*/ f518 1 1383"/>
                <a:gd name="f645" fmla="*/ f519 1 1154"/>
                <a:gd name="f646" fmla="*/ f520 1 1383"/>
                <a:gd name="f647" fmla="*/ f521 1 1154"/>
                <a:gd name="f648" fmla="*/ f522 1 1383"/>
                <a:gd name="f649" fmla="*/ f523 1 1154"/>
                <a:gd name="f650" fmla="*/ f524 1 1383"/>
                <a:gd name="f651" fmla="*/ f525 1 1154"/>
                <a:gd name="f652" fmla="*/ f526 1 1383"/>
                <a:gd name="f653" fmla="*/ f527 1 1154"/>
                <a:gd name="f654" fmla="*/ f528 1 1383"/>
                <a:gd name="f655" fmla="*/ f529 1 1154"/>
                <a:gd name="f656" fmla="*/ f530 1 1383"/>
                <a:gd name="f657" fmla="*/ f531 1 1383"/>
                <a:gd name="f658" fmla="*/ f532 1 1383"/>
                <a:gd name="f659" fmla="*/ f533 1 1154"/>
                <a:gd name="f660" fmla="*/ f534 1 1383"/>
                <a:gd name="f661" fmla="*/ f535 1 1154"/>
                <a:gd name="f662" fmla="*/ f536 1 1383"/>
                <a:gd name="f663" fmla="*/ f537 1 1154"/>
                <a:gd name="f664" fmla="*/ f538 1 1383"/>
                <a:gd name="f665" fmla="*/ f539 1 1154"/>
                <a:gd name="f666" fmla="*/ f540 1 1383"/>
                <a:gd name="f667" fmla="*/ f541 1 1154"/>
                <a:gd name="f668" fmla="*/ f542 1 1383"/>
                <a:gd name="f669" fmla="*/ f543 1 1154"/>
                <a:gd name="f670" fmla="*/ f544 1 1383"/>
                <a:gd name="f671" fmla="*/ f545 1 1154"/>
                <a:gd name="f672" fmla="*/ f546 1 1383"/>
                <a:gd name="f673" fmla="*/ f547 1 1154"/>
                <a:gd name="f674" fmla="*/ f548 1 1383"/>
                <a:gd name="f675" fmla="*/ f549 1 1154"/>
                <a:gd name="f676" fmla="*/ f550 1 1383"/>
                <a:gd name="f677" fmla="*/ f551 1 1154"/>
                <a:gd name="f678" fmla="*/ f552 1 1383"/>
                <a:gd name="f679" fmla="*/ f553 1 1154"/>
                <a:gd name="f680" fmla="*/ f554 1 1383"/>
                <a:gd name="f681" fmla="*/ f555 1 1154"/>
                <a:gd name="f682" fmla="*/ f556 1 1383"/>
                <a:gd name="f683" fmla="*/ f557 1 1383"/>
                <a:gd name="f684" fmla="*/ f558 1 1154"/>
                <a:gd name="f685" fmla="*/ f559 1 1383"/>
                <a:gd name="f686" fmla="*/ f560 1 1154"/>
                <a:gd name="f687" fmla="*/ f561 1 1383"/>
                <a:gd name="f688" fmla="*/ f562 1 1154"/>
                <a:gd name="f689" fmla="*/ f563 1 1383"/>
                <a:gd name="f690" fmla="*/ f564 1 1154"/>
                <a:gd name="f691" fmla="*/ f565 1 1383"/>
                <a:gd name="f692" fmla="*/ f566 1 1154"/>
                <a:gd name="f693" fmla="*/ f567 1 1383"/>
                <a:gd name="f694" fmla="*/ f568 1 1154"/>
                <a:gd name="f695" fmla="*/ f569 1 1383"/>
                <a:gd name="f696" fmla="*/ f570 1 1154"/>
                <a:gd name="f697" fmla="*/ f571 1 1383"/>
                <a:gd name="f698" fmla="*/ f572 1 1154"/>
                <a:gd name="f699" fmla="*/ f573 1 1383"/>
                <a:gd name="f700" fmla="*/ f574 1 1154"/>
                <a:gd name="f701" fmla="*/ f575 1 1383"/>
                <a:gd name="f702" fmla="*/ f576 1 1154"/>
                <a:gd name="f703" fmla="*/ f577 1 1383"/>
                <a:gd name="f704" fmla="*/ f578 1 1154"/>
                <a:gd name="f705" fmla="*/ f579 1 1383"/>
                <a:gd name="f706" fmla="*/ f580 1 1154"/>
                <a:gd name="f707" fmla="*/ f581 1 1383"/>
                <a:gd name="f708" fmla="*/ f582 1 1154"/>
                <a:gd name="f709" fmla="*/ f583 1 1383"/>
                <a:gd name="f710" fmla="*/ f584 1 1154"/>
                <a:gd name="f711" fmla="*/ f585 1 1383"/>
                <a:gd name="f712" fmla="*/ f586 1 1154"/>
                <a:gd name="f713" fmla="*/ f587 1 1383"/>
                <a:gd name="f714" fmla="*/ f588 1 1154"/>
                <a:gd name="f715" fmla="*/ f589 1 1154"/>
                <a:gd name="f716" fmla="*/ f590 1 1383"/>
                <a:gd name="f717" fmla="*/ f591 1 1154"/>
                <a:gd name="f718" fmla="*/ f592 1 1383"/>
                <a:gd name="f719" fmla="*/ f593 1 1154"/>
                <a:gd name="f720" fmla="*/ f594 1 1383"/>
                <a:gd name="f721" fmla="*/ f596 1 f468"/>
                <a:gd name="f722" fmla="*/ f597 1 f469"/>
                <a:gd name="f723" fmla="*/ f598 1 f468"/>
                <a:gd name="f724" fmla="*/ f599 1 f469"/>
                <a:gd name="f725" fmla="*/ f600 1 f468"/>
                <a:gd name="f726" fmla="*/ f601 1 f469"/>
                <a:gd name="f727" fmla="*/ f602 1 f468"/>
                <a:gd name="f728" fmla="*/ f603 1 f469"/>
                <a:gd name="f729" fmla="*/ f604 1 f468"/>
                <a:gd name="f730" fmla="*/ f605 1 f469"/>
                <a:gd name="f731" fmla="*/ f606 1 f468"/>
                <a:gd name="f732" fmla="*/ f607 1 f469"/>
                <a:gd name="f733" fmla="*/ f608 1 f468"/>
                <a:gd name="f734" fmla="*/ f609 1 f469"/>
                <a:gd name="f735" fmla="*/ f610 1 f468"/>
                <a:gd name="f736" fmla="*/ f611 1 f469"/>
                <a:gd name="f737" fmla="*/ f612 1 f468"/>
                <a:gd name="f738" fmla="*/ f613 1 f469"/>
                <a:gd name="f739" fmla="*/ f614 1 f468"/>
                <a:gd name="f740" fmla="*/ f615 1 f469"/>
                <a:gd name="f741" fmla="*/ f616 1 f468"/>
                <a:gd name="f742" fmla="*/ f617 1 f469"/>
                <a:gd name="f743" fmla="*/ f618 1 f468"/>
                <a:gd name="f744" fmla="*/ f619 1 f469"/>
                <a:gd name="f745" fmla="*/ f620 1 f468"/>
                <a:gd name="f746" fmla="*/ f621 1 f469"/>
                <a:gd name="f747" fmla="*/ f622 1 f468"/>
                <a:gd name="f748" fmla="*/ f623 1 f469"/>
                <a:gd name="f749" fmla="*/ f624 1 f468"/>
                <a:gd name="f750" fmla="*/ f625 1 f469"/>
                <a:gd name="f751" fmla="*/ f626 1 f468"/>
                <a:gd name="f752" fmla="*/ f627 1 f469"/>
                <a:gd name="f753" fmla="*/ f628 1 f468"/>
                <a:gd name="f754" fmla="*/ f629 1 f469"/>
                <a:gd name="f755" fmla="*/ f630 1 f468"/>
                <a:gd name="f756" fmla="*/ f631 1 f469"/>
                <a:gd name="f757" fmla="*/ f632 1 f468"/>
                <a:gd name="f758" fmla="*/ f633 1 f469"/>
                <a:gd name="f759" fmla="*/ f634 1 f468"/>
                <a:gd name="f760" fmla="*/ f635 1 f469"/>
                <a:gd name="f761" fmla="*/ f636 1 f468"/>
                <a:gd name="f762" fmla="*/ f637 1 f469"/>
                <a:gd name="f763" fmla="*/ f638 1 f468"/>
                <a:gd name="f764" fmla="*/ f639 1 f469"/>
                <a:gd name="f765" fmla="*/ f640 1 f468"/>
                <a:gd name="f766" fmla="*/ f641 1 f469"/>
                <a:gd name="f767" fmla="*/ f642 1 f468"/>
                <a:gd name="f768" fmla="*/ f643 1 f469"/>
                <a:gd name="f769" fmla="*/ f644 1 f469"/>
                <a:gd name="f770" fmla="*/ f645 1 f468"/>
                <a:gd name="f771" fmla="*/ f646 1 f469"/>
                <a:gd name="f772" fmla="*/ f647 1 f468"/>
                <a:gd name="f773" fmla="*/ f648 1 f469"/>
                <a:gd name="f774" fmla="*/ f649 1 f468"/>
                <a:gd name="f775" fmla="*/ f650 1 f469"/>
                <a:gd name="f776" fmla="*/ f651 1 f468"/>
                <a:gd name="f777" fmla="*/ f652 1 f469"/>
                <a:gd name="f778" fmla="*/ f653 1 f468"/>
                <a:gd name="f779" fmla="*/ f654 1 f469"/>
                <a:gd name="f780" fmla="*/ f655 1 f468"/>
                <a:gd name="f781" fmla="*/ f656 1 f469"/>
                <a:gd name="f782" fmla="*/ f657 1 f469"/>
                <a:gd name="f783" fmla="*/ f658 1 f469"/>
                <a:gd name="f784" fmla="*/ f659 1 f468"/>
                <a:gd name="f785" fmla="*/ f660 1 f469"/>
                <a:gd name="f786" fmla="*/ f661 1 f468"/>
                <a:gd name="f787" fmla="*/ f662 1 f469"/>
                <a:gd name="f788" fmla="*/ f663 1 f468"/>
                <a:gd name="f789" fmla="*/ f664 1 f469"/>
                <a:gd name="f790" fmla="*/ f665 1 f468"/>
                <a:gd name="f791" fmla="*/ f666 1 f469"/>
                <a:gd name="f792" fmla="*/ f667 1 f468"/>
                <a:gd name="f793" fmla="*/ f668 1 f469"/>
                <a:gd name="f794" fmla="*/ f669 1 f468"/>
                <a:gd name="f795" fmla="*/ f670 1 f469"/>
                <a:gd name="f796" fmla="*/ f671 1 f468"/>
                <a:gd name="f797" fmla="*/ f672 1 f469"/>
                <a:gd name="f798" fmla="*/ f673 1 f468"/>
                <a:gd name="f799" fmla="*/ f674 1 f469"/>
                <a:gd name="f800" fmla="*/ f675 1 f468"/>
                <a:gd name="f801" fmla="*/ f676 1 f469"/>
                <a:gd name="f802" fmla="*/ f677 1 f468"/>
                <a:gd name="f803" fmla="*/ f678 1 f469"/>
                <a:gd name="f804" fmla="*/ f679 1 f468"/>
                <a:gd name="f805" fmla="*/ f680 1 f469"/>
                <a:gd name="f806" fmla="*/ f681 1 f468"/>
                <a:gd name="f807" fmla="*/ f682 1 f469"/>
                <a:gd name="f808" fmla="*/ f683 1 f469"/>
                <a:gd name="f809" fmla="*/ f684 1 f468"/>
                <a:gd name="f810" fmla="*/ f685 1 f469"/>
                <a:gd name="f811" fmla="*/ f686 1 f468"/>
                <a:gd name="f812" fmla="*/ f687 1 f469"/>
                <a:gd name="f813" fmla="*/ f688 1 f468"/>
                <a:gd name="f814" fmla="*/ f689 1 f469"/>
                <a:gd name="f815" fmla="*/ f690 1 f468"/>
                <a:gd name="f816" fmla="*/ f691 1 f469"/>
                <a:gd name="f817" fmla="*/ f692 1 f468"/>
                <a:gd name="f818" fmla="*/ f693 1 f469"/>
                <a:gd name="f819" fmla="*/ f694 1 f468"/>
                <a:gd name="f820" fmla="*/ f695 1 f469"/>
                <a:gd name="f821" fmla="*/ f696 1 f468"/>
                <a:gd name="f822" fmla="*/ f697 1 f469"/>
                <a:gd name="f823" fmla="*/ f698 1 f468"/>
                <a:gd name="f824" fmla="*/ f699 1 f469"/>
                <a:gd name="f825" fmla="*/ f700 1 f468"/>
                <a:gd name="f826" fmla="*/ f701 1 f469"/>
                <a:gd name="f827" fmla="*/ f702 1 f468"/>
                <a:gd name="f828" fmla="*/ f703 1 f469"/>
                <a:gd name="f829" fmla="*/ f704 1 f468"/>
                <a:gd name="f830" fmla="*/ f705 1 f469"/>
                <a:gd name="f831" fmla="*/ f706 1 f468"/>
                <a:gd name="f832" fmla="*/ f707 1 f469"/>
                <a:gd name="f833" fmla="*/ f708 1 f468"/>
                <a:gd name="f834" fmla="*/ f709 1 f469"/>
                <a:gd name="f835" fmla="*/ f710 1 f468"/>
                <a:gd name="f836" fmla="*/ f711 1 f469"/>
                <a:gd name="f837" fmla="*/ f712 1 f468"/>
                <a:gd name="f838" fmla="*/ f713 1 f469"/>
                <a:gd name="f839" fmla="*/ f714 1 f468"/>
                <a:gd name="f840" fmla="*/ f715 1 f468"/>
                <a:gd name="f841" fmla="*/ f716 1 f469"/>
                <a:gd name="f842" fmla="*/ f717 1 f468"/>
                <a:gd name="f843" fmla="*/ f719 1 f468"/>
                <a:gd name="f844" fmla="*/ f718 1 f469"/>
                <a:gd name="f845" fmla="*/ f720 1 f469"/>
                <a:gd name="f846" fmla="*/ f842 f459 1"/>
                <a:gd name="f847" fmla="*/ f843 f459 1"/>
                <a:gd name="f848" fmla="*/ f845 f460 1"/>
                <a:gd name="f849" fmla="*/ f844 f460 1"/>
                <a:gd name="f850" fmla="*/ f721 f459 1"/>
                <a:gd name="f851" fmla="*/ f722 f460 1"/>
                <a:gd name="f852" fmla="*/ f723 f459 1"/>
                <a:gd name="f853" fmla="*/ f724 f460 1"/>
                <a:gd name="f854" fmla="*/ f725 f459 1"/>
                <a:gd name="f855" fmla="*/ f726 f460 1"/>
                <a:gd name="f856" fmla="*/ f727 f459 1"/>
                <a:gd name="f857" fmla="*/ f728 f460 1"/>
                <a:gd name="f858" fmla="*/ f729 f459 1"/>
                <a:gd name="f859" fmla="*/ f730 f460 1"/>
                <a:gd name="f860" fmla="*/ f731 f459 1"/>
                <a:gd name="f861" fmla="*/ f732 f460 1"/>
                <a:gd name="f862" fmla="*/ f733 f459 1"/>
                <a:gd name="f863" fmla="*/ f734 f460 1"/>
                <a:gd name="f864" fmla="*/ f735 f459 1"/>
                <a:gd name="f865" fmla="*/ f736 f460 1"/>
                <a:gd name="f866" fmla="*/ f737 f459 1"/>
                <a:gd name="f867" fmla="*/ f738 f460 1"/>
                <a:gd name="f868" fmla="*/ f739 f459 1"/>
                <a:gd name="f869" fmla="*/ f740 f460 1"/>
                <a:gd name="f870" fmla="*/ f741 f459 1"/>
                <a:gd name="f871" fmla="*/ f742 f460 1"/>
                <a:gd name="f872" fmla="*/ f743 f459 1"/>
                <a:gd name="f873" fmla="*/ f744 f460 1"/>
                <a:gd name="f874" fmla="*/ f745 f459 1"/>
                <a:gd name="f875" fmla="*/ f746 f460 1"/>
                <a:gd name="f876" fmla="*/ f747 f459 1"/>
                <a:gd name="f877" fmla="*/ f748 f460 1"/>
                <a:gd name="f878" fmla="*/ f749 f459 1"/>
                <a:gd name="f879" fmla="*/ f750 f460 1"/>
                <a:gd name="f880" fmla="*/ f751 f459 1"/>
                <a:gd name="f881" fmla="*/ f752 f460 1"/>
                <a:gd name="f882" fmla="*/ f753 f459 1"/>
                <a:gd name="f883" fmla="*/ f754 f460 1"/>
                <a:gd name="f884" fmla="*/ f755 f459 1"/>
                <a:gd name="f885" fmla="*/ f756 f460 1"/>
                <a:gd name="f886" fmla="*/ f757 f459 1"/>
                <a:gd name="f887" fmla="*/ f758 f460 1"/>
                <a:gd name="f888" fmla="*/ f759 f459 1"/>
                <a:gd name="f889" fmla="*/ f760 f460 1"/>
                <a:gd name="f890" fmla="*/ f761 f459 1"/>
                <a:gd name="f891" fmla="*/ f762 f460 1"/>
                <a:gd name="f892" fmla="*/ f763 f459 1"/>
                <a:gd name="f893" fmla="*/ f764 f460 1"/>
                <a:gd name="f894" fmla="*/ f765 f459 1"/>
                <a:gd name="f895" fmla="*/ f766 f460 1"/>
                <a:gd name="f896" fmla="*/ f767 f459 1"/>
                <a:gd name="f897" fmla="*/ f768 f460 1"/>
                <a:gd name="f898" fmla="*/ f769 f460 1"/>
                <a:gd name="f899" fmla="*/ f770 f459 1"/>
                <a:gd name="f900" fmla="*/ f771 f460 1"/>
                <a:gd name="f901" fmla="*/ f772 f459 1"/>
                <a:gd name="f902" fmla="*/ f773 f460 1"/>
                <a:gd name="f903" fmla="*/ f774 f459 1"/>
                <a:gd name="f904" fmla="*/ f775 f460 1"/>
                <a:gd name="f905" fmla="*/ f776 f459 1"/>
                <a:gd name="f906" fmla="*/ f777 f460 1"/>
                <a:gd name="f907" fmla="*/ f778 f459 1"/>
                <a:gd name="f908" fmla="*/ f779 f460 1"/>
                <a:gd name="f909" fmla="*/ f780 f459 1"/>
                <a:gd name="f910" fmla="*/ f781 f460 1"/>
                <a:gd name="f911" fmla="*/ f782 f460 1"/>
                <a:gd name="f912" fmla="*/ f783 f460 1"/>
                <a:gd name="f913" fmla="*/ f784 f459 1"/>
                <a:gd name="f914" fmla="*/ f785 f460 1"/>
                <a:gd name="f915" fmla="*/ f786 f459 1"/>
                <a:gd name="f916" fmla="*/ f787 f460 1"/>
                <a:gd name="f917" fmla="*/ f788 f459 1"/>
                <a:gd name="f918" fmla="*/ f789 f460 1"/>
                <a:gd name="f919" fmla="*/ f790 f459 1"/>
                <a:gd name="f920" fmla="*/ f791 f460 1"/>
                <a:gd name="f921" fmla="*/ f792 f459 1"/>
                <a:gd name="f922" fmla="*/ f793 f460 1"/>
                <a:gd name="f923" fmla="*/ f794 f459 1"/>
                <a:gd name="f924" fmla="*/ f795 f460 1"/>
                <a:gd name="f925" fmla="*/ f796 f459 1"/>
                <a:gd name="f926" fmla="*/ f797 f460 1"/>
                <a:gd name="f927" fmla="*/ f798 f459 1"/>
                <a:gd name="f928" fmla="*/ f799 f460 1"/>
                <a:gd name="f929" fmla="*/ f800 f459 1"/>
                <a:gd name="f930" fmla="*/ f801 f460 1"/>
                <a:gd name="f931" fmla="*/ f802 f459 1"/>
                <a:gd name="f932" fmla="*/ f803 f460 1"/>
                <a:gd name="f933" fmla="*/ f804 f459 1"/>
                <a:gd name="f934" fmla="*/ f805 f460 1"/>
                <a:gd name="f935" fmla="*/ f806 f459 1"/>
                <a:gd name="f936" fmla="*/ f807 f460 1"/>
                <a:gd name="f937" fmla="*/ f808 f460 1"/>
                <a:gd name="f938" fmla="*/ f809 f459 1"/>
                <a:gd name="f939" fmla="*/ f810 f460 1"/>
                <a:gd name="f940" fmla="*/ f811 f459 1"/>
                <a:gd name="f941" fmla="*/ f812 f460 1"/>
                <a:gd name="f942" fmla="*/ f813 f459 1"/>
                <a:gd name="f943" fmla="*/ f814 f460 1"/>
                <a:gd name="f944" fmla="*/ f815 f459 1"/>
                <a:gd name="f945" fmla="*/ f816 f460 1"/>
                <a:gd name="f946" fmla="*/ f817 f459 1"/>
                <a:gd name="f947" fmla="*/ f818 f460 1"/>
                <a:gd name="f948" fmla="*/ f819 f459 1"/>
                <a:gd name="f949" fmla="*/ f820 f460 1"/>
                <a:gd name="f950" fmla="*/ f821 f459 1"/>
                <a:gd name="f951" fmla="*/ f822 f460 1"/>
                <a:gd name="f952" fmla="*/ f823 f459 1"/>
                <a:gd name="f953" fmla="*/ f824 f460 1"/>
                <a:gd name="f954" fmla="*/ f825 f459 1"/>
                <a:gd name="f955" fmla="*/ f826 f460 1"/>
                <a:gd name="f956" fmla="*/ f827 f459 1"/>
                <a:gd name="f957" fmla="*/ f828 f460 1"/>
                <a:gd name="f958" fmla="*/ f829 f459 1"/>
                <a:gd name="f959" fmla="*/ f830 f460 1"/>
                <a:gd name="f960" fmla="*/ f831 f459 1"/>
                <a:gd name="f961" fmla="*/ f832 f460 1"/>
                <a:gd name="f962" fmla="*/ f833 f459 1"/>
                <a:gd name="f963" fmla="*/ f834 f460 1"/>
                <a:gd name="f964" fmla="*/ f835 f459 1"/>
                <a:gd name="f965" fmla="*/ f836 f460 1"/>
                <a:gd name="f966" fmla="*/ f837 f459 1"/>
                <a:gd name="f967" fmla="*/ f838 f460 1"/>
                <a:gd name="f968" fmla="*/ f839 f459 1"/>
                <a:gd name="f969" fmla="*/ f840 f459 1"/>
                <a:gd name="f970" fmla="*/ f841 f460 1"/>
              </a:gdLst>
              <a:ahLst/>
              <a:cxnLst>
                <a:cxn ang="3">
                  <a:pos x="hc" y="t"/>
                </a:cxn>
                <a:cxn ang="0">
                  <a:pos x="r" y="vc"/>
                </a:cxn>
                <a:cxn ang="cd4">
                  <a:pos x="hc" y="b"/>
                </a:cxn>
                <a:cxn ang="cd2">
                  <a:pos x="l" y="vc"/>
                </a:cxn>
                <a:cxn ang="f595">
                  <a:pos x="f850" y="f851"/>
                </a:cxn>
                <a:cxn ang="f595">
                  <a:pos x="f852" y="f853"/>
                </a:cxn>
                <a:cxn ang="f595">
                  <a:pos x="f854" y="f855"/>
                </a:cxn>
                <a:cxn ang="f595">
                  <a:pos x="f856" y="f857"/>
                </a:cxn>
                <a:cxn ang="f595">
                  <a:pos x="f858" y="f859"/>
                </a:cxn>
                <a:cxn ang="f595">
                  <a:pos x="f860" y="f861"/>
                </a:cxn>
                <a:cxn ang="f595">
                  <a:pos x="f862" y="f863"/>
                </a:cxn>
                <a:cxn ang="f595">
                  <a:pos x="f864" y="f865"/>
                </a:cxn>
                <a:cxn ang="f595">
                  <a:pos x="f866" y="f867"/>
                </a:cxn>
                <a:cxn ang="f595">
                  <a:pos x="f868" y="f869"/>
                </a:cxn>
                <a:cxn ang="f595">
                  <a:pos x="f870" y="f871"/>
                </a:cxn>
                <a:cxn ang="f595">
                  <a:pos x="f872" y="f873"/>
                </a:cxn>
                <a:cxn ang="f595">
                  <a:pos x="f874" y="f875"/>
                </a:cxn>
                <a:cxn ang="f595">
                  <a:pos x="f876" y="f877"/>
                </a:cxn>
                <a:cxn ang="f595">
                  <a:pos x="f878" y="f879"/>
                </a:cxn>
                <a:cxn ang="f595">
                  <a:pos x="f880" y="f881"/>
                </a:cxn>
                <a:cxn ang="f595">
                  <a:pos x="f882" y="f883"/>
                </a:cxn>
                <a:cxn ang="f595">
                  <a:pos x="f884" y="f885"/>
                </a:cxn>
                <a:cxn ang="f595">
                  <a:pos x="f886" y="f887"/>
                </a:cxn>
                <a:cxn ang="f595">
                  <a:pos x="f888" y="f889"/>
                </a:cxn>
                <a:cxn ang="f595">
                  <a:pos x="f890" y="f891"/>
                </a:cxn>
                <a:cxn ang="f595">
                  <a:pos x="f892" y="f893"/>
                </a:cxn>
                <a:cxn ang="f595">
                  <a:pos x="f894" y="f895"/>
                </a:cxn>
                <a:cxn ang="f595">
                  <a:pos x="f896" y="f897"/>
                </a:cxn>
                <a:cxn ang="f595">
                  <a:pos x="f896" y="f898"/>
                </a:cxn>
                <a:cxn ang="f595">
                  <a:pos x="f899" y="f900"/>
                </a:cxn>
                <a:cxn ang="f595">
                  <a:pos x="f901" y="f902"/>
                </a:cxn>
                <a:cxn ang="f595">
                  <a:pos x="f903" y="f904"/>
                </a:cxn>
                <a:cxn ang="f595">
                  <a:pos x="f905" y="f906"/>
                </a:cxn>
                <a:cxn ang="f595">
                  <a:pos x="f907" y="f908"/>
                </a:cxn>
                <a:cxn ang="f595">
                  <a:pos x="f909" y="f910"/>
                </a:cxn>
                <a:cxn ang="f595">
                  <a:pos x="f892" y="f911"/>
                </a:cxn>
                <a:cxn ang="f595">
                  <a:pos x="f888" y="f912"/>
                </a:cxn>
                <a:cxn ang="f595">
                  <a:pos x="f913" y="f914"/>
                </a:cxn>
                <a:cxn ang="f595">
                  <a:pos x="f915" y="f916"/>
                </a:cxn>
                <a:cxn ang="f595">
                  <a:pos x="f917" y="f918"/>
                </a:cxn>
                <a:cxn ang="f595">
                  <a:pos x="f919" y="f920"/>
                </a:cxn>
                <a:cxn ang="f595">
                  <a:pos x="f921" y="f922"/>
                </a:cxn>
                <a:cxn ang="f595">
                  <a:pos x="f923" y="f924"/>
                </a:cxn>
                <a:cxn ang="f595">
                  <a:pos x="f925" y="f926"/>
                </a:cxn>
                <a:cxn ang="f595">
                  <a:pos x="f927" y="f928"/>
                </a:cxn>
                <a:cxn ang="f595">
                  <a:pos x="f929" y="f930"/>
                </a:cxn>
                <a:cxn ang="f595">
                  <a:pos x="f931" y="f932"/>
                </a:cxn>
                <a:cxn ang="f595">
                  <a:pos x="f933" y="f934"/>
                </a:cxn>
                <a:cxn ang="f595">
                  <a:pos x="f935" y="f936"/>
                </a:cxn>
                <a:cxn ang="f595">
                  <a:pos x="f935" y="f937"/>
                </a:cxn>
                <a:cxn ang="f595">
                  <a:pos x="f938" y="f939"/>
                </a:cxn>
                <a:cxn ang="f595">
                  <a:pos x="f940" y="f941"/>
                </a:cxn>
                <a:cxn ang="f595">
                  <a:pos x="f942" y="f943"/>
                </a:cxn>
                <a:cxn ang="f595">
                  <a:pos x="f944" y="f945"/>
                </a:cxn>
                <a:cxn ang="f595">
                  <a:pos x="f946" y="f947"/>
                </a:cxn>
                <a:cxn ang="f595">
                  <a:pos x="f948" y="f949"/>
                </a:cxn>
                <a:cxn ang="f595">
                  <a:pos x="f950" y="f951"/>
                </a:cxn>
                <a:cxn ang="f595">
                  <a:pos x="f952" y="f953"/>
                </a:cxn>
                <a:cxn ang="f595">
                  <a:pos x="f954" y="f955"/>
                </a:cxn>
                <a:cxn ang="f595">
                  <a:pos x="f956" y="f957"/>
                </a:cxn>
                <a:cxn ang="f595">
                  <a:pos x="f958" y="f959"/>
                </a:cxn>
                <a:cxn ang="f595">
                  <a:pos x="f960" y="f961"/>
                </a:cxn>
                <a:cxn ang="f595">
                  <a:pos x="f962" y="f963"/>
                </a:cxn>
                <a:cxn ang="f595">
                  <a:pos x="f964" y="f965"/>
                </a:cxn>
                <a:cxn ang="f595">
                  <a:pos x="f966" y="f967"/>
                </a:cxn>
                <a:cxn ang="f595">
                  <a:pos x="f968" y="f926"/>
                </a:cxn>
                <a:cxn ang="f595">
                  <a:pos x="f969" y="f970"/>
                </a:cxn>
              </a:cxnLst>
              <a:rect l="f846" t="f849" r="f847" b="f848"/>
              <a:pathLst>
                <a:path w="1154" h="1383">
                  <a:moveTo>
                    <a:pt x="f9" y="f10"/>
                  </a:moveTo>
                  <a:lnTo>
                    <a:pt x="f9" y="f10"/>
                  </a:lnTo>
                  <a:lnTo>
                    <a:pt x="f11" y="f12"/>
                  </a:lnTo>
                  <a:lnTo>
                    <a:pt x="f13" y="f14"/>
                  </a:lnTo>
                  <a:lnTo>
                    <a:pt x="f15" y="f16"/>
                  </a:lnTo>
                  <a:lnTo>
                    <a:pt x="f17" y="f16"/>
                  </a:lnTo>
                  <a:lnTo>
                    <a:pt x="f18" y="f19"/>
                  </a:lnTo>
                  <a:lnTo>
                    <a:pt x="f20" y="f21"/>
                  </a:lnTo>
                  <a:lnTo>
                    <a:pt x="f22" y="f21"/>
                  </a:lnTo>
                  <a:lnTo>
                    <a:pt x="f23" y="f24"/>
                  </a:lnTo>
                  <a:lnTo>
                    <a:pt x="f25" y="f26"/>
                  </a:lnTo>
                  <a:lnTo>
                    <a:pt x="f27" y="f28"/>
                  </a:lnTo>
                  <a:lnTo>
                    <a:pt x="f29" y="f30"/>
                  </a:lnTo>
                  <a:lnTo>
                    <a:pt x="f31" y="f16"/>
                  </a:lnTo>
                  <a:lnTo>
                    <a:pt x="f32" y="f33"/>
                  </a:lnTo>
                  <a:lnTo>
                    <a:pt x="f34" y="f35"/>
                  </a:lnTo>
                  <a:lnTo>
                    <a:pt x="f36" y="f37"/>
                  </a:lnTo>
                  <a:lnTo>
                    <a:pt x="f38" y="f39"/>
                  </a:lnTo>
                  <a:lnTo>
                    <a:pt x="f40" y="f39"/>
                  </a:lnTo>
                  <a:lnTo>
                    <a:pt x="f41" y="f42"/>
                  </a:lnTo>
                  <a:lnTo>
                    <a:pt x="f43" y="f44"/>
                  </a:lnTo>
                  <a:lnTo>
                    <a:pt x="f45" y="f46"/>
                  </a:lnTo>
                  <a:lnTo>
                    <a:pt x="f47" y="f48"/>
                  </a:lnTo>
                  <a:lnTo>
                    <a:pt x="f49" y="f50"/>
                  </a:lnTo>
                  <a:lnTo>
                    <a:pt x="f49" y="f51"/>
                  </a:lnTo>
                  <a:lnTo>
                    <a:pt x="f52" y="f53"/>
                  </a:lnTo>
                  <a:lnTo>
                    <a:pt x="f52" y="f54"/>
                  </a:lnTo>
                  <a:lnTo>
                    <a:pt x="f47" y="f55"/>
                  </a:lnTo>
                  <a:lnTo>
                    <a:pt x="f49"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86"/>
                  </a:lnTo>
                  <a:lnTo>
                    <a:pt x="f90" y="f86"/>
                  </a:lnTo>
                  <a:lnTo>
                    <a:pt x="f91" y="f92"/>
                  </a:lnTo>
                  <a:lnTo>
                    <a:pt x="f93" y="f88"/>
                  </a:lnTo>
                  <a:lnTo>
                    <a:pt x="f94" y="f95"/>
                  </a:lnTo>
                  <a:lnTo>
                    <a:pt x="f96" y="f95"/>
                  </a:lnTo>
                  <a:lnTo>
                    <a:pt x="f97" y="f86"/>
                  </a:lnTo>
                  <a:lnTo>
                    <a:pt x="f98" y="f80"/>
                  </a:lnTo>
                  <a:lnTo>
                    <a:pt x="f99" y="f76"/>
                  </a:lnTo>
                  <a:lnTo>
                    <a:pt x="f100" y="f101"/>
                  </a:lnTo>
                  <a:lnTo>
                    <a:pt x="f102" y="f103"/>
                  </a:lnTo>
                  <a:lnTo>
                    <a:pt x="f24" y="f101"/>
                  </a:lnTo>
                  <a:lnTo>
                    <a:pt x="f19" y="f104"/>
                  </a:lnTo>
                  <a:lnTo>
                    <a:pt x="f105" y="f106"/>
                  </a:lnTo>
                  <a:lnTo>
                    <a:pt x="f107" y="f78"/>
                  </a:lnTo>
                  <a:lnTo>
                    <a:pt x="f108" y="f82"/>
                  </a:lnTo>
                  <a:lnTo>
                    <a:pt x="f42" y="f88"/>
                  </a:lnTo>
                  <a:lnTo>
                    <a:pt x="f46"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6" y="f137"/>
                  </a:lnTo>
                  <a:lnTo>
                    <a:pt x="f138" y="f133"/>
                  </a:lnTo>
                  <a:lnTo>
                    <a:pt x="f139" y="f140"/>
                  </a:lnTo>
                  <a:lnTo>
                    <a:pt x="f141" y="f127"/>
                  </a:lnTo>
                  <a:lnTo>
                    <a:pt x="f142" y="f143"/>
                  </a:lnTo>
                  <a:lnTo>
                    <a:pt x="f144" y="f145"/>
                  </a:lnTo>
                  <a:lnTo>
                    <a:pt x="f66" y="f146"/>
                  </a:lnTo>
                  <a:lnTo>
                    <a:pt x="f66" y="f147"/>
                  </a:lnTo>
                  <a:lnTo>
                    <a:pt x="f144" y="f148"/>
                  </a:lnTo>
                  <a:lnTo>
                    <a:pt x="f149" y="f150"/>
                  </a:lnTo>
                  <a:lnTo>
                    <a:pt x="f151" y="f152"/>
                  </a:lnTo>
                  <a:lnTo>
                    <a:pt x="f70" y="f153"/>
                  </a:lnTo>
                  <a:lnTo>
                    <a:pt x="f154" y="f155"/>
                  </a:lnTo>
                  <a:lnTo>
                    <a:pt x="f156" y="f152"/>
                  </a:lnTo>
                  <a:lnTo>
                    <a:pt x="f103" y="f143"/>
                  </a:lnTo>
                  <a:lnTo>
                    <a:pt x="f78" y="f157"/>
                  </a:lnTo>
                  <a:lnTo>
                    <a:pt x="f158" y="f159"/>
                  </a:lnTo>
                  <a:lnTo>
                    <a:pt x="f109" y="f160"/>
                  </a:lnTo>
                  <a:lnTo>
                    <a:pt x="f161" y="f162"/>
                  </a:lnTo>
                  <a:lnTo>
                    <a:pt x="f163" y="f164"/>
                  </a:lnTo>
                  <a:lnTo>
                    <a:pt x="f165" y="f166"/>
                  </a:lnTo>
                  <a:lnTo>
                    <a:pt x="f167" y="f168"/>
                  </a:lnTo>
                  <a:lnTo>
                    <a:pt x="f169" y="f170"/>
                  </a:lnTo>
                  <a:lnTo>
                    <a:pt x="f123" y="f171"/>
                  </a:lnTo>
                  <a:lnTo>
                    <a:pt x="f172" y="f173"/>
                  </a:lnTo>
                  <a:lnTo>
                    <a:pt x="f125" y="f174"/>
                  </a:lnTo>
                  <a:lnTo>
                    <a:pt x="f125" y="f175"/>
                  </a:lnTo>
                  <a:lnTo>
                    <a:pt x="f125" y="f176"/>
                  </a:lnTo>
                  <a:lnTo>
                    <a:pt x="f177" y="f178"/>
                  </a:lnTo>
                  <a:lnTo>
                    <a:pt x="f179" y="f180"/>
                  </a:lnTo>
                  <a:lnTo>
                    <a:pt x="f181" y="f182"/>
                  </a:lnTo>
                  <a:lnTo>
                    <a:pt x="f183" y="f184"/>
                  </a:lnTo>
                  <a:lnTo>
                    <a:pt x="f185" y="f184"/>
                  </a:lnTo>
                  <a:lnTo>
                    <a:pt x="f186" y="f184"/>
                  </a:lnTo>
                  <a:lnTo>
                    <a:pt x="f187" y="f188"/>
                  </a:lnTo>
                  <a:lnTo>
                    <a:pt x="f155" y="f188"/>
                  </a:lnTo>
                  <a:lnTo>
                    <a:pt x="f150" y="f189"/>
                  </a:lnTo>
                  <a:lnTo>
                    <a:pt x="f190" y="f191"/>
                  </a:lnTo>
                  <a:lnTo>
                    <a:pt x="f192" y="f193"/>
                  </a:lnTo>
                  <a:lnTo>
                    <a:pt x="f194" y="f195"/>
                  </a:lnTo>
                  <a:lnTo>
                    <a:pt x="f196" y="f197"/>
                  </a:lnTo>
                  <a:lnTo>
                    <a:pt x="f198" y="f199"/>
                  </a:lnTo>
                  <a:lnTo>
                    <a:pt x="f200" y="f199"/>
                  </a:lnTo>
                  <a:lnTo>
                    <a:pt x="f201" y="f199"/>
                  </a:lnTo>
                  <a:lnTo>
                    <a:pt x="f202" y="f203"/>
                  </a:lnTo>
                  <a:lnTo>
                    <a:pt x="f204" y="f205"/>
                  </a:lnTo>
                  <a:lnTo>
                    <a:pt x="f206" y="f207"/>
                  </a:lnTo>
                  <a:lnTo>
                    <a:pt x="f189" y="f208"/>
                  </a:lnTo>
                  <a:lnTo>
                    <a:pt x="f191" y="f209"/>
                  </a:lnTo>
                  <a:lnTo>
                    <a:pt x="f210" y="f211"/>
                  </a:lnTo>
                  <a:lnTo>
                    <a:pt x="f6" y="f6"/>
                  </a:lnTo>
                  <a:lnTo>
                    <a:pt x="f212" y="f210"/>
                  </a:lnTo>
                  <a:lnTo>
                    <a:pt x="f189" y="f206"/>
                  </a:lnTo>
                  <a:lnTo>
                    <a:pt x="f213" y="f173"/>
                  </a:lnTo>
                  <a:lnTo>
                    <a:pt x="f214" y="f166"/>
                  </a:lnTo>
                  <a:lnTo>
                    <a:pt x="f166" y="f215"/>
                  </a:lnTo>
                  <a:lnTo>
                    <a:pt x="f216" y="f217"/>
                  </a:lnTo>
                  <a:lnTo>
                    <a:pt x="f218" y="f219"/>
                  </a:lnTo>
                  <a:lnTo>
                    <a:pt x="f164" y="f219"/>
                  </a:lnTo>
                  <a:lnTo>
                    <a:pt x="f200" y="f217"/>
                  </a:lnTo>
                  <a:lnTo>
                    <a:pt x="f200" y="f220"/>
                  </a:lnTo>
                  <a:lnTo>
                    <a:pt x="f164" y="f164"/>
                  </a:lnTo>
                  <a:lnTo>
                    <a:pt x="f221" y="f222"/>
                  </a:lnTo>
                  <a:lnTo>
                    <a:pt x="f223" y="f224"/>
                  </a:lnTo>
                  <a:lnTo>
                    <a:pt x="f201" y="f225"/>
                  </a:lnTo>
                  <a:lnTo>
                    <a:pt x="f226" y="f227"/>
                  </a:lnTo>
                  <a:lnTo>
                    <a:pt x="f228" y="f171"/>
                  </a:lnTo>
                  <a:lnTo>
                    <a:pt x="f229" y="f230"/>
                  </a:lnTo>
                  <a:lnTo>
                    <a:pt x="f202" y="f231"/>
                  </a:lnTo>
                  <a:lnTo>
                    <a:pt x="f171" y="f232"/>
                  </a:lnTo>
                  <a:lnTo>
                    <a:pt x="f222" y="f233"/>
                  </a:lnTo>
                  <a:lnTo>
                    <a:pt x="f234" y="f171"/>
                  </a:lnTo>
                  <a:lnTo>
                    <a:pt x="f235" y="f223"/>
                  </a:lnTo>
                  <a:lnTo>
                    <a:pt x="f236" y="f215"/>
                  </a:lnTo>
                  <a:lnTo>
                    <a:pt x="f237" y="f217"/>
                  </a:lnTo>
                  <a:lnTo>
                    <a:pt x="f157" y="f234"/>
                  </a:lnTo>
                  <a:lnTo>
                    <a:pt x="f147" y="f217"/>
                  </a:lnTo>
                  <a:lnTo>
                    <a:pt x="f238" y="f217"/>
                  </a:lnTo>
                  <a:lnTo>
                    <a:pt x="f147" y="f217"/>
                  </a:lnTo>
                  <a:lnTo>
                    <a:pt x="f239" y="f240"/>
                  </a:lnTo>
                  <a:lnTo>
                    <a:pt x="f241" y="f196"/>
                  </a:lnTo>
                  <a:lnTo>
                    <a:pt x="f236" y="f242"/>
                  </a:lnTo>
                  <a:lnTo>
                    <a:pt x="f145" y="f243"/>
                  </a:lnTo>
                  <a:lnTo>
                    <a:pt x="f244" y="f245"/>
                  </a:lnTo>
                  <a:lnTo>
                    <a:pt x="f145" y="f246"/>
                  </a:lnTo>
                  <a:lnTo>
                    <a:pt x="f192" y="f157"/>
                  </a:lnTo>
                  <a:lnTo>
                    <a:pt x="f245" y="f238"/>
                  </a:lnTo>
                  <a:lnTo>
                    <a:pt x="f239" y="f155"/>
                  </a:lnTo>
                  <a:lnTo>
                    <a:pt x="f247" y="f248"/>
                  </a:lnTo>
                  <a:lnTo>
                    <a:pt x="f248" y="f249"/>
                  </a:lnTo>
                  <a:lnTo>
                    <a:pt x="f135" y="f131"/>
                  </a:lnTo>
                  <a:lnTo>
                    <a:pt x="f177" y="f127"/>
                  </a:lnTo>
                  <a:lnTo>
                    <a:pt x="f250" y="f251"/>
                  </a:lnTo>
                  <a:lnTo>
                    <a:pt x="f113" y="f177"/>
                  </a:lnTo>
                  <a:lnTo>
                    <a:pt x="f252" y="f177"/>
                  </a:lnTo>
                  <a:lnTo>
                    <a:pt x="f72" y="f253"/>
                  </a:lnTo>
                  <a:lnTo>
                    <a:pt x="f254" y="f253"/>
                  </a:lnTo>
                  <a:lnTo>
                    <a:pt x="f255" y="f253"/>
                  </a:lnTo>
                  <a:lnTo>
                    <a:pt x="f66" y="f111"/>
                  </a:lnTo>
                  <a:lnTo>
                    <a:pt x="f256" y="f257"/>
                  </a:lnTo>
                  <a:lnTo>
                    <a:pt x="f258" y="f259"/>
                  </a:lnTo>
                  <a:lnTo>
                    <a:pt x="f260" y="f261"/>
                  </a:lnTo>
                  <a:lnTo>
                    <a:pt x="f141" y="f92"/>
                  </a:lnTo>
                  <a:lnTo>
                    <a:pt x="f262" y="f263"/>
                  </a:lnTo>
                  <a:lnTo>
                    <a:pt x="f264" y="f265"/>
                  </a:lnTo>
                  <a:lnTo>
                    <a:pt x="f128" y="f2"/>
                  </a:lnTo>
                  <a:lnTo>
                    <a:pt x="f114" y="f266"/>
                  </a:lnTo>
                  <a:lnTo>
                    <a:pt x="f267" y="f255"/>
                  </a:lnTo>
                  <a:lnTo>
                    <a:pt x="f30" y="f64"/>
                  </a:lnTo>
                  <a:lnTo>
                    <a:pt x="f268" y="f62"/>
                  </a:lnTo>
                  <a:lnTo>
                    <a:pt x="f10" y="f269"/>
                  </a:lnTo>
                  <a:lnTo>
                    <a:pt x="f12" y="f270"/>
                  </a:lnTo>
                  <a:lnTo>
                    <a:pt x="f271" y="f134"/>
                  </a:lnTo>
                  <a:lnTo>
                    <a:pt x="f272" y="f124"/>
                  </a:lnTo>
                  <a:lnTo>
                    <a:pt x="f42" y="f273"/>
                  </a:lnTo>
                  <a:lnTo>
                    <a:pt x="f46" y="f274"/>
                  </a:lnTo>
                  <a:lnTo>
                    <a:pt x="f275" y="f50"/>
                  </a:lnTo>
                  <a:lnTo>
                    <a:pt x="f275" y="f276"/>
                  </a:lnTo>
                  <a:lnTo>
                    <a:pt x="f275" y="f277"/>
                  </a:lnTo>
                  <a:lnTo>
                    <a:pt x="f276" y="f278"/>
                  </a:lnTo>
                  <a:lnTo>
                    <a:pt x="f279" y="f280"/>
                  </a:lnTo>
                  <a:lnTo>
                    <a:pt x="f39" y="f10"/>
                  </a:lnTo>
                  <a:lnTo>
                    <a:pt x="f278" y="f98"/>
                  </a:lnTo>
                  <a:lnTo>
                    <a:pt x="f33" y="f281"/>
                  </a:lnTo>
                  <a:lnTo>
                    <a:pt x="f282" y="f283"/>
                  </a:lnTo>
                  <a:lnTo>
                    <a:pt x="f26" y="f284"/>
                  </a:lnTo>
                  <a:lnTo>
                    <a:pt x="f285" y="f286"/>
                  </a:lnTo>
                  <a:lnTo>
                    <a:pt x="f287" y="f288"/>
                  </a:lnTo>
                  <a:lnTo>
                    <a:pt x="f268" y="f289"/>
                  </a:lnTo>
                  <a:lnTo>
                    <a:pt x="f290" y="f291"/>
                  </a:lnTo>
                  <a:lnTo>
                    <a:pt x="f292" y="f293"/>
                  </a:lnTo>
                  <a:lnTo>
                    <a:pt x="f294" y="f295"/>
                  </a:lnTo>
                  <a:lnTo>
                    <a:pt x="f296" y="f297"/>
                  </a:lnTo>
                  <a:lnTo>
                    <a:pt x="f284" y="f298"/>
                  </a:lnTo>
                  <a:lnTo>
                    <a:pt x="f299" y="f300"/>
                  </a:lnTo>
                  <a:lnTo>
                    <a:pt x="f301" y="f302"/>
                  </a:lnTo>
                  <a:lnTo>
                    <a:pt x="f303" y="f304"/>
                  </a:lnTo>
                  <a:lnTo>
                    <a:pt x="f305" y="f306"/>
                  </a:lnTo>
                  <a:lnTo>
                    <a:pt x="f307" y="f308"/>
                  </a:lnTo>
                  <a:lnTo>
                    <a:pt x="f309" y="f310"/>
                  </a:lnTo>
                  <a:lnTo>
                    <a:pt x="f311" y="f312"/>
                  </a:lnTo>
                  <a:lnTo>
                    <a:pt x="f313" y="f314"/>
                  </a:lnTo>
                  <a:lnTo>
                    <a:pt x="f315" y="f316"/>
                  </a:lnTo>
                  <a:lnTo>
                    <a:pt x="f317" y="f318"/>
                  </a:lnTo>
                  <a:lnTo>
                    <a:pt x="f319" y="f320"/>
                  </a:lnTo>
                  <a:lnTo>
                    <a:pt x="f321" y="f322"/>
                  </a:lnTo>
                  <a:lnTo>
                    <a:pt x="f321" y="f323"/>
                  </a:lnTo>
                  <a:lnTo>
                    <a:pt x="f321" y="f324"/>
                  </a:lnTo>
                  <a:lnTo>
                    <a:pt x="f319" y="f73"/>
                  </a:lnTo>
                  <a:lnTo>
                    <a:pt x="f317" y="f71"/>
                  </a:lnTo>
                  <a:lnTo>
                    <a:pt x="f325" y="f326"/>
                  </a:lnTo>
                  <a:lnTo>
                    <a:pt x="f327" y="f328"/>
                  </a:lnTo>
                  <a:lnTo>
                    <a:pt x="f329" y="f330"/>
                  </a:lnTo>
                  <a:lnTo>
                    <a:pt x="f329" y="f331"/>
                  </a:lnTo>
                  <a:lnTo>
                    <a:pt x="f329" y="f59"/>
                  </a:lnTo>
                  <a:lnTo>
                    <a:pt x="f93" y="f332"/>
                  </a:lnTo>
                  <a:lnTo>
                    <a:pt x="f325" y="f333"/>
                  </a:lnTo>
                  <a:lnTo>
                    <a:pt x="f93" y="f334"/>
                  </a:lnTo>
                  <a:lnTo>
                    <a:pt x="f329" y="f335"/>
                  </a:lnTo>
                  <a:lnTo>
                    <a:pt x="f336" y="f337"/>
                  </a:lnTo>
                  <a:lnTo>
                    <a:pt x="f305" y="f338"/>
                  </a:lnTo>
                  <a:lnTo>
                    <a:pt x="f303" y="f339"/>
                  </a:lnTo>
                  <a:lnTo>
                    <a:pt x="f303" y="f340"/>
                  </a:lnTo>
                  <a:lnTo>
                    <a:pt x="f303" y="f341"/>
                  </a:lnTo>
                  <a:lnTo>
                    <a:pt x="f342" y="f343"/>
                  </a:lnTo>
                  <a:lnTo>
                    <a:pt x="f289" y="f344"/>
                  </a:lnTo>
                  <a:lnTo>
                    <a:pt x="f345" y="f346"/>
                  </a:lnTo>
                  <a:lnTo>
                    <a:pt x="f347" y="f348"/>
                  </a:lnTo>
                  <a:lnTo>
                    <a:pt x="f349" y="f350"/>
                  </a:lnTo>
                  <a:lnTo>
                    <a:pt x="f351" y="f8"/>
                  </a:lnTo>
                  <a:lnTo>
                    <a:pt x="f293" y="f8"/>
                  </a:lnTo>
                  <a:lnTo>
                    <a:pt x="f327" y="f350"/>
                  </a:lnTo>
                  <a:lnTo>
                    <a:pt x="f321" y="f352"/>
                  </a:lnTo>
                  <a:lnTo>
                    <a:pt x="f353" y="f340"/>
                  </a:lnTo>
                  <a:lnTo>
                    <a:pt x="f354" y="f355"/>
                  </a:lnTo>
                  <a:lnTo>
                    <a:pt x="f356" y="f357"/>
                  </a:lnTo>
                  <a:lnTo>
                    <a:pt x="f358" y="f359"/>
                  </a:lnTo>
                  <a:lnTo>
                    <a:pt x="f360" y="f361"/>
                  </a:lnTo>
                  <a:lnTo>
                    <a:pt x="f362" y="f363"/>
                  </a:lnTo>
                  <a:lnTo>
                    <a:pt x="f364" y="f365"/>
                  </a:lnTo>
                  <a:lnTo>
                    <a:pt x="f366" y="f367"/>
                  </a:lnTo>
                  <a:lnTo>
                    <a:pt x="f316" y="f368"/>
                  </a:lnTo>
                  <a:lnTo>
                    <a:pt x="f369" y="f370"/>
                  </a:lnTo>
                  <a:lnTo>
                    <a:pt x="f371" y="f372"/>
                  </a:lnTo>
                  <a:lnTo>
                    <a:pt x="f373" y="f374"/>
                  </a:lnTo>
                  <a:lnTo>
                    <a:pt x="f375" y="f376"/>
                  </a:lnTo>
                  <a:lnTo>
                    <a:pt x="f377" y="f378"/>
                  </a:lnTo>
                  <a:lnTo>
                    <a:pt x="f379" y="f380"/>
                  </a:lnTo>
                  <a:lnTo>
                    <a:pt x="f320" y="f381"/>
                  </a:lnTo>
                  <a:lnTo>
                    <a:pt x="f382" y="f15"/>
                  </a:lnTo>
                  <a:lnTo>
                    <a:pt x="f383" y="f17"/>
                  </a:lnTo>
                  <a:lnTo>
                    <a:pt x="f384" y="f385"/>
                  </a:lnTo>
                  <a:lnTo>
                    <a:pt x="f386" y="f18"/>
                  </a:lnTo>
                  <a:lnTo>
                    <a:pt x="f387" y="f388"/>
                  </a:lnTo>
                  <a:lnTo>
                    <a:pt x="f85" y="f20"/>
                  </a:lnTo>
                  <a:lnTo>
                    <a:pt x="f389" y="f22"/>
                  </a:lnTo>
                  <a:lnTo>
                    <a:pt x="f390" y="f391"/>
                  </a:lnTo>
                  <a:lnTo>
                    <a:pt x="f392" y="f393"/>
                  </a:lnTo>
                  <a:lnTo>
                    <a:pt x="f394" y="f395"/>
                  </a:lnTo>
                  <a:lnTo>
                    <a:pt x="f396" y="f397"/>
                  </a:lnTo>
                  <a:lnTo>
                    <a:pt x="f324" y="f25"/>
                  </a:lnTo>
                  <a:lnTo>
                    <a:pt x="f398" y="f399"/>
                  </a:lnTo>
                  <a:lnTo>
                    <a:pt x="f400" y="f27"/>
                  </a:lnTo>
                  <a:lnTo>
                    <a:pt x="f401" y="f402"/>
                  </a:lnTo>
                  <a:lnTo>
                    <a:pt x="f403" y="f404"/>
                  </a:lnTo>
                  <a:lnTo>
                    <a:pt x="f405" y="f406"/>
                  </a:lnTo>
                  <a:lnTo>
                    <a:pt x="f407" y="f408"/>
                  </a:lnTo>
                  <a:lnTo>
                    <a:pt x="f409" y="f410"/>
                  </a:lnTo>
                  <a:lnTo>
                    <a:pt x="f411" y="f412"/>
                  </a:lnTo>
                  <a:lnTo>
                    <a:pt x="f413" y="f414"/>
                  </a:lnTo>
                  <a:lnTo>
                    <a:pt x="f415" y="f416"/>
                  </a:lnTo>
                  <a:lnTo>
                    <a:pt x="f335" y="f417"/>
                  </a:lnTo>
                  <a:lnTo>
                    <a:pt x="f408" y="f418"/>
                  </a:lnTo>
                  <a:lnTo>
                    <a:pt x="f406" y="f419"/>
                  </a:lnTo>
                  <a:lnTo>
                    <a:pt x="f420" y="f421"/>
                  </a:lnTo>
                  <a:lnTo>
                    <a:pt x="f34" y="f422"/>
                  </a:lnTo>
                  <a:lnTo>
                    <a:pt x="f423" y="f396"/>
                  </a:lnTo>
                  <a:lnTo>
                    <a:pt x="f424" y="f425"/>
                  </a:lnTo>
                  <a:lnTo>
                    <a:pt x="f426" y="f427"/>
                  </a:lnTo>
                  <a:lnTo>
                    <a:pt x="f25" y="f428"/>
                  </a:lnTo>
                  <a:lnTo>
                    <a:pt x="f429" y="f430"/>
                  </a:lnTo>
                  <a:lnTo>
                    <a:pt x="f429" y="f390"/>
                  </a:lnTo>
                  <a:lnTo>
                    <a:pt x="f429" y="f431"/>
                  </a:lnTo>
                  <a:lnTo>
                    <a:pt x="f432" y="f373"/>
                  </a:lnTo>
                  <a:lnTo>
                    <a:pt x="f25" y="f314"/>
                  </a:lnTo>
                  <a:lnTo>
                    <a:pt x="f433" y="f434"/>
                  </a:lnTo>
                  <a:lnTo>
                    <a:pt x="f432" y="f434"/>
                  </a:lnTo>
                  <a:lnTo>
                    <a:pt x="f435" y="f436"/>
                  </a:lnTo>
                  <a:lnTo>
                    <a:pt x="f437" y="f436"/>
                  </a:lnTo>
                  <a:lnTo>
                    <a:pt x="f438" y="f434"/>
                  </a:lnTo>
                  <a:lnTo>
                    <a:pt x="f439" y="f440"/>
                  </a:lnTo>
                  <a:lnTo>
                    <a:pt x="f441" y="f442"/>
                  </a:lnTo>
                  <a:lnTo>
                    <a:pt x="f443" y="f310"/>
                  </a:lnTo>
                  <a:lnTo>
                    <a:pt x="f444" y="f445"/>
                  </a:lnTo>
                  <a:lnTo>
                    <a:pt x="f446" y="f447"/>
                  </a:lnTo>
                  <a:lnTo>
                    <a:pt x="f448" y="f449"/>
                  </a:lnTo>
                  <a:lnTo>
                    <a:pt x="f450" y="f325"/>
                  </a:lnTo>
                  <a:lnTo>
                    <a:pt x="f451" y="f347"/>
                  </a:lnTo>
                  <a:lnTo>
                    <a:pt x="f452" y="f288"/>
                  </a:lnTo>
                  <a:lnTo>
                    <a:pt x="f376" y="f299"/>
                  </a:lnTo>
                  <a:lnTo>
                    <a:pt x="f7" y="f453"/>
                  </a:lnTo>
                  <a:lnTo>
                    <a:pt x="f7" y="f296"/>
                  </a:lnTo>
                  <a:lnTo>
                    <a:pt x="f7" y="f97"/>
                  </a:lnTo>
                  <a:lnTo>
                    <a:pt x="f376" y="f281"/>
                  </a:lnTo>
                  <a:lnTo>
                    <a:pt x="f454" y="f290"/>
                  </a:lnTo>
                  <a:lnTo>
                    <a:pt x="f455" y="f268"/>
                  </a:lnTo>
                  <a:lnTo>
                    <a:pt x="f456" y="f285"/>
                  </a:lnTo>
                  <a:lnTo>
                    <a:pt x="f457" y="f28"/>
                  </a:lnTo>
                  <a:lnTo>
                    <a:pt x="f9" y="f10"/>
                  </a:lnTo>
                  <a:close/>
                </a:path>
              </a:pathLst>
            </a:custGeom>
            <a:solidFill>
              <a:srgbClr val="5B9BD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endParaRPr lang="en-US" sz="1800" b="0" i="0" u="none" strike="noStrike" kern="0" cap="none" spc="0" baseline="0">
                <a:solidFill>
                  <a:schemeClr val="bg1"/>
                </a:solidFill>
                <a:uFillTx/>
                <a:latin typeface="Gulim" panose="020B0600000101010101" pitchFamily="34" charset="-127"/>
                <a:ea typeface="Gulim" panose="020B0600000101010101" pitchFamily="34" charset="-127"/>
              </a:endParaRPr>
            </a:p>
          </p:txBody>
        </p:sp>
      </p:grpSp>
      <p:grpSp>
        <p:nvGrpSpPr>
          <p:cNvPr id="20" name="Group 109"/>
          <p:cNvGrpSpPr/>
          <p:nvPr/>
        </p:nvGrpSpPr>
        <p:grpSpPr>
          <a:xfrm>
            <a:off x="5492593" y="2324690"/>
            <a:ext cx="4194572" cy="1876714"/>
            <a:chOff x="5042659" y="2310176"/>
            <a:chExt cx="4194572" cy="1876714"/>
          </a:xfrm>
        </p:grpSpPr>
        <p:sp>
          <p:nvSpPr>
            <p:cNvPr id="21" name="Freeform 110"/>
            <p:cNvSpPr/>
            <p:nvPr/>
          </p:nvSpPr>
          <p:spPr>
            <a:xfrm>
              <a:off x="5042659" y="2310176"/>
              <a:ext cx="4194572" cy="1876714"/>
            </a:xfrm>
            <a:custGeom>
              <a:avLst/>
              <a:gdLst>
                <a:gd name="f0" fmla="val 10800000"/>
                <a:gd name="f1" fmla="val 5400000"/>
                <a:gd name="f2" fmla="val 360"/>
                <a:gd name="f3" fmla="val 180"/>
                <a:gd name="f4" fmla="val w"/>
                <a:gd name="f5" fmla="val h"/>
                <a:gd name="f6" fmla="val 0"/>
                <a:gd name="f7" fmla="val 2724"/>
                <a:gd name="f8" fmla="val 1269"/>
                <a:gd name="f9" fmla="val 2705"/>
                <a:gd name="f10" fmla="val 500"/>
                <a:gd name="f11" fmla="val 2711"/>
                <a:gd name="f12" fmla="val 494"/>
                <a:gd name="f13" fmla="val 2715"/>
                <a:gd name="f14" fmla="val 488"/>
                <a:gd name="f15" fmla="val 2721"/>
                <a:gd name="f16" fmla="val 481"/>
                <a:gd name="f17" fmla="val 475"/>
                <a:gd name="f18" fmla="val 472"/>
                <a:gd name="f19" fmla="val 469"/>
                <a:gd name="f20" fmla="val 2723"/>
                <a:gd name="f21" fmla="val 466"/>
                <a:gd name="f22" fmla="val 2720"/>
                <a:gd name="f23" fmla="val 464"/>
                <a:gd name="f24" fmla="val 463"/>
                <a:gd name="f25" fmla="val 2708"/>
                <a:gd name="f26" fmla="val 2684"/>
                <a:gd name="f27" fmla="val 461"/>
                <a:gd name="f28" fmla="val 2675"/>
                <a:gd name="f29" fmla="val 460"/>
                <a:gd name="f30" fmla="val 2667"/>
                <a:gd name="f31" fmla="val 458"/>
                <a:gd name="f32" fmla="val 2663"/>
                <a:gd name="f33" fmla="val 455"/>
                <a:gd name="f34" fmla="val 2660"/>
                <a:gd name="f35" fmla="val 451"/>
                <a:gd name="f36" fmla="val 2658"/>
                <a:gd name="f37" fmla="val 446"/>
                <a:gd name="f38" fmla="val 440"/>
                <a:gd name="f39" fmla="val 436"/>
                <a:gd name="f40" fmla="val 434"/>
                <a:gd name="f41" fmla="val 2655"/>
                <a:gd name="f42" fmla="val 429"/>
                <a:gd name="f43" fmla="val 2649"/>
                <a:gd name="f44" fmla="val 428"/>
                <a:gd name="f45" fmla="val 2641"/>
                <a:gd name="f46" fmla="val 2626"/>
                <a:gd name="f47" fmla="val 2620"/>
                <a:gd name="f48" fmla="val 431"/>
                <a:gd name="f49" fmla="val 2571"/>
                <a:gd name="f50" fmla="val 366"/>
                <a:gd name="f51" fmla="val 2554"/>
                <a:gd name="f52" fmla="val 363"/>
                <a:gd name="f53" fmla="val 2538"/>
                <a:gd name="f54" fmla="val 2519"/>
                <a:gd name="f55" fmla="val 357"/>
                <a:gd name="f56" fmla="val 2500"/>
                <a:gd name="f57" fmla="val 356"/>
                <a:gd name="f58" fmla="val 2483"/>
                <a:gd name="f59" fmla="val 2477"/>
                <a:gd name="f60" fmla="val 359"/>
                <a:gd name="f61" fmla="val 2471"/>
                <a:gd name="f62" fmla="val 362"/>
                <a:gd name="f63" fmla="val 2468"/>
                <a:gd name="f64" fmla="val 365"/>
                <a:gd name="f65" fmla="val 371"/>
                <a:gd name="f66" fmla="val 380"/>
                <a:gd name="f67" fmla="val 387"/>
                <a:gd name="f68" fmla="val 2474"/>
                <a:gd name="f69" fmla="val 392"/>
                <a:gd name="f70" fmla="val 2476"/>
                <a:gd name="f71" fmla="val 395"/>
                <a:gd name="f72" fmla="val 396"/>
                <a:gd name="f73" fmla="val 398"/>
                <a:gd name="f74" fmla="val 401"/>
                <a:gd name="f75" fmla="val 2459"/>
                <a:gd name="f76" fmla="val 402"/>
                <a:gd name="f77" fmla="val 2452"/>
                <a:gd name="f78" fmla="val 2446"/>
                <a:gd name="f79" fmla="val 2438"/>
                <a:gd name="f80" fmla="val 2431"/>
                <a:gd name="f81" fmla="val 390"/>
                <a:gd name="f82" fmla="val 2423"/>
                <a:gd name="f83" fmla="val 386"/>
                <a:gd name="f84" fmla="val 2412"/>
                <a:gd name="f85" fmla="val 383"/>
                <a:gd name="f86" fmla="val 2402"/>
                <a:gd name="f87" fmla="val 381"/>
                <a:gd name="f88" fmla="val 2378"/>
                <a:gd name="f89" fmla="val 2355"/>
                <a:gd name="f90" fmla="val 2330"/>
                <a:gd name="f91" fmla="val 378"/>
                <a:gd name="f92" fmla="val 2331"/>
                <a:gd name="f93" fmla="val 369"/>
                <a:gd name="f94" fmla="val 351"/>
                <a:gd name="f95" fmla="val 342"/>
                <a:gd name="f96" fmla="val 2328"/>
                <a:gd name="f97" fmla="val 333"/>
                <a:gd name="f98" fmla="val 2324"/>
                <a:gd name="f99" fmla="val 327"/>
                <a:gd name="f100" fmla="val 2322"/>
                <a:gd name="f101" fmla="val 326"/>
                <a:gd name="f102" fmla="val 2319"/>
                <a:gd name="f103" fmla="val 324"/>
                <a:gd name="f104" fmla="val 2238"/>
                <a:gd name="f105" fmla="val 2191"/>
                <a:gd name="f106" fmla="val 322"/>
                <a:gd name="f107" fmla="val 2165"/>
                <a:gd name="f108" fmla="val 321"/>
                <a:gd name="f109" fmla="val 2150"/>
                <a:gd name="f110" fmla="val 282"/>
                <a:gd name="f111" fmla="val 2120"/>
                <a:gd name="f112" fmla="val 264"/>
                <a:gd name="f113" fmla="val 2078"/>
                <a:gd name="f114" fmla="val 252"/>
                <a:gd name="f115" fmla="val 2072"/>
                <a:gd name="f116" fmla="val 250"/>
                <a:gd name="f117" fmla="val 2060"/>
                <a:gd name="f118" fmla="val 247"/>
                <a:gd name="f119" fmla="val 2052"/>
                <a:gd name="f120" fmla="val 246"/>
                <a:gd name="f121" fmla="val 2046"/>
                <a:gd name="f122" fmla="val 2042"/>
                <a:gd name="f123" fmla="val 2040"/>
                <a:gd name="f124" fmla="val 253"/>
                <a:gd name="f125" fmla="val 2039"/>
                <a:gd name="f126" fmla="val 256"/>
                <a:gd name="f127" fmla="val 2034"/>
                <a:gd name="f128" fmla="val 279"/>
                <a:gd name="f129" fmla="val 2031"/>
                <a:gd name="f130" fmla="val 286"/>
                <a:gd name="f131" fmla="val 2016"/>
                <a:gd name="f132" fmla="val 298"/>
                <a:gd name="f133" fmla="val 1986"/>
                <a:gd name="f134" fmla="val 1972"/>
                <a:gd name="f135" fmla="val 297"/>
                <a:gd name="f136" fmla="val 1965"/>
                <a:gd name="f137" fmla="val 295"/>
                <a:gd name="f138" fmla="val 1957"/>
                <a:gd name="f139" fmla="val 294"/>
                <a:gd name="f140" fmla="val 1947"/>
                <a:gd name="f141" fmla="val 1933"/>
                <a:gd name="f142" fmla="val 303"/>
                <a:gd name="f143" fmla="val 1921"/>
                <a:gd name="f144" fmla="val 304"/>
                <a:gd name="f145" fmla="val 1909"/>
                <a:gd name="f146" fmla="val 306"/>
                <a:gd name="f147" fmla="val 1897"/>
                <a:gd name="f148" fmla="val 1879"/>
                <a:gd name="f149" fmla="val 217"/>
                <a:gd name="f150" fmla="val 1887"/>
                <a:gd name="f151" fmla="val 187"/>
                <a:gd name="f152" fmla="val 1810"/>
                <a:gd name="f153" fmla="val 1802"/>
                <a:gd name="f154" fmla="val 209"/>
                <a:gd name="f155" fmla="val 229"/>
                <a:gd name="f156" fmla="val 249"/>
                <a:gd name="f157" fmla="val 1781"/>
                <a:gd name="f158" fmla="val 235"/>
                <a:gd name="f159" fmla="val 1740"/>
                <a:gd name="f160" fmla="val 1724"/>
                <a:gd name="f161" fmla="val 211"/>
                <a:gd name="f162" fmla="val 1701"/>
                <a:gd name="f163" fmla="val 203"/>
                <a:gd name="f164" fmla="val 1673"/>
                <a:gd name="f165" fmla="val 194"/>
                <a:gd name="f166" fmla="val 175"/>
                <a:gd name="f167" fmla="val 1653"/>
                <a:gd name="f168" fmla="val 179"/>
                <a:gd name="f169" fmla="val 1611"/>
                <a:gd name="f170" fmla="val 1645"/>
                <a:gd name="f171" fmla="val 152"/>
                <a:gd name="f172" fmla="val 115"/>
                <a:gd name="f173" fmla="val 1674"/>
                <a:gd name="f174" fmla="val 107"/>
                <a:gd name="f175" fmla="val 1676"/>
                <a:gd name="f176" fmla="val 89"/>
                <a:gd name="f177" fmla="val 1677"/>
                <a:gd name="f178" fmla="val 80"/>
                <a:gd name="f179" fmla="val 71"/>
                <a:gd name="f180" fmla="val 63"/>
                <a:gd name="f181" fmla="val 62"/>
                <a:gd name="f182" fmla="val 60"/>
                <a:gd name="f183" fmla="val 1661"/>
                <a:gd name="f184" fmla="val 56"/>
                <a:gd name="f185" fmla="val 1648"/>
                <a:gd name="f186" fmla="val 48"/>
                <a:gd name="f187" fmla="val 1633"/>
                <a:gd name="f188" fmla="val 38"/>
                <a:gd name="f189" fmla="val 1596"/>
                <a:gd name="f190" fmla="val 1576"/>
                <a:gd name="f191" fmla="val 23"/>
                <a:gd name="f192" fmla="val 1534"/>
                <a:gd name="f193" fmla="val 1514"/>
                <a:gd name="f194" fmla="val 45"/>
                <a:gd name="f195" fmla="val 1484"/>
                <a:gd name="f196" fmla="val 92"/>
                <a:gd name="f197" fmla="val 1377"/>
                <a:gd name="f198" fmla="val 83"/>
                <a:gd name="f199" fmla="val 1290"/>
                <a:gd name="f200" fmla="val 172"/>
                <a:gd name="f201" fmla="val 1285"/>
                <a:gd name="f202" fmla="val 214"/>
                <a:gd name="f203" fmla="val 1236"/>
                <a:gd name="f204" fmla="val 1234"/>
                <a:gd name="f205" fmla="val 223"/>
                <a:gd name="f206" fmla="val 1233"/>
                <a:gd name="f207" fmla="val 237"/>
                <a:gd name="f208" fmla="val 1231"/>
                <a:gd name="f209" fmla="val 255"/>
                <a:gd name="f210" fmla="val 1240"/>
                <a:gd name="f211" fmla="val 271"/>
                <a:gd name="f212" fmla="val 1252"/>
                <a:gd name="f213" fmla="val 285"/>
                <a:gd name="f214" fmla="val 1263"/>
                <a:gd name="f215" fmla="val 1270"/>
                <a:gd name="f216" fmla="val 1273"/>
                <a:gd name="f217" fmla="val 312"/>
                <a:gd name="f218" fmla="val 1275"/>
                <a:gd name="f219" fmla="val 316"/>
                <a:gd name="f220" fmla="val 319"/>
                <a:gd name="f221" fmla="val 1272"/>
                <a:gd name="f222" fmla="val 1264"/>
                <a:gd name="f223" fmla="val 318"/>
                <a:gd name="f224" fmla="val 1254"/>
                <a:gd name="f225" fmla="val 313"/>
                <a:gd name="f226" fmla="val 1242"/>
                <a:gd name="f227" fmla="val 307"/>
                <a:gd name="f228" fmla="val 1219"/>
                <a:gd name="f229" fmla="val 1208"/>
                <a:gd name="f230" fmla="val 1171"/>
                <a:gd name="f231" fmla="val 1169"/>
                <a:gd name="f232" fmla="val 368"/>
                <a:gd name="f233" fmla="val 1168"/>
                <a:gd name="f234" fmla="val 372"/>
                <a:gd name="f235" fmla="val 1165"/>
                <a:gd name="f236" fmla="val 1163"/>
                <a:gd name="f237" fmla="val 384"/>
                <a:gd name="f238" fmla="val 1178"/>
                <a:gd name="f239" fmla="val 1193"/>
                <a:gd name="f240" fmla="val 408"/>
                <a:gd name="f241" fmla="val 1186"/>
                <a:gd name="f242" fmla="val 1166"/>
                <a:gd name="f243" fmla="val 443"/>
                <a:gd name="f244" fmla="val 1160"/>
                <a:gd name="f245" fmla="val 448"/>
                <a:gd name="f246" fmla="val 1145"/>
                <a:gd name="f247" fmla="val 1138"/>
                <a:gd name="f248" fmla="val 470"/>
                <a:gd name="f249" fmla="val 1130"/>
                <a:gd name="f250" fmla="val 479"/>
                <a:gd name="f251" fmla="val 1124"/>
                <a:gd name="f252" fmla="val 1121"/>
                <a:gd name="f253" fmla="val 497"/>
                <a:gd name="f254" fmla="val 482"/>
                <a:gd name="f255" fmla="val 1127"/>
                <a:gd name="f256" fmla="val 1129"/>
                <a:gd name="f257" fmla="val 432"/>
                <a:gd name="f258" fmla="val 414"/>
                <a:gd name="f259" fmla="val 1126"/>
                <a:gd name="f260" fmla="val 407"/>
                <a:gd name="f261" fmla="val 399"/>
                <a:gd name="f262" fmla="val 393"/>
                <a:gd name="f263" fmla="val 1117"/>
                <a:gd name="f264" fmla="val 1110"/>
                <a:gd name="f265" fmla="val 1109"/>
                <a:gd name="f266" fmla="val 377"/>
                <a:gd name="f267" fmla="val 1115"/>
                <a:gd name="f268" fmla="val 1120"/>
                <a:gd name="f269" fmla="val 1114"/>
                <a:gd name="f270" fmla="val 274"/>
                <a:gd name="f271" fmla="val 1100"/>
                <a:gd name="f272" fmla="val 280"/>
                <a:gd name="f273" fmla="val 1086"/>
                <a:gd name="f274" fmla="val 1070"/>
                <a:gd name="f275" fmla="val 1055"/>
                <a:gd name="f276" fmla="val 1047"/>
                <a:gd name="f277" fmla="val 315"/>
                <a:gd name="f278" fmla="val 1041"/>
                <a:gd name="f279" fmla="val 1035"/>
                <a:gd name="f280" fmla="val 332"/>
                <a:gd name="f281" fmla="val 1032"/>
                <a:gd name="f282" fmla="val 1029"/>
                <a:gd name="f283" fmla="val 1037"/>
                <a:gd name="f284" fmla="val 1038"/>
                <a:gd name="f285" fmla="val 1040"/>
                <a:gd name="f286" fmla="val 420"/>
                <a:gd name="f287" fmla="val 1034"/>
                <a:gd name="f288" fmla="val 423"/>
                <a:gd name="f289" fmla="val 1025"/>
                <a:gd name="f290" fmla="val 405"/>
                <a:gd name="f291" fmla="val 1019"/>
                <a:gd name="f292" fmla="val 1013"/>
                <a:gd name="f293" fmla="val 1007"/>
                <a:gd name="f294" fmla="val 1002"/>
                <a:gd name="f295" fmla="val 999"/>
                <a:gd name="f296" fmla="val 991"/>
                <a:gd name="f297" fmla="val 389"/>
                <a:gd name="f298" fmla="val 985"/>
                <a:gd name="f299" fmla="val 976"/>
                <a:gd name="f300" fmla="val 970"/>
                <a:gd name="f301" fmla="val 416"/>
                <a:gd name="f302" fmla="val 967"/>
                <a:gd name="f303" fmla="val 927"/>
                <a:gd name="f304" fmla="val 413"/>
                <a:gd name="f305" fmla="val 900"/>
                <a:gd name="f306" fmla="val 877"/>
                <a:gd name="f307" fmla="val 857"/>
                <a:gd name="f308" fmla="val 818"/>
                <a:gd name="f309" fmla="val 478"/>
                <a:gd name="f310" fmla="val 777"/>
                <a:gd name="f311" fmla="val 765"/>
                <a:gd name="f312" fmla="val 753"/>
                <a:gd name="f313" fmla="val 750"/>
                <a:gd name="f314" fmla="val 490"/>
                <a:gd name="f315" fmla="val 515"/>
                <a:gd name="f316" fmla="val 731"/>
                <a:gd name="f317" fmla="val 520"/>
                <a:gd name="f318" fmla="val 704"/>
                <a:gd name="f319" fmla="val 527"/>
                <a:gd name="f320" fmla="val 693"/>
                <a:gd name="f321" fmla="val 542"/>
                <a:gd name="f322" fmla="val 646"/>
                <a:gd name="f323" fmla="val 573"/>
                <a:gd name="f324" fmla="val 624"/>
                <a:gd name="f325" fmla="val 550"/>
                <a:gd name="f326" fmla="val 508"/>
                <a:gd name="f327" fmla="val 597"/>
                <a:gd name="f328" fmla="val 600"/>
                <a:gd name="f329" fmla="val 606"/>
                <a:gd name="f330" fmla="val 485"/>
                <a:gd name="f331" fmla="val 610"/>
                <a:gd name="f332" fmla="val 615"/>
                <a:gd name="f333" fmla="val 621"/>
                <a:gd name="f334" fmla="val 628"/>
                <a:gd name="f335" fmla="val 493"/>
                <a:gd name="f336" fmla="val 636"/>
                <a:gd name="f337" fmla="val 499"/>
                <a:gd name="f338" fmla="val 648"/>
                <a:gd name="f339" fmla="val 506"/>
                <a:gd name="f340" fmla="val 658"/>
                <a:gd name="f341" fmla="val 511"/>
                <a:gd name="f342" fmla="val 664"/>
                <a:gd name="f343" fmla="val 512"/>
                <a:gd name="f344" fmla="val 669"/>
                <a:gd name="f345" fmla="val 675"/>
                <a:gd name="f346" fmla="val 509"/>
                <a:gd name="f347" fmla="val 678"/>
                <a:gd name="f348" fmla="val 681"/>
                <a:gd name="f349" fmla="val 502"/>
                <a:gd name="f350" fmla="val 684"/>
                <a:gd name="f351" fmla="val 484"/>
                <a:gd name="f352" fmla="val 672"/>
                <a:gd name="f353" fmla="val 663"/>
                <a:gd name="f354" fmla="val 652"/>
                <a:gd name="f355" fmla="val 637"/>
                <a:gd name="f356" fmla="val 404"/>
                <a:gd name="f357" fmla="val 618"/>
                <a:gd name="f358" fmla="val 607"/>
                <a:gd name="f359" fmla="val 594"/>
                <a:gd name="f360" fmla="val 582"/>
                <a:gd name="f361" fmla="val 567"/>
                <a:gd name="f362" fmla="val 562"/>
                <a:gd name="f363" fmla="val 556"/>
                <a:gd name="f364" fmla="val 548"/>
                <a:gd name="f365" fmla="val 539"/>
                <a:gd name="f366" fmla="val 354"/>
                <a:gd name="f367" fmla="val 535"/>
                <a:gd name="f368" fmla="val 350"/>
                <a:gd name="f369" fmla="val 529"/>
                <a:gd name="f370" fmla="val 348"/>
                <a:gd name="f371" fmla="val 524"/>
                <a:gd name="f372" fmla="val 347"/>
                <a:gd name="f373" fmla="val 518"/>
                <a:gd name="f374" fmla="val 505"/>
                <a:gd name="f375" fmla="val 491"/>
                <a:gd name="f376" fmla="val 476"/>
                <a:gd name="f377" fmla="val 444"/>
                <a:gd name="f378" fmla="val 410"/>
                <a:gd name="f379" fmla="val 325"/>
                <a:gd name="f380" fmla="val 558"/>
                <a:gd name="f381" fmla="val 238"/>
                <a:gd name="f382" fmla="val 622"/>
                <a:gd name="f383" fmla="val 639"/>
                <a:gd name="f384" fmla="val 692"/>
                <a:gd name="f385" fmla="val 726"/>
                <a:gd name="f386" fmla="val 741"/>
                <a:gd name="f387" fmla="val 291"/>
                <a:gd name="f388" fmla="val 738"/>
                <a:gd name="f389" fmla="val 769"/>
                <a:gd name="f390" fmla="val 799"/>
                <a:gd name="f391" fmla="val 345"/>
                <a:gd name="f392" fmla="val 796"/>
                <a:gd name="f393" fmla="val 756"/>
                <a:gd name="f394" fmla="val 707"/>
                <a:gd name="f395" fmla="val 375"/>
                <a:gd name="f396" fmla="val 657"/>
                <a:gd name="f397" fmla="val 467"/>
                <a:gd name="f398" fmla="val 536"/>
                <a:gd name="f399" fmla="val 473"/>
                <a:gd name="f400" fmla="val 533"/>
                <a:gd name="f401" fmla="val 555"/>
                <a:gd name="f402" fmla="val 577"/>
                <a:gd name="f403" fmla="val 585"/>
                <a:gd name="f404" fmla="val 589"/>
                <a:gd name="f405" fmla="val 454"/>
                <a:gd name="f406" fmla="val 592"/>
                <a:gd name="f407" fmla="val 449"/>
                <a:gd name="f408" fmla="val 595"/>
                <a:gd name="f409" fmla="val 642"/>
                <a:gd name="f410" fmla="val 654"/>
                <a:gd name="f411" fmla="val 662"/>
                <a:gd name="f412" fmla="val 447"/>
                <a:gd name="f413" fmla="val 677"/>
                <a:gd name="f414" fmla="val 683"/>
                <a:gd name="f415" fmla="val 686"/>
                <a:gd name="f416" fmla="val 690"/>
                <a:gd name="f417" fmla="val 526"/>
                <a:gd name="f418" fmla="val 695"/>
                <a:gd name="f419" fmla="val 699"/>
                <a:gd name="f420" fmla="val 554"/>
                <a:gd name="f421" fmla="val 711"/>
                <a:gd name="f422" fmla="val 517"/>
                <a:gd name="f423" fmla="val 722"/>
                <a:gd name="f424" fmla="val 719"/>
                <a:gd name="f425" fmla="val 784"/>
                <a:gd name="f426" fmla="val 833"/>
                <a:gd name="f427" fmla="val 853"/>
                <a:gd name="f428" fmla="val 276"/>
                <a:gd name="f429" fmla="val 848"/>
                <a:gd name="f430" fmla="val 273"/>
                <a:gd name="f431" fmla="val 794"/>
                <a:gd name="f432" fmla="val 268"/>
                <a:gd name="f433" fmla="val 259"/>
                <a:gd name="f434" fmla="val 800"/>
                <a:gd name="f435" fmla="val 806"/>
                <a:gd name="f436" fmla="val 814"/>
                <a:gd name="f437" fmla="val 243"/>
                <a:gd name="f438" fmla="val 851"/>
                <a:gd name="f439" fmla="val 868"/>
                <a:gd name="f440" fmla="val 883"/>
                <a:gd name="f441" fmla="val 933"/>
                <a:gd name="f442" fmla="val 142"/>
                <a:gd name="f443" fmla="val 955"/>
                <a:gd name="f444" fmla="val 104"/>
                <a:gd name="f445" fmla="val 960"/>
                <a:gd name="f446" fmla="val 982"/>
                <a:gd name="f447" fmla="val 1020"/>
                <a:gd name="f448" fmla="val 1026"/>
                <a:gd name="f449" fmla="val 110"/>
                <a:gd name="f450" fmla="val 1031"/>
                <a:gd name="f451" fmla="val 111"/>
                <a:gd name="f452" fmla="val 113"/>
                <a:gd name="f453" fmla="val 1046"/>
                <a:gd name="f454" fmla="val 1062"/>
                <a:gd name="f455" fmla="val 1067"/>
                <a:gd name="f456" fmla="val 99"/>
                <a:gd name="f457" fmla="val 95"/>
                <a:gd name="f458" fmla="val 1073"/>
                <a:gd name="f459" fmla="val 1076"/>
                <a:gd name="f460" fmla="val 74"/>
                <a:gd name="f461" fmla="val 1079"/>
                <a:gd name="f462" fmla="val 59"/>
                <a:gd name="f463" fmla="val 1080"/>
                <a:gd name="f464" fmla="val 44"/>
                <a:gd name="f465" fmla="val 18"/>
                <a:gd name="f466" fmla="val 7"/>
                <a:gd name="f467" fmla="val 1074"/>
                <a:gd name="f468" fmla="val 1144"/>
                <a:gd name="f469" fmla="val 24"/>
                <a:gd name="f470" fmla="val 1204"/>
                <a:gd name="f471" fmla="val 127"/>
                <a:gd name="f472" fmla="val 1174"/>
                <a:gd name="f473" fmla="val 157"/>
                <a:gd name="f474" fmla="val 161"/>
                <a:gd name="f475" fmla="val 1132"/>
                <a:gd name="f476" fmla="val 184"/>
                <a:gd name="f477" fmla="val 1059"/>
                <a:gd name="f478" fmla="val 188"/>
                <a:gd name="f479" fmla="val 202"/>
                <a:gd name="f480" fmla="val 1068"/>
                <a:gd name="f481" fmla="val 262"/>
                <a:gd name="f482" fmla="val 270"/>
                <a:gd name="f483" fmla="val 1083"/>
                <a:gd name="f484" fmla="val 1092"/>
                <a:gd name="f485" fmla="val 309"/>
                <a:gd name="f486" fmla="val 1159"/>
                <a:gd name="f487" fmla="val 1136"/>
                <a:gd name="f488" fmla="val 353"/>
                <a:gd name="f489" fmla="val 1102"/>
                <a:gd name="f490" fmla="val 337"/>
                <a:gd name="f491" fmla="val 1082"/>
                <a:gd name="f492" fmla="val 1094"/>
                <a:gd name="f493" fmla="val 417"/>
                <a:gd name="f494" fmla="val 1151"/>
                <a:gd name="f495" fmla="val 425"/>
                <a:gd name="f496" fmla="val 1156"/>
                <a:gd name="f497" fmla="val 441"/>
                <a:gd name="f498" fmla="val 452"/>
                <a:gd name="f499" fmla="val 1154"/>
                <a:gd name="f500" fmla="val 1105"/>
                <a:gd name="f501" fmla="val 532"/>
                <a:gd name="f502" fmla="val 586"/>
                <a:gd name="f503" fmla="val 1017"/>
                <a:gd name="f504" fmla="val 1023"/>
                <a:gd name="f505" fmla="val 588"/>
                <a:gd name="f506" fmla="val 1043"/>
                <a:gd name="f507" fmla="val 591"/>
                <a:gd name="f508" fmla="val 1049"/>
                <a:gd name="f509" fmla="val 1053"/>
                <a:gd name="f510" fmla="val 651"/>
                <a:gd name="f511" fmla="val 1005"/>
                <a:gd name="f512" fmla="val 687"/>
                <a:gd name="f513" fmla="val 1071"/>
                <a:gd name="f514" fmla="val 1089"/>
                <a:gd name="f515" fmla="val 1097"/>
                <a:gd name="f516" fmla="val 666"/>
                <a:gd name="f517" fmla="val 1103"/>
                <a:gd name="f518" fmla="val 616"/>
                <a:gd name="f519" fmla="val 1106"/>
                <a:gd name="f520" fmla="val 1112"/>
                <a:gd name="f521" fmla="val 1147"/>
                <a:gd name="f522" fmla="val 541"/>
                <a:gd name="f523" fmla="val 1175"/>
                <a:gd name="f524" fmla="val 1190"/>
                <a:gd name="f525" fmla="val 560"/>
                <a:gd name="f526" fmla="val 1195"/>
                <a:gd name="f527" fmla="val 570"/>
                <a:gd name="f528" fmla="val 1199"/>
                <a:gd name="f529" fmla="val 579"/>
                <a:gd name="f530" fmla="val 1205"/>
                <a:gd name="f531" fmla="val 601"/>
                <a:gd name="f532" fmla="val 1209"/>
                <a:gd name="f533" fmla="val 613"/>
                <a:gd name="f534" fmla="val 1210"/>
                <a:gd name="f535" fmla="val 1213"/>
                <a:gd name="f536" fmla="val 1216"/>
                <a:gd name="f537" fmla="val 1221"/>
                <a:gd name="f538" fmla="val 1225"/>
                <a:gd name="f539" fmla="val 1230"/>
                <a:gd name="f540" fmla="val 1237"/>
                <a:gd name="f541" fmla="val 1245"/>
                <a:gd name="f542" fmla="val 612"/>
                <a:gd name="f543" fmla="val 619"/>
                <a:gd name="f544" fmla="val 1257"/>
                <a:gd name="f545" fmla="val 633"/>
                <a:gd name="f546" fmla="val 1246"/>
                <a:gd name="f547" fmla="val 717"/>
                <a:gd name="f548" fmla="val 1228"/>
                <a:gd name="f549" fmla="val 1222"/>
                <a:gd name="f550" fmla="val 1218"/>
                <a:gd name="f551" fmla="val 1215"/>
                <a:gd name="f552" fmla="val 762"/>
                <a:gd name="f553" fmla="val 770"/>
                <a:gd name="f554" fmla="val 1207"/>
                <a:gd name="f555" fmla="val 821"/>
                <a:gd name="f556" fmla="val 838"/>
                <a:gd name="f557" fmla="val 1227"/>
                <a:gd name="f558" fmla="val 845"/>
                <a:gd name="f559" fmla="val 854"/>
                <a:gd name="f560" fmla="val 878"/>
                <a:gd name="f561" fmla="val 901"/>
                <a:gd name="f562" fmla="val 909"/>
                <a:gd name="f563" fmla="val 915"/>
                <a:gd name="f564" fmla="val 1202"/>
                <a:gd name="f565" fmla="val 919"/>
                <a:gd name="f566" fmla="val 925"/>
                <a:gd name="f567" fmla="val 943"/>
                <a:gd name="f568" fmla="val 961"/>
                <a:gd name="f569" fmla="val 1251"/>
                <a:gd name="f570" fmla="val 972"/>
                <a:gd name="f571" fmla="val 981"/>
                <a:gd name="f572" fmla="val 994"/>
                <a:gd name="f573" fmla="val 1243"/>
                <a:gd name="f574" fmla="val 1239"/>
                <a:gd name="f575" fmla="val 1010"/>
                <a:gd name="f576" fmla="val 1028"/>
                <a:gd name="f577" fmla="val 1142"/>
                <a:gd name="f578" fmla="val 1198"/>
                <a:gd name="f579" fmla="val 1153"/>
                <a:gd name="f580" fmla="val 1248"/>
                <a:gd name="f581" fmla="val 1099"/>
                <a:gd name="f582" fmla="val 1085"/>
                <a:gd name="f583" fmla="val 1255"/>
                <a:gd name="f584" fmla="val 1260"/>
                <a:gd name="f585" fmla="val 1276"/>
                <a:gd name="f586" fmla="val 1305"/>
                <a:gd name="f587" fmla="val 1318"/>
                <a:gd name="f588" fmla="val 1016"/>
                <a:gd name="f589" fmla="val 1344"/>
                <a:gd name="f590" fmla="val 1370"/>
                <a:gd name="f591" fmla="val 984"/>
                <a:gd name="f592" fmla="val 1380"/>
                <a:gd name="f593" fmla="val 979"/>
                <a:gd name="f594" fmla="val 1386"/>
                <a:gd name="f595" fmla="val 1419"/>
                <a:gd name="f596" fmla="val 989"/>
                <a:gd name="f597" fmla="val 1447"/>
                <a:gd name="f598" fmla="val 998"/>
                <a:gd name="f599" fmla="val 958"/>
                <a:gd name="f600" fmla="val 1451"/>
                <a:gd name="f601" fmla="val 1466"/>
                <a:gd name="f602" fmla="val 957"/>
                <a:gd name="f603" fmla="val 1475"/>
                <a:gd name="f604" fmla="val 1495"/>
                <a:gd name="f605" fmla="val 966"/>
                <a:gd name="f606" fmla="val 1504"/>
                <a:gd name="f607" fmla="val 1513"/>
                <a:gd name="f608" fmla="val 1522"/>
                <a:gd name="f609" fmla="val 1537"/>
                <a:gd name="f610" fmla="val 993"/>
                <a:gd name="f611" fmla="val 1551"/>
                <a:gd name="f612" fmla="val 1560"/>
                <a:gd name="f613" fmla="val 1587"/>
                <a:gd name="f614" fmla="val 1632"/>
                <a:gd name="f615" fmla="val 1680"/>
                <a:gd name="f616" fmla="val 1697"/>
                <a:gd name="f617" fmla="val 1707"/>
                <a:gd name="f618" fmla="val 996"/>
                <a:gd name="f619" fmla="val 1715"/>
                <a:gd name="f620" fmla="val 992"/>
                <a:gd name="f621" fmla="val 1722"/>
                <a:gd name="f622" fmla="val 1755"/>
                <a:gd name="f623" fmla="val 936"/>
                <a:gd name="f624" fmla="val 1761"/>
                <a:gd name="f625" fmla="val 1799"/>
                <a:gd name="f626" fmla="val 1801"/>
                <a:gd name="f627" fmla="val 924"/>
                <a:gd name="f628" fmla="val 1807"/>
                <a:gd name="f629" fmla="val 937"/>
                <a:gd name="f630" fmla="val 1813"/>
                <a:gd name="f631" fmla="val 1816"/>
                <a:gd name="f632" fmla="val 1817"/>
                <a:gd name="f633" fmla="val 1819"/>
                <a:gd name="f634" fmla="val 1825"/>
                <a:gd name="f635" fmla="val 1831"/>
                <a:gd name="f636" fmla="val 1004"/>
                <a:gd name="f637" fmla="val 1838"/>
                <a:gd name="f638" fmla="val 1846"/>
                <a:gd name="f639" fmla="val 1852"/>
                <a:gd name="f640" fmla="val 1858"/>
                <a:gd name="f641" fmla="val 1861"/>
                <a:gd name="f642" fmla="val 1862"/>
                <a:gd name="f643" fmla="val 1052"/>
                <a:gd name="f644" fmla="val 1864"/>
                <a:gd name="f645" fmla="val 1064"/>
                <a:gd name="f646" fmla="val 1867"/>
                <a:gd name="f647" fmla="val 1877"/>
                <a:gd name="f648" fmla="val 1058"/>
                <a:gd name="f649" fmla="val 1893"/>
                <a:gd name="f650" fmla="val 1888"/>
                <a:gd name="f651" fmla="val 1061"/>
                <a:gd name="f652" fmla="val 1874"/>
                <a:gd name="f653" fmla="val 1859"/>
                <a:gd name="f654" fmla="val 1157"/>
                <a:gd name="f655" fmla="val 1162"/>
                <a:gd name="f656" fmla="val 1871"/>
                <a:gd name="f657" fmla="val 1884"/>
                <a:gd name="f658" fmla="val 1172"/>
                <a:gd name="f659" fmla="val 1905"/>
                <a:gd name="f660" fmla="val 1959"/>
                <a:gd name="f661" fmla="val 1968"/>
                <a:gd name="f662" fmla="val 1991"/>
                <a:gd name="f663" fmla="val 2003"/>
                <a:gd name="f664" fmla="val 2013"/>
                <a:gd name="f665" fmla="val 2022"/>
                <a:gd name="f666" fmla="val 2028"/>
                <a:gd name="f667" fmla="val 987"/>
                <a:gd name="f668" fmla="val 2036"/>
                <a:gd name="f669" fmla="val 951"/>
                <a:gd name="f670" fmla="val 2045"/>
                <a:gd name="f671" fmla="val 2048"/>
                <a:gd name="f672" fmla="val 874"/>
                <a:gd name="f673" fmla="val 863"/>
                <a:gd name="f674" fmla="val 839"/>
                <a:gd name="f675" fmla="val 2037"/>
                <a:gd name="f676" fmla="val 835"/>
                <a:gd name="f677" fmla="val 2021"/>
                <a:gd name="f678" fmla="val 2015"/>
                <a:gd name="f679" fmla="val 832"/>
                <a:gd name="f680" fmla="val 830"/>
                <a:gd name="f681" fmla="val 829"/>
                <a:gd name="f682" fmla="val 2018"/>
                <a:gd name="f683" fmla="val 827"/>
                <a:gd name="f684" fmla="val 826"/>
                <a:gd name="f685" fmla="val 1997"/>
                <a:gd name="f686" fmla="val 2009"/>
                <a:gd name="f687" fmla="val 2043"/>
                <a:gd name="f688" fmla="val 761"/>
                <a:gd name="f689" fmla="val 2073"/>
                <a:gd name="f690" fmla="val 2223"/>
                <a:gd name="f691" fmla="val 2269"/>
                <a:gd name="f692" fmla="val 2295"/>
                <a:gd name="f693" fmla="val 2342"/>
                <a:gd name="f694" fmla="val 668"/>
                <a:gd name="f695" fmla="val 2307"/>
                <a:gd name="f696" fmla="val 737"/>
                <a:gd name="f697" fmla="val 2289"/>
                <a:gd name="f698" fmla="val 2283"/>
                <a:gd name="f699" fmla="val 773"/>
                <a:gd name="f700" fmla="val 2278"/>
                <a:gd name="f701" fmla="val 793"/>
                <a:gd name="f702" fmla="val 2275"/>
                <a:gd name="f703" fmla="val 815"/>
                <a:gd name="f704" fmla="val 2274"/>
                <a:gd name="f705" fmla="val 2272"/>
                <a:gd name="f706" fmla="val 2284"/>
                <a:gd name="f707" fmla="val 910"/>
                <a:gd name="f708" fmla="val 2334"/>
                <a:gd name="f709" fmla="val 2340"/>
                <a:gd name="f710" fmla="val 2352"/>
                <a:gd name="f711" fmla="val 811"/>
                <a:gd name="f712" fmla="val 2358"/>
                <a:gd name="f713" fmla="val 2363"/>
                <a:gd name="f714" fmla="val 791"/>
                <a:gd name="f715" fmla="val 2366"/>
                <a:gd name="f716" fmla="val 782"/>
                <a:gd name="f717" fmla="val 779"/>
                <a:gd name="f718" fmla="val 2364"/>
                <a:gd name="f719" fmla="val 776"/>
                <a:gd name="f720" fmla="val 2349"/>
                <a:gd name="f721" fmla="val 743"/>
                <a:gd name="f722" fmla="val 2346"/>
                <a:gd name="f723" fmla="val 716"/>
                <a:gd name="f724" fmla="val 2357"/>
                <a:gd name="f725" fmla="val 701"/>
                <a:gd name="f726" fmla="val 2372"/>
                <a:gd name="f727" fmla="val 2379"/>
                <a:gd name="f728" fmla="val 2387"/>
                <a:gd name="f729" fmla="val 2449"/>
                <a:gd name="f730" fmla="val 665"/>
                <a:gd name="f731" fmla="val 2485"/>
                <a:gd name="f732" fmla="val 2518"/>
                <a:gd name="f733" fmla="val 2533"/>
                <a:gd name="f734" fmla="val 634"/>
                <a:gd name="f735" fmla="val 2548"/>
                <a:gd name="f736" fmla="val 627"/>
                <a:gd name="f737" fmla="val 2560"/>
                <a:gd name="f738" fmla="val 2580"/>
                <a:gd name="f739" fmla="val 2586"/>
                <a:gd name="f740" fmla="val 583"/>
                <a:gd name="f741" fmla="val 2587"/>
                <a:gd name="f742" fmla="val 2584"/>
                <a:gd name="f743" fmla="val 2581"/>
                <a:gd name="f744" fmla="val 553"/>
                <a:gd name="f745" fmla="val 2577"/>
                <a:gd name="f746" fmla="val 547"/>
                <a:gd name="f747" fmla="val 544"/>
                <a:gd name="f748" fmla="val 2598"/>
                <a:gd name="f749" fmla="val 2608"/>
                <a:gd name="f750" fmla="val 2617"/>
                <a:gd name="f751" fmla="val 523"/>
                <a:gd name="f752" fmla="val 2625"/>
                <a:gd name="f753" fmla="val 514"/>
                <a:gd name="f754" fmla="val 2628"/>
                <a:gd name="f755" fmla="val 2629"/>
                <a:gd name="f756" fmla="val 2631"/>
                <a:gd name="f757" fmla="val 2634"/>
                <a:gd name="f758" fmla="val 2644"/>
                <a:gd name="f759" fmla="val 2654"/>
                <a:gd name="f760" fmla="val 2664"/>
                <a:gd name="f761" fmla="val 2670"/>
                <a:gd name="f762" fmla="val 2678"/>
                <a:gd name="f763" fmla="val 2685"/>
                <a:gd name="f764" fmla="val 2693"/>
                <a:gd name="f765" fmla="val 530"/>
                <a:gd name="f766" fmla="val 2706"/>
                <a:gd name="f767" fmla="val 2714"/>
                <a:gd name="f768" fmla="val 2717"/>
                <a:gd name="f769" fmla="val 2709"/>
                <a:gd name="f770" fmla="val 503"/>
                <a:gd name="f771" fmla="+- 0 0 -90"/>
                <a:gd name="f772" fmla="*/ f4 1 2724"/>
                <a:gd name="f773" fmla="*/ f5 1 1269"/>
                <a:gd name="f774" fmla="val f6"/>
                <a:gd name="f775" fmla="val f7"/>
                <a:gd name="f776" fmla="val f8"/>
                <a:gd name="f777" fmla="*/ f771 f0 1"/>
                <a:gd name="f778" fmla="+- f776 0 f774"/>
                <a:gd name="f779" fmla="+- f775 0 f774"/>
                <a:gd name="f780" fmla="*/ f777 1 f3"/>
                <a:gd name="f781" fmla="*/ f779 1 2724"/>
                <a:gd name="f782" fmla="*/ f778 1 1269"/>
                <a:gd name="f783" fmla="*/ 2708 f779 1"/>
                <a:gd name="f784" fmla="*/ 463 f778 1"/>
                <a:gd name="f785" fmla="*/ 2641 f779 1"/>
                <a:gd name="f786" fmla="*/ 428 f778 1"/>
                <a:gd name="f787" fmla="*/ 2468 f779 1"/>
                <a:gd name="f788" fmla="*/ 371 f778 1"/>
                <a:gd name="f789" fmla="*/ 2438 f779 1"/>
                <a:gd name="f790" fmla="*/ 395 f778 1"/>
                <a:gd name="f791" fmla="*/ 2328 f779 1"/>
                <a:gd name="f792" fmla="*/ 333 f778 1"/>
                <a:gd name="f793" fmla="*/ 2072 f779 1"/>
                <a:gd name="f794" fmla="*/ 250 f778 1"/>
                <a:gd name="f795" fmla="*/ 1986 f779 1"/>
                <a:gd name="f796" fmla="*/ 298 f778 1"/>
                <a:gd name="f797" fmla="*/ 1802 f779 1"/>
                <a:gd name="f798" fmla="*/ 209 f778 1"/>
                <a:gd name="f799" fmla="*/ 1645 f779 1"/>
                <a:gd name="f800" fmla="*/ 152 f778 1"/>
                <a:gd name="f801" fmla="*/ 1633 f779 1"/>
                <a:gd name="f802" fmla="*/ 38 f778 1"/>
                <a:gd name="f803" fmla="*/ 1233 f779 1"/>
                <a:gd name="f804" fmla="*/ 237 f778 1"/>
                <a:gd name="f805" fmla="*/ 1272 f779 1"/>
                <a:gd name="f806" fmla="*/ 319 f778 1"/>
                <a:gd name="f807" fmla="*/ 1163 f779 1"/>
                <a:gd name="f808" fmla="*/ 384 f778 1"/>
                <a:gd name="f809" fmla="*/ 1121 f779 1"/>
                <a:gd name="f810" fmla="*/ 497 f778 1"/>
                <a:gd name="f811" fmla="*/ 1109 f779 1"/>
                <a:gd name="f812" fmla="*/ 377 f778 1"/>
                <a:gd name="f813" fmla="*/ 1041 f779 1"/>
                <a:gd name="f814" fmla="*/ 324 f778 1"/>
                <a:gd name="f815" fmla="*/ 1034 f779 1"/>
                <a:gd name="f816" fmla="*/ 423 f778 1"/>
                <a:gd name="f817" fmla="*/ 927 f779 1"/>
                <a:gd name="f818" fmla="*/ 413 f778 1"/>
                <a:gd name="f819" fmla="*/ 704 f779 1"/>
                <a:gd name="f820" fmla="*/ 527 f778 1"/>
                <a:gd name="f821" fmla="*/ 628 f779 1"/>
                <a:gd name="f822" fmla="*/ 493 f778 1"/>
                <a:gd name="f823" fmla="*/ 678 f779 1"/>
                <a:gd name="f824" fmla="*/ 436 f778 1"/>
                <a:gd name="f825" fmla="*/ 556 f779 1"/>
                <a:gd name="f826" fmla="*/ 372 f778 1"/>
                <a:gd name="f827" fmla="*/ 431 f779 1"/>
                <a:gd name="f828" fmla="*/ 387 f778 1"/>
                <a:gd name="f829" fmla="*/ 325 f779 1"/>
                <a:gd name="f830" fmla="*/ 375 f779 1"/>
                <a:gd name="f831" fmla="*/ 657 f778 1"/>
                <a:gd name="f832" fmla="*/ 482 f779 1"/>
                <a:gd name="f833" fmla="*/ 555 f778 1"/>
                <a:gd name="f834" fmla="*/ 434 f779 1"/>
                <a:gd name="f835" fmla="*/ 662 f778 1"/>
                <a:gd name="f836" fmla="*/ 517 f779 1"/>
                <a:gd name="f837" fmla="*/ 722 f778 1"/>
                <a:gd name="f838" fmla="*/ 255 f779 1"/>
                <a:gd name="f839" fmla="*/ 800 f778 1"/>
                <a:gd name="f840" fmla="*/ 104 f779 1"/>
                <a:gd name="f841" fmla="*/ 1020 f778 1"/>
                <a:gd name="f842" fmla="*/ 59 f779 1"/>
                <a:gd name="f843" fmla="*/ 1080 f778 1"/>
                <a:gd name="f844" fmla="*/ 188 f779 1"/>
                <a:gd name="f845" fmla="*/ 1062 f778 1"/>
                <a:gd name="f846" fmla="*/ 295 f779 1"/>
                <a:gd name="f847" fmla="*/ 1083 f778 1"/>
                <a:gd name="f848" fmla="*/ 417 f779 1"/>
                <a:gd name="f849" fmla="*/ 1151 f778 1"/>
                <a:gd name="f850" fmla="*/ 467 f779 1"/>
                <a:gd name="f851" fmla="*/ 1132 f778 1"/>
                <a:gd name="f852" fmla="*/ 591 f779 1"/>
                <a:gd name="f853" fmla="*/ 1049 f778 1"/>
                <a:gd name="f854" fmla="*/ 681 f779 1"/>
                <a:gd name="f855" fmla="*/ 1094 f778 1"/>
                <a:gd name="f856" fmla="*/ 536 f779 1"/>
                <a:gd name="f857" fmla="*/ 1165 f778 1"/>
                <a:gd name="f858" fmla="*/ 621 f779 1"/>
                <a:gd name="f859" fmla="*/ 1216 f778 1"/>
                <a:gd name="f860" fmla="*/ 646 f779 1"/>
                <a:gd name="f861" fmla="*/ 1240 f778 1"/>
                <a:gd name="f862" fmla="*/ 770 f779 1"/>
                <a:gd name="f863" fmla="*/ 1190 f778 1"/>
                <a:gd name="f864" fmla="*/ 919 f779 1"/>
                <a:gd name="f865" fmla="*/ 1204 f778 1"/>
                <a:gd name="f866" fmla="*/ 1028 f779 1"/>
                <a:gd name="f867" fmla="*/ 1231 f778 1"/>
                <a:gd name="f868" fmla="*/ 1252 f779 1"/>
                <a:gd name="f869" fmla="*/ 1089 f778 1"/>
                <a:gd name="f870" fmla="*/ 1380 f779 1"/>
                <a:gd name="f871" fmla="*/ 979 f778 1"/>
                <a:gd name="f872" fmla="*/ 1504 f779 1"/>
                <a:gd name="f873" fmla="*/ 972 f778 1"/>
                <a:gd name="f874" fmla="*/ 1715 f779 1"/>
                <a:gd name="f875" fmla="*/ 992 f778 1"/>
                <a:gd name="f876" fmla="*/ 1819 f779 1"/>
                <a:gd name="f877" fmla="*/ 989 f778 1"/>
                <a:gd name="f878" fmla="*/ 1864 f779 1"/>
                <a:gd name="f879" fmla="*/ 1064 f778 1"/>
                <a:gd name="f880" fmla="*/ 1867 f779 1"/>
                <a:gd name="f881" fmla="*/ 2013 f779 1"/>
                <a:gd name="f882" fmla="*/ 1010 f778 1"/>
                <a:gd name="f883" fmla="*/ 2031 f779 1"/>
                <a:gd name="f884" fmla="*/ 833 f778 1"/>
                <a:gd name="f885" fmla="*/ 2223 f779 1"/>
                <a:gd name="f886" fmla="*/ 2274 f779 1"/>
                <a:gd name="f887" fmla="*/ 839 f778 1"/>
                <a:gd name="f888" fmla="*/ 2349 f779 1"/>
                <a:gd name="f889" fmla="*/ 743 f778 1"/>
                <a:gd name="f890" fmla="*/ 2533 f779 1"/>
                <a:gd name="f891" fmla="*/ 634 f778 1"/>
                <a:gd name="f892" fmla="*/ 2571 f779 1"/>
                <a:gd name="f893" fmla="*/ 547 f778 1"/>
                <a:gd name="f894" fmla="*/ 2634 f779 1"/>
                <a:gd name="f895" fmla="*/ 499 f778 1"/>
                <a:gd name="f896" fmla="*/ 2717 f779 1"/>
                <a:gd name="f897" fmla="*/ 515 f778 1"/>
                <a:gd name="f898" fmla="*/ 0 f779 1"/>
                <a:gd name="f899" fmla="*/ 0 f778 1"/>
                <a:gd name="f900" fmla="*/ 2724 f779 1"/>
                <a:gd name="f901" fmla="*/ 1269 f778 1"/>
                <a:gd name="f902" fmla="+- f780 0 f1"/>
                <a:gd name="f903" fmla="*/ f783 1 2724"/>
                <a:gd name="f904" fmla="*/ f784 1 1269"/>
                <a:gd name="f905" fmla="*/ f785 1 2724"/>
                <a:gd name="f906" fmla="*/ f786 1 1269"/>
                <a:gd name="f907" fmla="*/ f787 1 2724"/>
                <a:gd name="f908" fmla="*/ f788 1 1269"/>
                <a:gd name="f909" fmla="*/ f789 1 2724"/>
                <a:gd name="f910" fmla="*/ f790 1 1269"/>
                <a:gd name="f911" fmla="*/ f791 1 2724"/>
                <a:gd name="f912" fmla="*/ f792 1 1269"/>
                <a:gd name="f913" fmla="*/ f793 1 2724"/>
                <a:gd name="f914" fmla="*/ f794 1 1269"/>
                <a:gd name="f915" fmla="*/ f795 1 2724"/>
                <a:gd name="f916" fmla="*/ f796 1 1269"/>
                <a:gd name="f917" fmla="*/ f797 1 2724"/>
                <a:gd name="f918" fmla="*/ f798 1 1269"/>
                <a:gd name="f919" fmla="*/ f799 1 2724"/>
                <a:gd name="f920" fmla="*/ f800 1 1269"/>
                <a:gd name="f921" fmla="*/ f801 1 2724"/>
                <a:gd name="f922" fmla="*/ f802 1 1269"/>
                <a:gd name="f923" fmla="*/ f803 1 2724"/>
                <a:gd name="f924" fmla="*/ f804 1 1269"/>
                <a:gd name="f925" fmla="*/ f805 1 2724"/>
                <a:gd name="f926" fmla="*/ f806 1 1269"/>
                <a:gd name="f927" fmla="*/ f807 1 2724"/>
                <a:gd name="f928" fmla="*/ f808 1 1269"/>
                <a:gd name="f929" fmla="*/ f809 1 2724"/>
                <a:gd name="f930" fmla="*/ f810 1 1269"/>
                <a:gd name="f931" fmla="*/ f811 1 2724"/>
                <a:gd name="f932" fmla="*/ f812 1 1269"/>
                <a:gd name="f933" fmla="*/ f813 1 2724"/>
                <a:gd name="f934" fmla="*/ f814 1 1269"/>
                <a:gd name="f935" fmla="*/ f815 1 2724"/>
                <a:gd name="f936" fmla="*/ f816 1 1269"/>
                <a:gd name="f937" fmla="*/ f817 1 2724"/>
                <a:gd name="f938" fmla="*/ f818 1 1269"/>
                <a:gd name="f939" fmla="*/ f819 1 2724"/>
                <a:gd name="f940" fmla="*/ f820 1 1269"/>
                <a:gd name="f941" fmla="*/ f821 1 2724"/>
                <a:gd name="f942" fmla="*/ f822 1 1269"/>
                <a:gd name="f943" fmla="*/ f823 1 2724"/>
                <a:gd name="f944" fmla="*/ f824 1 1269"/>
                <a:gd name="f945" fmla="*/ f825 1 2724"/>
                <a:gd name="f946" fmla="*/ f826 1 1269"/>
                <a:gd name="f947" fmla="*/ f827 1 2724"/>
                <a:gd name="f948" fmla="*/ f828 1 1269"/>
                <a:gd name="f949" fmla="*/ f829 1 2724"/>
                <a:gd name="f950" fmla="*/ f830 1 2724"/>
                <a:gd name="f951" fmla="*/ f831 1 1269"/>
                <a:gd name="f952" fmla="*/ f832 1 2724"/>
                <a:gd name="f953" fmla="*/ f833 1 1269"/>
                <a:gd name="f954" fmla="*/ f834 1 2724"/>
                <a:gd name="f955" fmla="*/ f835 1 1269"/>
                <a:gd name="f956" fmla="*/ f836 1 2724"/>
                <a:gd name="f957" fmla="*/ f837 1 1269"/>
                <a:gd name="f958" fmla="*/ f838 1 2724"/>
                <a:gd name="f959" fmla="*/ f839 1 1269"/>
                <a:gd name="f960" fmla="*/ f840 1 2724"/>
                <a:gd name="f961" fmla="*/ f841 1 1269"/>
                <a:gd name="f962" fmla="*/ f842 1 2724"/>
                <a:gd name="f963" fmla="*/ f843 1 1269"/>
                <a:gd name="f964" fmla="*/ f844 1 2724"/>
                <a:gd name="f965" fmla="*/ f845 1 1269"/>
                <a:gd name="f966" fmla="*/ f846 1 2724"/>
                <a:gd name="f967" fmla="*/ f847 1 1269"/>
                <a:gd name="f968" fmla="*/ f848 1 2724"/>
                <a:gd name="f969" fmla="*/ f849 1 1269"/>
                <a:gd name="f970" fmla="*/ f850 1 2724"/>
                <a:gd name="f971" fmla="*/ f851 1 1269"/>
                <a:gd name="f972" fmla="*/ f852 1 2724"/>
                <a:gd name="f973" fmla="*/ f853 1 1269"/>
                <a:gd name="f974" fmla="*/ f854 1 2724"/>
                <a:gd name="f975" fmla="*/ f855 1 1269"/>
                <a:gd name="f976" fmla="*/ f856 1 2724"/>
                <a:gd name="f977" fmla="*/ f857 1 1269"/>
                <a:gd name="f978" fmla="*/ f858 1 2724"/>
                <a:gd name="f979" fmla="*/ f859 1 1269"/>
                <a:gd name="f980" fmla="*/ f860 1 2724"/>
                <a:gd name="f981" fmla="*/ f861 1 1269"/>
                <a:gd name="f982" fmla="*/ f862 1 2724"/>
                <a:gd name="f983" fmla="*/ f863 1 1269"/>
                <a:gd name="f984" fmla="*/ f864 1 2724"/>
                <a:gd name="f985" fmla="*/ f865 1 1269"/>
                <a:gd name="f986" fmla="*/ f866 1 2724"/>
                <a:gd name="f987" fmla="*/ f867 1 1269"/>
                <a:gd name="f988" fmla="*/ f868 1 2724"/>
                <a:gd name="f989" fmla="*/ f869 1 1269"/>
                <a:gd name="f990" fmla="*/ f870 1 2724"/>
                <a:gd name="f991" fmla="*/ f871 1 1269"/>
                <a:gd name="f992" fmla="*/ f872 1 2724"/>
                <a:gd name="f993" fmla="*/ f873 1 1269"/>
                <a:gd name="f994" fmla="*/ f874 1 2724"/>
                <a:gd name="f995" fmla="*/ f875 1 1269"/>
                <a:gd name="f996" fmla="*/ f876 1 2724"/>
                <a:gd name="f997" fmla="*/ f877 1 1269"/>
                <a:gd name="f998" fmla="*/ f878 1 2724"/>
                <a:gd name="f999" fmla="*/ f879 1 1269"/>
                <a:gd name="f1000" fmla="*/ f880 1 2724"/>
                <a:gd name="f1001" fmla="*/ f881 1 2724"/>
                <a:gd name="f1002" fmla="*/ f882 1 1269"/>
                <a:gd name="f1003" fmla="*/ f883 1 2724"/>
                <a:gd name="f1004" fmla="*/ f884 1 1269"/>
                <a:gd name="f1005" fmla="*/ f885 1 2724"/>
                <a:gd name="f1006" fmla="*/ f886 1 2724"/>
                <a:gd name="f1007" fmla="*/ f887 1 1269"/>
                <a:gd name="f1008" fmla="*/ f888 1 2724"/>
                <a:gd name="f1009" fmla="*/ f889 1 1269"/>
                <a:gd name="f1010" fmla="*/ f890 1 2724"/>
                <a:gd name="f1011" fmla="*/ f891 1 1269"/>
                <a:gd name="f1012" fmla="*/ f892 1 2724"/>
                <a:gd name="f1013" fmla="*/ f893 1 1269"/>
                <a:gd name="f1014" fmla="*/ f894 1 2724"/>
                <a:gd name="f1015" fmla="*/ f895 1 1269"/>
                <a:gd name="f1016" fmla="*/ f896 1 2724"/>
                <a:gd name="f1017" fmla="*/ f897 1 1269"/>
                <a:gd name="f1018" fmla="*/ f898 1 2724"/>
                <a:gd name="f1019" fmla="*/ f899 1 1269"/>
                <a:gd name="f1020" fmla="*/ f900 1 2724"/>
                <a:gd name="f1021" fmla="*/ f901 1 1269"/>
                <a:gd name="f1022" fmla="*/ f903 1 f781"/>
                <a:gd name="f1023" fmla="*/ f904 1 f782"/>
                <a:gd name="f1024" fmla="*/ f905 1 f781"/>
                <a:gd name="f1025" fmla="*/ f906 1 f782"/>
                <a:gd name="f1026" fmla="*/ f907 1 f781"/>
                <a:gd name="f1027" fmla="*/ f908 1 f782"/>
                <a:gd name="f1028" fmla="*/ f909 1 f781"/>
                <a:gd name="f1029" fmla="*/ f910 1 f782"/>
                <a:gd name="f1030" fmla="*/ f911 1 f781"/>
                <a:gd name="f1031" fmla="*/ f912 1 f782"/>
                <a:gd name="f1032" fmla="*/ f913 1 f781"/>
                <a:gd name="f1033" fmla="*/ f914 1 f782"/>
                <a:gd name="f1034" fmla="*/ f915 1 f781"/>
                <a:gd name="f1035" fmla="*/ f916 1 f782"/>
                <a:gd name="f1036" fmla="*/ f917 1 f781"/>
                <a:gd name="f1037" fmla="*/ f918 1 f782"/>
                <a:gd name="f1038" fmla="*/ f919 1 f781"/>
                <a:gd name="f1039" fmla="*/ f920 1 f782"/>
                <a:gd name="f1040" fmla="*/ f921 1 f781"/>
                <a:gd name="f1041" fmla="*/ f922 1 f782"/>
                <a:gd name="f1042" fmla="*/ f923 1 f781"/>
                <a:gd name="f1043" fmla="*/ f924 1 f782"/>
                <a:gd name="f1044" fmla="*/ f925 1 f781"/>
                <a:gd name="f1045" fmla="*/ f926 1 f782"/>
                <a:gd name="f1046" fmla="*/ f927 1 f781"/>
                <a:gd name="f1047" fmla="*/ f928 1 f782"/>
                <a:gd name="f1048" fmla="*/ f929 1 f781"/>
                <a:gd name="f1049" fmla="*/ f930 1 f782"/>
                <a:gd name="f1050" fmla="*/ f931 1 f781"/>
                <a:gd name="f1051" fmla="*/ f932 1 f782"/>
                <a:gd name="f1052" fmla="*/ f933 1 f781"/>
                <a:gd name="f1053" fmla="*/ f934 1 f782"/>
                <a:gd name="f1054" fmla="*/ f935 1 f781"/>
                <a:gd name="f1055" fmla="*/ f936 1 f782"/>
                <a:gd name="f1056" fmla="*/ f937 1 f781"/>
                <a:gd name="f1057" fmla="*/ f938 1 f782"/>
                <a:gd name="f1058" fmla="*/ f939 1 f781"/>
                <a:gd name="f1059" fmla="*/ f940 1 f782"/>
                <a:gd name="f1060" fmla="*/ f941 1 f781"/>
                <a:gd name="f1061" fmla="*/ f942 1 f782"/>
                <a:gd name="f1062" fmla="*/ f943 1 f781"/>
                <a:gd name="f1063" fmla="*/ f944 1 f782"/>
                <a:gd name="f1064" fmla="*/ f945 1 f781"/>
                <a:gd name="f1065" fmla="*/ f946 1 f782"/>
                <a:gd name="f1066" fmla="*/ f947 1 f781"/>
                <a:gd name="f1067" fmla="*/ f948 1 f782"/>
                <a:gd name="f1068" fmla="*/ f949 1 f781"/>
                <a:gd name="f1069" fmla="*/ f950 1 f781"/>
                <a:gd name="f1070" fmla="*/ f951 1 f782"/>
                <a:gd name="f1071" fmla="*/ f952 1 f781"/>
                <a:gd name="f1072" fmla="*/ f953 1 f782"/>
                <a:gd name="f1073" fmla="*/ f954 1 f781"/>
                <a:gd name="f1074" fmla="*/ f955 1 f782"/>
                <a:gd name="f1075" fmla="*/ f956 1 f781"/>
                <a:gd name="f1076" fmla="*/ f957 1 f782"/>
                <a:gd name="f1077" fmla="*/ f958 1 f781"/>
                <a:gd name="f1078" fmla="*/ f959 1 f782"/>
                <a:gd name="f1079" fmla="*/ f960 1 f781"/>
                <a:gd name="f1080" fmla="*/ f961 1 f782"/>
                <a:gd name="f1081" fmla="*/ f962 1 f781"/>
                <a:gd name="f1082" fmla="*/ f963 1 f782"/>
                <a:gd name="f1083" fmla="*/ f964 1 f781"/>
                <a:gd name="f1084" fmla="*/ f965 1 f782"/>
                <a:gd name="f1085" fmla="*/ f966 1 f781"/>
                <a:gd name="f1086" fmla="*/ f967 1 f782"/>
                <a:gd name="f1087" fmla="*/ f968 1 f781"/>
                <a:gd name="f1088" fmla="*/ f969 1 f782"/>
                <a:gd name="f1089" fmla="*/ f970 1 f781"/>
                <a:gd name="f1090" fmla="*/ f971 1 f782"/>
                <a:gd name="f1091" fmla="*/ f972 1 f781"/>
                <a:gd name="f1092" fmla="*/ f973 1 f782"/>
                <a:gd name="f1093" fmla="*/ f974 1 f781"/>
                <a:gd name="f1094" fmla="*/ f975 1 f782"/>
                <a:gd name="f1095" fmla="*/ f976 1 f781"/>
                <a:gd name="f1096" fmla="*/ f977 1 f782"/>
                <a:gd name="f1097" fmla="*/ f978 1 f781"/>
                <a:gd name="f1098" fmla="*/ f979 1 f782"/>
                <a:gd name="f1099" fmla="*/ f980 1 f781"/>
                <a:gd name="f1100" fmla="*/ f981 1 f782"/>
                <a:gd name="f1101" fmla="*/ f982 1 f781"/>
                <a:gd name="f1102" fmla="*/ f983 1 f782"/>
                <a:gd name="f1103" fmla="*/ f984 1 f781"/>
                <a:gd name="f1104" fmla="*/ f985 1 f782"/>
                <a:gd name="f1105" fmla="*/ f986 1 f781"/>
                <a:gd name="f1106" fmla="*/ f987 1 f782"/>
                <a:gd name="f1107" fmla="*/ f988 1 f781"/>
                <a:gd name="f1108" fmla="*/ f989 1 f782"/>
                <a:gd name="f1109" fmla="*/ f990 1 f781"/>
                <a:gd name="f1110" fmla="*/ f991 1 f782"/>
                <a:gd name="f1111" fmla="*/ f992 1 f781"/>
                <a:gd name="f1112" fmla="*/ f993 1 f782"/>
                <a:gd name="f1113" fmla="*/ f994 1 f781"/>
                <a:gd name="f1114" fmla="*/ f995 1 f782"/>
                <a:gd name="f1115" fmla="*/ f996 1 f781"/>
                <a:gd name="f1116" fmla="*/ f997 1 f782"/>
                <a:gd name="f1117" fmla="*/ f998 1 f781"/>
                <a:gd name="f1118" fmla="*/ f999 1 f782"/>
                <a:gd name="f1119" fmla="*/ f1000 1 f781"/>
                <a:gd name="f1120" fmla="*/ f1001 1 f781"/>
                <a:gd name="f1121" fmla="*/ f1002 1 f782"/>
                <a:gd name="f1122" fmla="*/ f1003 1 f781"/>
                <a:gd name="f1123" fmla="*/ f1004 1 f782"/>
                <a:gd name="f1124" fmla="*/ f1005 1 f781"/>
                <a:gd name="f1125" fmla="*/ f1006 1 f781"/>
                <a:gd name="f1126" fmla="*/ f1007 1 f782"/>
                <a:gd name="f1127" fmla="*/ f1008 1 f781"/>
                <a:gd name="f1128" fmla="*/ f1009 1 f782"/>
                <a:gd name="f1129" fmla="*/ f1010 1 f781"/>
                <a:gd name="f1130" fmla="*/ f1011 1 f782"/>
                <a:gd name="f1131" fmla="*/ f1012 1 f781"/>
                <a:gd name="f1132" fmla="*/ f1013 1 f782"/>
                <a:gd name="f1133" fmla="*/ f1014 1 f781"/>
                <a:gd name="f1134" fmla="*/ f1015 1 f782"/>
                <a:gd name="f1135" fmla="*/ f1016 1 f781"/>
                <a:gd name="f1136" fmla="*/ f1017 1 f782"/>
                <a:gd name="f1137" fmla="*/ f1018 1 f781"/>
                <a:gd name="f1138" fmla="*/ f1020 1 f781"/>
                <a:gd name="f1139" fmla="*/ f1019 1 f782"/>
                <a:gd name="f1140" fmla="*/ f1021 1 f782"/>
                <a:gd name="f1141" fmla="*/ f1137 f772 1"/>
                <a:gd name="f1142" fmla="*/ f1138 f772 1"/>
                <a:gd name="f1143" fmla="*/ f1140 f773 1"/>
                <a:gd name="f1144" fmla="*/ f1139 f773 1"/>
                <a:gd name="f1145" fmla="*/ f1022 f772 1"/>
                <a:gd name="f1146" fmla="*/ f1023 f773 1"/>
                <a:gd name="f1147" fmla="*/ f1024 f772 1"/>
                <a:gd name="f1148" fmla="*/ f1025 f773 1"/>
                <a:gd name="f1149" fmla="*/ f1026 f772 1"/>
                <a:gd name="f1150" fmla="*/ f1027 f773 1"/>
                <a:gd name="f1151" fmla="*/ f1028 f772 1"/>
                <a:gd name="f1152" fmla="*/ f1029 f773 1"/>
                <a:gd name="f1153" fmla="*/ f1030 f772 1"/>
                <a:gd name="f1154" fmla="*/ f1031 f773 1"/>
                <a:gd name="f1155" fmla="*/ f1032 f772 1"/>
                <a:gd name="f1156" fmla="*/ f1033 f773 1"/>
                <a:gd name="f1157" fmla="*/ f1034 f772 1"/>
                <a:gd name="f1158" fmla="*/ f1035 f773 1"/>
                <a:gd name="f1159" fmla="*/ f1036 f772 1"/>
                <a:gd name="f1160" fmla="*/ f1037 f773 1"/>
                <a:gd name="f1161" fmla="*/ f1038 f772 1"/>
                <a:gd name="f1162" fmla="*/ f1039 f773 1"/>
                <a:gd name="f1163" fmla="*/ f1040 f772 1"/>
                <a:gd name="f1164" fmla="*/ f1041 f773 1"/>
                <a:gd name="f1165" fmla="*/ f1042 f772 1"/>
                <a:gd name="f1166" fmla="*/ f1043 f773 1"/>
                <a:gd name="f1167" fmla="*/ f1044 f772 1"/>
                <a:gd name="f1168" fmla="*/ f1045 f773 1"/>
                <a:gd name="f1169" fmla="*/ f1046 f772 1"/>
                <a:gd name="f1170" fmla="*/ f1047 f773 1"/>
                <a:gd name="f1171" fmla="*/ f1048 f772 1"/>
                <a:gd name="f1172" fmla="*/ f1049 f773 1"/>
                <a:gd name="f1173" fmla="*/ f1050 f772 1"/>
                <a:gd name="f1174" fmla="*/ f1051 f773 1"/>
                <a:gd name="f1175" fmla="*/ f1052 f772 1"/>
                <a:gd name="f1176" fmla="*/ f1053 f773 1"/>
                <a:gd name="f1177" fmla="*/ f1054 f772 1"/>
                <a:gd name="f1178" fmla="*/ f1055 f773 1"/>
                <a:gd name="f1179" fmla="*/ f1056 f772 1"/>
                <a:gd name="f1180" fmla="*/ f1057 f773 1"/>
                <a:gd name="f1181" fmla="*/ f1058 f772 1"/>
                <a:gd name="f1182" fmla="*/ f1059 f773 1"/>
                <a:gd name="f1183" fmla="*/ f1060 f772 1"/>
                <a:gd name="f1184" fmla="*/ f1061 f773 1"/>
                <a:gd name="f1185" fmla="*/ f1062 f772 1"/>
                <a:gd name="f1186" fmla="*/ f1063 f773 1"/>
                <a:gd name="f1187" fmla="*/ f1064 f772 1"/>
                <a:gd name="f1188" fmla="*/ f1065 f773 1"/>
                <a:gd name="f1189" fmla="*/ f1066 f772 1"/>
                <a:gd name="f1190" fmla="*/ f1067 f773 1"/>
                <a:gd name="f1191" fmla="*/ f1068 f772 1"/>
                <a:gd name="f1192" fmla="*/ f1069 f772 1"/>
                <a:gd name="f1193" fmla="*/ f1070 f773 1"/>
                <a:gd name="f1194" fmla="*/ f1071 f772 1"/>
                <a:gd name="f1195" fmla="*/ f1072 f773 1"/>
                <a:gd name="f1196" fmla="*/ f1073 f772 1"/>
                <a:gd name="f1197" fmla="*/ f1074 f773 1"/>
                <a:gd name="f1198" fmla="*/ f1075 f772 1"/>
                <a:gd name="f1199" fmla="*/ f1076 f773 1"/>
                <a:gd name="f1200" fmla="*/ f1077 f772 1"/>
                <a:gd name="f1201" fmla="*/ f1078 f773 1"/>
                <a:gd name="f1202" fmla="*/ f1079 f772 1"/>
                <a:gd name="f1203" fmla="*/ f1080 f773 1"/>
                <a:gd name="f1204" fmla="*/ f1081 f772 1"/>
                <a:gd name="f1205" fmla="*/ f1082 f773 1"/>
                <a:gd name="f1206" fmla="*/ f1083 f772 1"/>
                <a:gd name="f1207" fmla="*/ f1084 f773 1"/>
                <a:gd name="f1208" fmla="*/ f1085 f772 1"/>
                <a:gd name="f1209" fmla="*/ f1086 f773 1"/>
                <a:gd name="f1210" fmla="*/ f1087 f772 1"/>
                <a:gd name="f1211" fmla="*/ f1088 f773 1"/>
                <a:gd name="f1212" fmla="*/ f1089 f772 1"/>
                <a:gd name="f1213" fmla="*/ f1090 f773 1"/>
                <a:gd name="f1214" fmla="*/ f1091 f772 1"/>
                <a:gd name="f1215" fmla="*/ f1092 f773 1"/>
                <a:gd name="f1216" fmla="*/ f1093 f772 1"/>
                <a:gd name="f1217" fmla="*/ f1094 f773 1"/>
                <a:gd name="f1218" fmla="*/ f1095 f772 1"/>
                <a:gd name="f1219" fmla="*/ f1096 f773 1"/>
                <a:gd name="f1220" fmla="*/ f1097 f772 1"/>
                <a:gd name="f1221" fmla="*/ f1098 f773 1"/>
                <a:gd name="f1222" fmla="*/ f1099 f772 1"/>
                <a:gd name="f1223" fmla="*/ f1100 f773 1"/>
                <a:gd name="f1224" fmla="*/ f1101 f772 1"/>
                <a:gd name="f1225" fmla="*/ f1102 f773 1"/>
                <a:gd name="f1226" fmla="*/ f1103 f772 1"/>
                <a:gd name="f1227" fmla="*/ f1104 f773 1"/>
                <a:gd name="f1228" fmla="*/ f1105 f772 1"/>
                <a:gd name="f1229" fmla="*/ f1106 f773 1"/>
                <a:gd name="f1230" fmla="*/ f1107 f772 1"/>
                <a:gd name="f1231" fmla="*/ f1108 f773 1"/>
                <a:gd name="f1232" fmla="*/ f1109 f772 1"/>
                <a:gd name="f1233" fmla="*/ f1110 f773 1"/>
                <a:gd name="f1234" fmla="*/ f1111 f772 1"/>
                <a:gd name="f1235" fmla="*/ f1112 f773 1"/>
                <a:gd name="f1236" fmla="*/ f1113 f772 1"/>
                <a:gd name="f1237" fmla="*/ f1114 f773 1"/>
                <a:gd name="f1238" fmla="*/ f1115 f772 1"/>
                <a:gd name="f1239" fmla="*/ f1116 f773 1"/>
                <a:gd name="f1240" fmla="*/ f1117 f772 1"/>
                <a:gd name="f1241" fmla="*/ f1118 f773 1"/>
                <a:gd name="f1242" fmla="*/ f1119 f772 1"/>
                <a:gd name="f1243" fmla="*/ f1120 f772 1"/>
                <a:gd name="f1244" fmla="*/ f1121 f773 1"/>
                <a:gd name="f1245" fmla="*/ f1122 f772 1"/>
                <a:gd name="f1246" fmla="*/ f1123 f773 1"/>
                <a:gd name="f1247" fmla="*/ f1124 f772 1"/>
                <a:gd name="f1248" fmla="*/ f1125 f772 1"/>
                <a:gd name="f1249" fmla="*/ f1126 f773 1"/>
                <a:gd name="f1250" fmla="*/ f1127 f772 1"/>
                <a:gd name="f1251" fmla="*/ f1128 f773 1"/>
                <a:gd name="f1252" fmla="*/ f1129 f772 1"/>
                <a:gd name="f1253" fmla="*/ f1130 f773 1"/>
                <a:gd name="f1254" fmla="*/ f1131 f772 1"/>
                <a:gd name="f1255" fmla="*/ f1132 f773 1"/>
                <a:gd name="f1256" fmla="*/ f1133 f772 1"/>
                <a:gd name="f1257" fmla="*/ f1134 f773 1"/>
                <a:gd name="f1258" fmla="*/ f1135 f772 1"/>
                <a:gd name="f1259" fmla="*/ f1136 f773 1"/>
              </a:gdLst>
              <a:ahLst/>
              <a:cxnLst>
                <a:cxn ang="3">
                  <a:pos x="hc" y="t"/>
                </a:cxn>
                <a:cxn ang="0">
                  <a:pos x="r" y="vc"/>
                </a:cxn>
                <a:cxn ang="cd4">
                  <a:pos x="hc" y="b"/>
                </a:cxn>
                <a:cxn ang="cd2">
                  <a:pos x="l" y="vc"/>
                </a:cxn>
                <a:cxn ang="f902">
                  <a:pos x="f1145" y="f1146"/>
                </a:cxn>
                <a:cxn ang="f902">
                  <a:pos x="f1147" y="f1148"/>
                </a:cxn>
                <a:cxn ang="f902">
                  <a:pos x="f1149" y="f1150"/>
                </a:cxn>
                <a:cxn ang="f902">
                  <a:pos x="f1151" y="f1152"/>
                </a:cxn>
                <a:cxn ang="f902">
                  <a:pos x="f1153" y="f1154"/>
                </a:cxn>
                <a:cxn ang="f902">
                  <a:pos x="f1155" y="f1156"/>
                </a:cxn>
                <a:cxn ang="f902">
                  <a:pos x="f1157" y="f1158"/>
                </a:cxn>
                <a:cxn ang="f902">
                  <a:pos x="f1159" y="f1160"/>
                </a:cxn>
                <a:cxn ang="f902">
                  <a:pos x="f1161" y="f1162"/>
                </a:cxn>
                <a:cxn ang="f902">
                  <a:pos x="f1163" y="f1164"/>
                </a:cxn>
                <a:cxn ang="f902">
                  <a:pos x="f1165" y="f1166"/>
                </a:cxn>
                <a:cxn ang="f902">
                  <a:pos x="f1167" y="f1168"/>
                </a:cxn>
                <a:cxn ang="f902">
                  <a:pos x="f1169" y="f1170"/>
                </a:cxn>
                <a:cxn ang="f902">
                  <a:pos x="f1171" y="f1172"/>
                </a:cxn>
                <a:cxn ang="f902">
                  <a:pos x="f1173" y="f1174"/>
                </a:cxn>
                <a:cxn ang="f902">
                  <a:pos x="f1175" y="f1176"/>
                </a:cxn>
                <a:cxn ang="f902">
                  <a:pos x="f1177" y="f1178"/>
                </a:cxn>
                <a:cxn ang="f902">
                  <a:pos x="f1179" y="f1180"/>
                </a:cxn>
                <a:cxn ang="f902">
                  <a:pos x="f1181" y="f1182"/>
                </a:cxn>
                <a:cxn ang="f902">
                  <a:pos x="f1183" y="f1184"/>
                </a:cxn>
                <a:cxn ang="f902">
                  <a:pos x="f1185" y="f1186"/>
                </a:cxn>
                <a:cxn ang="f902">
                  <a:pos x="f1187" y="f1188"/>
                </a:cxn>
                <a:cxn ang="f902">
                  <a:pos x="f1189" y="f1190"/>
                </a:cxn>
                <a:cxn ang="f902">
                  <a:pos x="f1191" y="f1172"/>
                </a:cxn>
                <a:cxn ang="f902">
                  <a:pos x="f1192" y="f1193"/>
                </a:cxn>
                <a:cxn ang="f902">
                  <a:pos x="f1194" y="f1195"/>
                </a:cxn>
                <a:cxn ang="f902">
                  <a:pos x="f1196" y="f1197"/>
                </a:cxn>
                <a:cxn ang="f902">
                  <a:pos x="f1198" y="f1199"/>
                </a:cxn>
                <a:cxn ang="f902">
                  <a:pos x="f1200" y="f1201"/>
                </a:cxn>
                <a:cxn ang="f902">
                  <a:pos x="f1202" y="f1203"/>
                </a:cxn>
                <a:cxn ang="f902">
                  <a:pos x="f1204" y="f1205"/>
                </a:cxn>
                <a:cxn ang="f902">
                  <a:pos x="f1206" y="f1207"/>
                </a:cxn>
                <a:cxn ang="f902">
                  <a:pos x="f1208" y="f1209"/>
                </a:cxn>
                <a:cxn ang="f902">
                  <a:pos x="f1210" y="f1211"/>
                </a:cxn>
                <a:cxn ang="f902">
                  <a:pos x="f1212" y="f1213"/>
                </a:cxn>
                <a:cxn ang="f902">
                  <a:pos x="f1214" y="f1215"/>
                </a:cxn>
                <a:cxn ang="f902">
                  <a:pos x="f1216" y="f1217"/>
                </a:cxn>
                <a:cxn ang="f902">
                  <a:pos x="f1218" y="f1219"/>
                </a:cxn>
                <a:cxn ang="f902">
                  <a:pos x="f1220" y="f1221"/>
                </a:cxn>
                <a:cxn ang="f902">
                  <a:pos x="f1222" y="f1223"/>
                </a:cxn>
                <a:cxn ang="f902">
                  <a:pos x="f1224" y="f1225"/>
                </a:cxn>
                <a:cxn ang="f902">
                  <a:pos x="f1226" y="f1227"/>
                </a:cxn>
                <a:cxn ang="f902">
                  <a:pos x="f1228" y="f1229"/>
                </a:cxn>
                <a:cxn ang="f902">
                  <a:pos x="f1230" y="f1231"/>
                </a:cxn>
                <a:cxn ang="f902">
                  <a:pos x="f1232" y="f1233"/>
                </a:cxn>
                <a:cxn ang="f902">
                  <a:pos x="f1234" y="f1235"/>
                </a:cxn>
                <a:cxn ang="f902">
                  <a:pos x="f1236" y="f1237"/>
                </a:cxn>
                <a:cxn ang="f902">
                  <a:pos x="f1238" y="f1239"/>
                </a:cxn>
                <a:cxn ang="f902">
                  <a:pos x="f1240" y="f1241"/>
                </a:cxn>
                <a:cxn ang="f902">
                  <a:pos x="f1242" y="f1219"/>
                </a:cxn>
                <a:cxn ang="f902">
                  <a:pos x="f1243" y="f1244"/>
                </a:cxn>
                <a:cxn ang="f902">
                  <a:pos x="f1245" y="f1246"/>
                </a:cxn>
                <a:cxn ang="f902">
                  <a:pos x="f1247" y="f1199"/>
                </a:cxn>
                <a:cxn ang="f902">
                  <a:pos x="f1248" y="f1249"/>
                </a:cxn>
                <a:cxn ang="f902">
                  <a:pos x="f1250" y="f1251"/>
                </a:cxn>
                <a:cxn ang="f902">
                  <a:pos x="f1252" y="f1253"/>
                </a:cxn>
                <a:cxn ang="f902">
                  <a:pos x="f1254" y="f1255"/>
                </a:cxn>
                <a:cxn ang="f902">
                  <a:pos x="f1256" y="f1257"/>
                </a:cxn>
                <a:cxn ang="f902">
                  <a:pos x="f1258" y="f1259"/>
                </a:cxn>
              </a:cxnLst>
              <a:rect l="f1141" t="f1144" r="f1142" b="f1143"/>
              <a:pathLst>
                <a:path w="2724" h="1269">
                  <a:moveTo>
                    <a:pt x="f9" y="f10"/>
                  </a:moveTo>
                  <a:lnTo>
                    <a:pt x="f9" y="f10"/>
                  </a:lnTo>
                  <a:lnTo>
                    <a:pt x="f11" y="f12"/>
                  </a:lnTo>
                  <a:lnTo>
                    <a:pt x="f13" y="f14"/>
                  </a:lnTo>
                  <a:lnTo>
                    <a:pt x="f15" y="f16"/>
                  </a:lnTo>
                  <a:lnTo>
                    <a:pt x="f7" y="f17"/>
                  </a:lnTo>
                  <a:lnTo>
                    <a:pt x="f7" y="f18"/>
                  </a:lnTo>
                  <a:lnTo>
                    <a:pt x="f7" y="f19"/>
                  </a:lnTo>
                  <a:lnTo>
                    <a:pt x="f20" y="f21"/>
                  </a:lnTo>
                  <a:lnTo>
                    <a:pt x="f22" y="f23"/>
                  </a:lnTo>
                  <a:lnTo>
                    <a:pt x="f13" y="f24"/>
                  </a:lnTo>
                  <a:lnTo>
                    <a:pt x="f25" y="f24"/>
                  </a:lnTo>
                  <a:lnTo>
                    <a:pt x="f26" y="f27"/>
                  </a:lnTo>
                  <a:lnTo>
                    <a:pt x="f28" y="f29"/>
                  </a:lnTo>
                  <a:lnTo>
                    <a:pt x="f30" y="f31"/>
                  </a:lnTo>
                  <a:lnTo>
                    <a:pt x="f32" y="f33"/>
                  </a:lnTo>
                  <a:lnTo>
                    <a:pt x="f34" y="f35"/>
                  </a:lnTo>
                  <a:lnTo>
                    <a:pt x="f36" y="f37"/>
                  </a:lnTo>
                  <a:lnTo>
                    <a:pt x="f36" y="f38"/>
                  </a:lnTo>
                  <a:lnTo>
                    <a:pt x="f34" y="f39"/>
                  </a:lnTo>
                  <a:lnTo>
                    <a:pt x="f36" y="f40"/>
                  </a:lnTo>
                  <a:lnTo>
                    <a:pt x="f41" y="f42"/>
                  </a:lnTo>
                  <a:lnTo>
                    <a:pt x="f43" y="f44"/>
                  </a:lnTo>
                  <a:lnTo>
                    <a:pt x="f45" y="f44"/>
                  </a:lnTo>
                  <a:lnTo>
                    <a:pt x="f46" y="f42"/>
                  </a:lnTo>
                  <a:lnTo>
                    <a:pt x="f47" y="f48"/>
                  </a:lnTo>
                  <a:lnTo>
                    <a:pt x="f49" y="f50"/>
                  </a:lnTo>
                  <a:lnTo>
                    <a:pt x="f51" y="f52"/>
                  </a:lnTo>
                  <a:lnTo>
                    <a:pt x="f53" y="f2"/>
                  </a:lnTo>
                  <a:lnTo>
                    <a:pt x="f54" y="f55"/>
                  </a:lnTo>
                  <a:lnTo>
                    <a:pt x="f56" y="f57"/>
                  </a:lnTo>
                  <a:lnTo>
                    <a:pt x="f58" y="f55"/>
                  </a:lnTo>
                  <a:lnTo>
                    <a:pt x="f59" y="f60"/>
                  </a:lnTo>
                  <a:lnTo>
                    <a:pt x="f61" y="f62"/>
                  </a:lnTo>
                  <a:lnTo>
                    <a:pt x="f63" y="f64"/>
                  </a:lnTo>
                  <a:lnTo>
                    <a:pt x="f63" y="f65"/>
                  </a:lnTo>
                  <a:lnTo>
                    <a:pt x="f63" y="f66"/>
                  </a:lnTo>
                  <a:lnTo>
                    <a:pt x="f61" y="f67"/>
                  </a:lnTo>
                  <a:lnTo>
                    <a:pt x="f68" y="f69"/>
                  </a:lnTo>
                  <a:lnTo>
                    <a:pt x="f70" y="f71"/>
                  </a:lnTo>
                  <a:lnTo>
                    <a:pt x="f59" y="f72"/>
                  </a:lnTo>
                  <a:lnTo>
                    <a:pt x="f59" y="f73"/>
                  </a:lnTo>
                  <a:lnTo>
                    <a:pt x="f63" y="f74"/>
                  </a:lnTo>
                  <a:lnTo>
                    <a:pt x="f75" y="f76"/>
                  </a:lnTo>
                  <a:lnTo>
                    <a:pt x="f77" y="f74"/>
                  </a:lnTo>
                  <a:lnTo>
                    <a:pt x="f78" y="f73"/>
                  </a:lnTo>
                  <a:lnTo>
                    <a:pt x="f79" y="f71"/>
                  </a:lnTo>
                  <a:lnTo>
                    <a:pt x="f80" y="f81"/>
                  </a:lnTo>
                  <a:lnTo>
                    <a:pt x="f82" y="f83"/>
                  </a:lnTo>
                  <a:lnTo>
                    <a:pt x="f84" y="f85"/>
                  </a:lnTo>
                  <a:lnTo>
                    <a:pt x="f86" y="f87"/>
                  </a:lnTo>
                  <a:lnTo>
                    <a:pt x="f88" y="f87"/>
                  </a:lnTo>
                  <a:lnTo>
                    <a:pt x="f89" y="f66"/>
                  </a:lnTo>
                  <a:lnTo>
                    <a:pt x="f90" y="f91"/>
                  </a:lnTo>
                  <a:lnTo>
                    <a:pt x="f92" y="f93"/>
                  </a:lnTo>
                  <a:lnTo>
                    <a:pt x="f92" y="f94"/>
                  </a:lnTo>
                  <a:lnTo>
                    <a:pt x="f92" y="f95"/>
                  </a:lnTo>
                  <a:lnTo>
                    <a:pt x="f96" y="f97"/>
                  </a:lnTo>
                  <a:lnTo>
                    <a:pt x="f98" y="f99"/>
                  </a:lnTo>
                  <a:lnTo>
                    <a:pt x="f100" y="f101"/>
                  </a:lnTo>
                  <a:lnTo>
                    <a:pt x="f102" y="f103"/>
                  </a:lnTo>
                  <a:lnTo>
                    <a:pt x="f104" y="f103"/>
                  </a:lnTo>
                  <a:lnTo>
                    <a:pt x="f105" y="f106"/>
                  </a:lnTo>
                  <a:lnTo>
                    <a:pt x="f107" y="f108"/>
                  </a:lnTo>
                  <a:lnTo>
                    <a:pt x="f109" y="f110"/>
                  </a:lnTo>
                  <a:lnTo>
                    <a:pt x="f111" y="f112"/>
                  </a:lnTo>
                  <a:lnTo>
                    <a:pt x="f113" y="f114"/>
                  </a:lnTo>
                  <a:lnTo>
                    <a:pt x="f115" y="f116"/>
                  </a:lnTo>
                  <a:lnTo>
                    <a:pt x="f117" y="f118"/>
                  </a:lnTo>
                  <a:lnTo>
                    <a:pt x="f119" y="f120"/>
                  </a:lnTo>
                  <a:lnTo>
                    <a:pt x="f121" y="f118"/>
                  </a:lnTo>
                  <a:lnTo>
                    <a:pt x="f122" y="f116"/>
                  </a:lnTo>
                  <a:lnTo>
                    <a:pt x="f123" y="f124"/>
                  </a:lnTo>
                  <a:lnTo>
                    <a:pt x="f125" y="f126"/>
                  </a:lnTo>
                  <a:lnTo>
                    <a:pt x="f127" y="f128"/>
                  </a:lnTo>
                  <a:lnTo>
                    <a:pt x="f129" y="f130"/>
                  </a:lnTo>
                  <a:lnTo>
                    <a:pt x="f131" y="f132"/>
                  </a:lnTo>
                  <a:lnTo>
                    <a:pt x="f133" y="f132"/>
                  </a:lnTo>
                  <a:lnTo>
                    <a:pt x="f134" y="f135"/>
                  </a:lnTo>
                  <a:lnTo>
                    <a:pt x="f136" y="f137"/>
                  </a:lnTo>
                  <a:lnTo>
                    <a:pt x="f138" y="f139"/>
                  </a:lnTo>
                  <a:lnTo>
                    <a:pt x="f140" y="f132"/>
                  </a:lnTo>
                  <a:lnTo>
                    <a:pt x="f141" y="f142"/>
                  </a:lnTo>
                  <a:lnTo>
                    <a:pt x="f143" y="f144"/>
                  </a:lnTo>
                  <a:lnTo>
                    <a:pt x="f145" y="f146"/>
                  </a:lnTo>
                  <a:lnTo>
                    <a:pt x="f147" y="f112"/>
                  </a:lnTo>
                  <a:lnTo>
                    <a:pt x="f148" y="f149"/>
                  </a:lnTo>
                  <a:lnTo>
                    <a:pt x="f150" y="f151"/>
                  </a:lnTo>
                  <a:lnTo>
                    <a:pt x="f152" y="f151"/>
                  </a:lnTo>
                  <a:lnTo>
                    <a:pt x="f153" y="f154"/>
                  </a:lnTo>
                  <a:lnTo>
                    <a:pt x="f152" y="f155"/>
                  </a:lnTo>
                  <a:lnTo>
                    <a:pt x="f152" y="f156"/>
                  </a:lnTo>
                  <a:lnTo>
                    <a:pt x="f157" y="f158"/>
                  </a:lnTo>
                  <a:lnTo>
                    <a:pt x="f159" y="f149"/>
                  </a:lnTo>
                  <a:lnTo>
                    <a:pt x="f160" y="f161"/>
                  </a:lnTo>
                  <a:lnTo>
                    <a:pt x="f162" y="f163"/>
                  </a:lnTo>
                  <a:lnTo>
                    <a:pt x="f164" y="f165"/>
                  </a:lnTo>
                  <a:lnTo>
                    <a:pt x="f164" y="f166"/>
                  </a:lnTo>
                  <a:lnTo>
                    <a:pt x="f167" y="f168"/>
                  </a:lnTo>
                  <a:lnTo>
                    <a:pt x="f169" y="f154"/>
                  </a:lnTo>
                  <a:lnTo>
                    <a:pt x="f170" y="f171"/>
                  </a:lnTo>
                  <a:lnTo>
                    <a:pt x="f164" y="f172"/>
                  </a:lnTo>
                  <a:lnTo>
                    <a:pt x="f173" y="f174"/>
                  </a:lnTo>
                  <a:lnTo>
                    <a:pt x="f175" y="f176"/>
                  </a:lnTo>
                  <a:lnTo>
                    <a:pt x="f177" y="f178"/>
                  </a:lnTo>
                  <a:lnTo>
                    <a:pt x="f177" y="f179"/>
                  </a:lnTo>
                  <a:lnTo>
                    <a:pt x="f175" y="f180"/>
                  </a:lnTo>
                  <a:lnTo>
                    <a:pt x="f173" y="f181"/>
                  </a:lnTo>
                  <a:lnTo>
                    <a:pt x="f164" y="f182"/>
                  </a:lnTo>
                  <a:lnTo>
                    <a:pt x="f183" y="f184"/>
                  </a:lnTo>
                  <a:lnTo>
                    <a:pt x="f185" y="f186"/>
                  </a:lnTo>
                  <a:lnTo>
                    <a:pt x="f187" y="f188"/>
                  </a:lnTo>
                  <a:lnTo>
                    <a:pt x="f189" y="f182"/>
                  </a:lnTo>
                  <a:lnTo>
                    <a:pt x="f190" y="f191"/>
                  </a:lnTo>
                  <a:lnTo>
                    <a:pt x="f190" y="f6"/>
                  </a:lnTo>
                  <a:lnTo>
                    <a:pt x="f192" y="f6"/>
                  </a:lnTo>
                  <a:lnTo>
                    <a:pt x="f193" y="f194"/>
                  </a:lnTo>
                  <a:lnTo>
                    <a:pt x="f195" y="f196"/>
                  </a:lnTo>
                  <a:lnTo>
                    <a:pt x="f197" y="f198"/>
                  </a:lnTo>
                  <a:lnTo>
                    <a:pt x="f199" y="f200"/>
                  </a:lnTo>
                  <a:lnTo>
                    <a:pt x="f201" y="f202"/>
                  </a:lnTo>
                  <a:lnTo>
                    <a:pt x="f203" y="f149"/>
                  </a:lnTo>
                  <a:lnTo>
                    <a:pt x="f204" y="f205"/>
                  </a:lnTo>
                  <a:lnTo>
                    <a:pt x="f206" y="f207"/>
                  </a:lnTo>
                  <a:lnTo>
                    <a:pt x="f208" y="f120"/>
                  </a:lnTo>
                  <a:lnTo>
                    <a:pt x="f206" y="f209"/>
                  </a:lnTo>
                  <a:lnTo>
                    <a:pt x="f203" y="f112"/>
                  </a:lnTo>
                  <a:lnTo>
                    <a:pt x="f210" y="f211"/>
                  </a:lnTo>
                  <a:lnTo>
                    <a:pt x="f212" y="f213"/>
                  </a:lnTo>
                  <a:lnTo>
                    <a:pt x="f214" y="f137"/>
                  </a:lnTo>
                  <a:lnTo>
                    <a:pt x="f215" y="f146"/>
                  </a:lnTo>
                  <a:lnTo>
                    <a:pt x="f216" y="f217"/>
                  </a:lnTo>
                  <a:lnTo>
                    <a:pt x="f218" y="f219"/>
                  </a:lnTo>
                  <a:lnTo>
                    <a:pt x="f216" y="f220"/>
                  </a:lnTo>
                  <a:lnTo>
                    <a:pt x="f221" y="f220"/>
                  </a:lnTo>
                  <a:lnTo>
                    <a:pt x="f222" y="f223"/>
                  </a:lnTo>
                  <a:lnTo>
                    <a:pt x="f224" y="f225"/>
                  </a:lnTo>
                  <a:lnTo>
                    <a:pt x="f226" y="f227"/>
                  </a:lnTo>
                  <a:lnTo>
                    <a:pt x="f228" y="f139"/>
                  </a:lnTo>
                  <a:lnTo>
                    <a:pt x="f229" y="f130"/>
                  </a:lnTo>
                  <a:lnTo>
                    <a:pt x="f230" y="f128"/>
                  </a:lnTo>
                  <a:lnTo>
                    <a:pt x="f230" y="f52"/>
                  </a:lnTo>
                  <a:lnTo>
                    <a:pt x="f231" y="f232"/>
                  </a:lnTo>
                  <a:lnTo>
                    <a:pt x="f233" y="f234"/>
                  </a:lnTo>
                  <a:lnTo>
                    <a:pt x="f235" y="f91"/>
                  </a:lnTo>
                  <a:lnTo>
                    <a:pt x="f236" y="f237"/>
                  </a:lnTo>
                  <a:lnTo>
                    <a:pt x="f235" y="f81"/>
                  </a:lnTo>
                  <a:lnTo>
                    <a:pt x="f231" y="f72"/>
                  </a:lnTo>
                  <a:lnTo>
                    <a:pt x="f238" y="f76"/>
                  </a:lnTo>
                  <a:lnTo>
                    <a:pt x="f239" y="f240"/>
                  </a:lnTo>
                  <a:lnTo>
                    <a:pt x="f241" y="f48"/>
                  </a:lnTo>
                  <a:lnTo>
                    <a:pt x="f242" y="f243"/>
                  </a:lnTo>
                  <a:lnTo>
                    <a:pt x="f244" y="f245"/>
                  </a:lnTo>
                  <a:lnTo>
                    <a:pt x="f246" y="f27"/>
                  </a:lnTo>
                  <a:lnTo>
                    <a:pt x="f247" y="f248"/>
                  </a:lnTo>
                  <a:lnTo>
                    <a:pt x="f249" y="f250"/>
                  </a:lnTo>
                  <a:lnTo>
                    <a:pt x="f251" y="f14"/>
                  </a:lnTo>
                  <a:lnTo>
                    <a:pt x="f252" y="f253"/>
                  </a:lnTo>
                  <a:lnTo>
                    <a:pt x="f251" y="f254"/>
                  </a:lnTo>
                  <a:lnTo>
                    <a:pt x="f255" y="f35"/>
                  </a:lnTo>
                  <a:lnTo>
                    <a:pt x="f256" y="f257"/>
                  </a:lnTo>
                  <a:lnTo>
                    <a:pt x="f255" y="f258"/>
                  </a:lnTo>
                  <a:lnTo>
                    <a:pt x="f259" y="f260"/>
                  </a:lnTo>
                  <a:lnTo>
                    <a:pt x="f251" y="f261"/>
                  </a:lnTo>
                  <a:lnTo>
                    <a:pt x="f252" y="f262"/>
                  </a:lnTo>
                  <a:lnTo>
                    <a:pt x="f263" y="f81"/>
                  </a:lnTo>
                  <a:lnTo>
                    <a:pt x="f264" y="f85"/>
                  </a:lnTo>
                  <a:lnTo>
                    <a:pt x="f264" y="f66"/>
                  </a:lnTo>
                  <a:lnTo>
                    <a:pt x="f265" y="f266"/>
                  </a:lnTo>
                  <a:lnTo>
                    <a:pt x="f264" y="f65"/>
                  </a:lnTo>
                  <a:lnTo>
                    <a:pt x="f267" y="f64"/>
                  </a:lnTo>
                  <a:lnTo>
                    <a:pt x="f268" y="f62"/>
                  </a:lnTo>
                  <a:lnTo>
                    <a:pt x="f251" y="f55"/>
                  </a:lnTo>
                  <a:lnTo>
                    <a:pt x="f256" y="f57"/>
                  </a:lnTo>
                  <a:lnTo>
                    <a:pt x="f269" y="f270"/>
                  </a:lnTo>
                  <a:lnTo>
                    <a:pt x="f271" y="f272"/>
                  </a:lnTo>
                  <a:lnTo>
                    <a:pt x="f273" y="f130"/>
                  </a:lnTo>
                  <a:lnTo>
                    <a:pt x="f274" y="f137"/>
                  </a:lnTo>
                  <a:lnTo>
                    <a:pt x="f275" y="f227"/>
                  </a:lnTo>
                  <a:lnTo>
                    <a:pt x="f276" y="f277"/>
                  </a:lnTo>
                  <a:lnTo>
                    <a:pt x="f278" y="f103"/>
                  </a:lnTo>
                  <a:lnTo>
                    <a:pt x="f279" y="f280"/>
                  </a:lnTo>
                  <a:lnTo>
                    <a:pt x="f281" y="f95"/>
                  </a:lnTo>
                  <a:lnTo>
                    <a:pt x="f282" y="f94"/>
                  </a:lnTo>
                  <a:lnTo>
                    <a:pt x="f282" y="f52"/>
                  </a:lnTo>
                  <a:lnTo>
                    <a:pt x="f281" y="f93"/>
                  </a:lnTo>
                  <a:lnTo>
                    <a:pt x="f283" y="f83"/>
                  </a:lnTo>
                  <a:lnTo>
                    <a:pt x="f284" y="f72"/>
                  </a:lnTo>
                  <a:lnTo>
                    <a:pt x="f285" y="f240"/>
                  </a:lnTo>
                  <a:lnTo>
                    <a:pt x="f284" y="f286"/>
                  </a:lnTo>
                  <a:lnTo>
                    <a:pt x="f283" y="f48"/>
                  </a:lnTo>
                  <a:lnTo>
                    <a:pt x="f287" y="f288"/>
                  </a:lnTo>
                  <a:lnTo>
                    <a:pt x="f289" y="f290"/>
                  </a:lnTo>
                  <a:lnTo>
                    <a:pt x="f291" y="f72"/>
                  </a:lnTo>
                  <a:lnTo>
                    <a:pt x="f292" y="f81"/>
                  </a:lnTo>
                  <a:lnTo>
                    <a:pt x="f293" y="f83"/>
                  </a:lnTo>
                  <a:lnTo>
                    <a:pt x="f294" y="f83"/>
                  </a:lnTo>
                  <a:lnTo>
                    <a:pt x="f295" y="f83"/>
                  </a:lnTo>
                  <a:lnTo>
                    <a:pt x="f296" y="f297"/>
                  </a:lnTo>
                  <a:lnTo>
                    <a:pt x="f298" y="f71"/>
                  </a:lnTo>
                  <a:lnTo>
                    <a:pt x="f299" y="f290"/>
                  </a:lnTo>
                  <a:lnTo>
                    <a:pt x="f300" y="f301"/>
                  </a:lnTo>
                  <a:lnTo>
                    <a:pt x="f302" y="f286"/>
                  </a:lnTo>
                  <a:lnTo>
                    <a:pt x="f303" y="f304"/>
                  </a:lnTo>
                  <a:lnTo>
                    <a:pt x="f305" y="f290"/>
                  </a:lnTo>
                  <a:lnTo>
                    <a:pt x="f305" y="f39"/>
                  </a:lnTo>
                  <a:lnTo>
                    <a:pt x="f306" y="f38"/>
                  </a:lnTo>
                  <a:lnTo>
                    <a:pt x="f307" y="f38"/>
                  </a:lnTo>
                  <a:lnTo>
                    <a:pt x="f308" y="f38"/>
                  </a:lnTo>
                  <a:lnTo>
                    <a:pt x="f308" y="f309"/>
                  </a:lnTo>
                  <a:lnTo>
                    <a:pt x="f310" y="f24"/>
                  </a:lnTo>
                  <a:lnTo>
                    <a:pt x="f311" y="f39"/>
                  </a:lnTo>
                  <a:lnTo>
                    <a:pt x="f312" y="f35"/>
                  </a:lnTo>
                  <a:lnTo>
                    <a:pt x="f313" y="f314"/>
                  </a:lnTo>
                  <a:lnTo>
                    <a:pt x="f313" y="f315"/>
                  </a:lnTo>
                  <a:lnTo>
                    <a:pt x="f316" y="f317"/>
                  </a:lnTo>
                  <a:lnTo>
                    <a:pt x="f318" y="f319"/>
                  </a:lnTo>
                  <a:lnTo>
                    <a:pt x="f320" y="f321"/>
                  </a:lnTo>
                  <a:lnTo>
                    <a:pt x="f322" y="f323"/>
                  </a:lnTo>
                  <a:lnTo>
                    <a:pt x="f324" y="f325"/>
                  </a:lnTo>
                  <a:lnTo>
                    <a:pt x="f324" y="f326"/>
                  </a:lnTo>
                  <a:lnTo>
                    <a:pt x="f327" y="f314"/>
                  </a:lnTo>
                  <a:lnTo>
                    <a:pt x="f328" y="f14"/>
                  </a:lnTo>
                  <a:lnTo>
                    <a:pt x="f329" y="f330"/>
                  </a:lnTo>
                  <a:lnTo>
                    <a:pt x="f331" y="f330"/>
                  </a:lnTo>
                  <a:lnTo>
                    <a:pt x="f332" y="f330"/>
                  </a:lnTo>
                  <a:lnTo>
                    <a:pt x="f333" y="f14"/>
                  </a:lnTo>
                  <a:lnTo>
                    <a:pt x="f334" y="f335"/>
                  </a:lnTo>
                  <a:lnTo>
                    <a:pt x="f336" y="f337"/>
                  </a:lnTo>
                  <a:lnTo>
                    <a:pt x="f338" y="f339"/>
                  </a:lnTo>
                  <a:lnTo>
                    <a:pt x="f340" y="f341"/>
                  </a:lnTo>
                  <a:lnTo>
                    <a:pt x="f342" y="f343"/>
                  </a:lnTo>
                  <a:lnTo>
                    <a:pt x="f344" y="f341"/>
                  </a:lnTo>
                  <a:lnTo>
                    <a:pt x="f345" y="f346"/>
                  </a:lnTo>
                  <a:lnTo>
                    <a:pt x="f347" y="f339"/>
                  </a:lnTo>
                  <a:lnTo>
                    <a:pt x="f348" y="f349"/>
                  </a:lnTo>
                  <a:lnTo>
                    <a:pt x="f350" y="f335"/>
                  </a:lnTo>
                  <a:lnTo>
                    <a:pt x="f350" y="f351"/>
                  </a:lnTo>
                  <a:lnTo>
                    <a:pt x="f350" y="f248"/>
                  </a:lnTo>
                  <a:lnTo>
                    <a:pt x="f348" y="f33"/>
                  </a:lnTo>
                  <a:lnTo>
                    <a:pt x="f347" y="f39"/>
                  </a:lnTo>
                  <a:lnTo>
                    <a:pt x="f352" y="f44"/>
                  </a:lnTo>
                  <a:lnTo>
                    <a:pt x="f353" y="f286"/>
                  </a:lnTo>
                  <a:lnTo>
                    <a:pt x="f354" y="f304"/>
                  </a:lnTo>
                  <a:lnTo>
                    <a:pt x="f355" y="f356"/>
                  </a:lnTo>
                  <a:lnTo>
                    <a:pt x="f357" y="f72"/>
                  </a:lnTo>
                  <a:lnTo>
                    <a:pt x="f358" y="f262"/>
                  </a:lnTo>
                  <a:lnTo>
                    <a:pt x="f359" y="f69"/>
                  </a:lnTo>
                  <a:lnTo>
                    <a:pt x="f360" y="f81"/>
                  </a:lnTo>
                  <a:lnTo>
                    <a:pt x="f361" y="f81"/>
                  </a:lnTo>
                  <a:lnTo>
                    <a:pt x="f362" y="f66"/>
                  </a:lnTo>
                  <a:lnTo>
                    <a:pt x="f363" y="f234"/>
                  </a:lnTo>
                  <a:lnTo>
                    <a:pt x="f364" y="f62"/>
                  </a:lnTo>
                  <a:lnTo>
                    <a:pt x="f365" y="f366"/>
                  </a:lnTo>
                  <a:lnTo>
                    <a:pt x="f367" y="f368"/>
                  </a:lnTo>
                  <a:lnTo>
                    <a:pt x="f369" y="f370"/>
                  </a:lnTo>
                  <a:lnTo>
                    <a:pt x="f371" y="f372"/>
                  </a:lnTo>
                  <a:lnTo>
                    <a:pt x="f373" y="f372"/>
                  </a:lnTo>
                  <a:lnTo>
                    <a:pt x="f343" y="f370"/>
                  </a:lnTo>
                  <a:lnTo>
                    <a:pt x="f374" y="f94"/>
                  </a:lnTo>
                  <a:lnTo>
                    <a:pt x="f375" y="f2"/>
                  </a:lnTo>
                  <a:lnTo>
                    <a:pt x="f376" y="f232"/>
                  </a:lnTo>
                  <a:lnTo>
                    <a:pt x="f377" y="f87"/>
                  </a:lnTo>
                  <a:lnTo>
                    <a:pt x="f48" y="f67"/>
                  </a:lnTo>
                  <a:lnTo>
                    <a:pt x="f286" y="f262"/>
                  </a:lnTo>
                  <a:lnTo>
                    <a:pt x="f304" y="f261"/>
                  </a:lnTo>
                  <a:lnTo>
                    <a:pt x="f378" y="f76"/>
                  </a:lnTo>
                  <a:lnTo>
                    <a:pt x="f378" y="f290"/>
                  </a:lnTo>
                  <a:lnTo>
                    <a:pt x="f240" y="f378"/>
                  </a:lnTo>
                  <a:lnTo>
                    <a:pt x="f356" y="f301"/>
                  </a:lnTo>
                  <a:lnTo>
                    <a:pt x="f73" y="f286"/>
                  </a:lnTo>
                  <a:lnTo>
                    <a:pt x="f81" y="f288"/>
                  </a:lnTo>
                  <a:lnTo>
                    <a:pt x="f266" y="f42"/>
                  </a:lnTo>
                  <a:lnTo>
                    <a:pt x="f65" y="f48"/>
                  </a:lnTo>
                  <a:lnTo>
                    <a:pt x="f2" y="f248"/>
                  </a:lnTo>
                  <a:lnTo>
                    <a:pt x="f379" y="f253"/>
                  </a:lnTo>
                  <a:lnTo>
                    <a:pt x="f211" y="f380"/>
                  </a:lnTo>
                  <a:lnTo>
                    <a:pt x="f381" y="f382"/>
                  </a:lnTo>
                  <a:lnTo>
                    <a:pt x="f161" y="f383"/>
                  </a:lnTo>
                  <a:lnTo>
                    <a:pt x="f163" y="f384"/>
                  </a:lnTo>
                  <a:lnTo>
                    <a:pt x="f161" y="f385"/>
                  </a:lnTo>
                  <a:lnTo>
                    <a:pt x="f126" y="f386"/>
                  </a:lnTo>
                  <a:lnTo>
                    <a:pt x="f387" y="f388"/>
                  </a:lnTo>
                  <a:lnTo>
                    <a:pt x="f132" y="f389"/>
                  </a:lnTo>
                  <a:lnTo>
                    <a:pt x="f132" y="f390"/>
                  </a:lnTo>
                  <a:lnTo>
                    <a:pt x="f391" y="f392"/>
                  </a:lnTo>
                  <a:lnTo>
                    <a:pt x="f57" y="f393"/>
                  </a:lnTo>
                  <a:lnTo>
                    <a:pt x="f66" y="f394"/>
                  </a:lnTo>
                  <a:lnTo>
                    <a:pt x="f395" y="f396"/>
                  </a:lnTo>
                  <a:lnTo>
                    <a:pt x="f73" y="f332"/>
                  </a:lnTo>
                  <a:lnTo>
                    <a:pt x="f42" y="f323"/>
                  </a:lnTo>
                  <a:lnTo>
                    <a:pt x="f33" y="f321"/>
                  </a:lnTo>
                  <a:lnTo>
                    <a:pt x="f27" y="f365"/>
                  </a:lnTo>
                  <a:lnTo>
                    <a:pt x="f397" y="f398"/>
                  </a:lnTo>
                  <a:lnTo>
                    <a:pt x="f399" y="f400"/>
                  </a:lnTo>
                  <a:lnTo>
                    <a:pt x="f250" y="f400"/>
                  </a:lnTo>
                  <a:lnTo>
                    <a:pt x="f16" y="f367"/>
                  </a:lnTo>
                  <a:lnTo>
                    <a:pt x="f351" y="f398"/>
                  </a:lnTo>
                  <a:lnTo>
                    <a:pt x="f351" y="f365"/>
                  </a:lnTo>
                  <a:lnTo>
                    <a:pt x="f330" y="f321"/>
                  </a:lnTo>
                  <a:lnTo>
                    <a:pt x="f254" y="f401"/>
                  </a:lnTo>
                  <a:lnTo>
                    <a:pt x="f309" y="f361"/>
                  </a:lnTo>
                  <a:lnTo>
                    <a:pt x="f18" y="f402"/>
                  </a:lnTo>
                  <a:lnTo>
                    <a:pt x="f21" y="f403"/>
                  </a:lnTo>
                  <a:lnTo>
                    <a:pt x="f29" y="f404"/>
                  </a:lnTo>
                  <a:lnTo>
                    <a:pt x="f405" y="f406"/>
                  </a:lnTo>
                  <a:lnTo>
                    <a:pt x="f407" y="f408"/>
                  </a:lnTo>
                  <a:lnTo>
                    <a:pt x="f377" y="f327"/>
                  </a:lnTo>
                  <a:lnTo>
                    <a:pt x="f42" y="f409"/>
                  </a:lnTo>
                  <a:lnTo>
                    <a:pt x="f42" y="f338"/>
                  </a:lnTo>
                  <a:lnTo>
                    <a:pt x="f48" y="f410"/>
                  </a:lnTo>
                  <a:lnTo>
                    <a:pt x="f40" y="f411"/>
                  </a:lnTo>
                  <a:lnTo>
                    <a:pt x="f38" y="f344"/>
                  </a:lnTo>
                  <a:lnTo>
                    <a:pt x="f412" y="f413"/>
                  </a:lnTo>
                  <a:lnTo>
                    <a:pt x="f27" y="f348"/>
                  </a:lnTo>
                  <a:lnTo>
                    <a:pt x="f19" y="f414"/>
                  </a:lnTo>
                  <a:lnTo>
                    <a:pt x="f250" y="f350"/>
                  </a:lnTo>
                  <a:lnTo>
                    <a:pt x="f253" y="f415"/>
                  </a:lnTo>
                  <a:lnTo>
                    <a:pt x="f343" y="f416"/>
                  </a:lnTo>
                  <a:lnTo>
                    <a:pt x="f417" y="f418"/>
                  </a:lnTo>
                  <a:lnTo>
                    <a:pt x="f398" y="f419"/>
                  </a:lnTo>
                  <a:lnTo>
                    <a:pt x="f325" y="f394"/>
                  </a:lnTo>
                  <a:lnTo>
                    <a:pt x="f420" y="f421"/>
                  </a:lnTo>
                  <a:lnTo>
                    <a:pt x="f422" y="f423"/>
                  </a:lnTo>
                  <a:lnTo>
                    <a:pt x="f17" y="f424"/>
                  </a:lnTo>
                  <a:lnTo>
                    <a:pt x="f377" y="f389"/>
                  </a:lnTo>
                  <a:lnTo>
                    <a:pt x="f304" y="f425"/>
                  </a:lnTo>
                  <a:lnTo>
                    <a:pt x="f378" y="f426"/>
                  </a:lnTo>
                  <a:lnTo>
                    <a:pt x="f67" y="f427"/>
                  </a:lnTo>
                  <a:lnTo>
                    <a:pt x="f428" y="f429"/>
                  </a:lnTo>
                  <a:lnTo>
                    <a:pt x="f428" y="f392"/>
                  </a:lnTo>
                  <a:lnTo>
                    <a:pt x="f430" y="f431"/>
                  </a:lnTo>
                  <a:lnTo>
                    <a:pt x="f432" y="f431"/>
                  </a:lnTo>
                  <a:lnTo>
                    <a:pt x="f112" y="f431"/>
                  </a:lnTo>
                  <a:lnTo>
                    <a:pt x="f433" y="f392"/>
                  </a:lnTo>
                  <a:lnTo>
                    <a:pt x="f209" y="f434"/>
                  </a:lnTo>
                  <a:lnTo>
                    <a:pt x="f114" y="f435"/>
                  </a:lnTo>
                  <a:lnTo>
                    <a:pt x="f156" y="f436"/>
                  </a:lnTo>
                  <a:lnTo>
                    <a:pt x="f120" y="f426"/>
                  </a:lnTo>
                  <a:lnTo>
                    <a:pt x="f437" y="f438"/>
                  </a:lnTo>
                  <a:lnTo>
                    <a:pt x="f381" y="f439"/>
                  </a:lnTo>
                  <a:lnTo>
                    <a:pt x="f163" y="f440"/>
                  </a:lnTo>
                  <a:lnTo>
                    <a:pt x="f200" y="f441"/>
                  </a:lnTo>
                  <a:lnTo>
                    <a:pt x="f442" y="f443"/>
                  </a:lnTo>
                  <a:lnTo>
                    <a:pt x="f444" y="f445"/>
                  </a:lnTo>
                  <a:lnTo>
                    <a:pt x="f196" y="f446"/>
                  </a:lnTo>
                  <a:lnTo>
                    <a:pt x="f444" y="f447"/>
                  </a:lnTo>
                  <a:lnTo>
                    <a:pt x="f174" y="f448"/>
                  </a:lnTo>
                  <a:lnTo>
                    <a:pt x="f449" y="f450"/>
                  </a:lnTo>
                  <a:lnTo>
                    <a:pt x="f451" y="f284"/>
                  </a:lnTo>
                  <a:lnTo>
                    <a:pt x="f452" y="f453"/>
                  </a:lnTo>
                  <a:lnTo>
                    <a:pt x="f451" y="f275"/>
                  </a:lnTo>
                  <a:lnTo>
                    <a:pt x="f174" y="f454"/>
                  </a:lnTo>
                  <a:lnTo>
                    <a:pt x="f444" y="f455"/>
                  </a:lnTo>
                  <a:lnTo>
                    <a:pt x="f456" y="f274"/>
                  </a:lnTo>
                  <a:lnTo>
                    <a:pt x="f457" y="f458"/>
                  </a:lnTo>
                  <a:lnTo>
                    <a:pt x="f176" y="f459"/>
                  </a:lnTo>
                  <a:lnTo>
                    <a:pt x="f460" y="f461"/>
                  </a:lnTo>
                  <a:lnTo>
                    <a:pt x="f462" y="f463"/>
                  </a:lnTo>
                  <a:lnTo>
                    <a:pt x="f464" y="f461"/>
                  </a:lnTo>
                  <a:lnTo>
                    <a:pt x="f465" y="f459"/>
                  </a:lnTo>
                  <a:lnTo>
                    <a:pt x="f466" y="f467"/>
                  </a:lnTo>
                  <a:lnTo>
                    <a:pt x="f6" y="f468"/>
                  </a:lnTo>
                  <a:lnTo>
                    <a:pt x="f469" y="f470"/>
                  </a:lnTo>
                  <a:lnTo>
                    <a:pt x="f460" y="f239"/>
                  </a:lnTo>
                  <a:lnTo>
                    <a:pt x="f471" y="f472"/>
                  </a:lnTo>
                  <a:lnTo>
                    <a:pt x="f473" y="f242"/>
                  </a:lnTo>
                  <a:lnTo>
                    <a:pt x="f474" y="f475"/>
                  </a:lnTo>
                  <a:lnTo>
                    <a:pt x="f476" y="f265"/>
                  </a:lnTo>
                  <a:lnTo>
                    <a:pt x="f476" y="f477"/>
                  </a:lnTo>
                  <a:lnTo>
                    <a:pt x="f478" y="f454"/>
                  </a:lnTo>
                  <a:lnTo>
                    <a:pt x="f165" y="f455"/>
                  </a:lnTo>
                  <a:lnTo>
                    <a:pt x="f479" y="f274"/>
                  </a:lnTo>
                  <a:lnTo>
                    <a:pt x="f161" y="f458"/>
                  </a:lnTo>
                  <a:lnTo>
                    <a:pt x="f205" y="f467"/>
                  </a:lnTo>
                  <a:lnTo>
                    <a:pt x="f158" y="f467"/>
                  </a:lnTo>
                  <a:lnTo>
                    <a:pt x="f156" y="f274"/>
                  </a:lnTo>
                  <a:lnTo>
                    <a:pt x="f126" y="f480"/>
                  </a:lnTo>
                  <a:lnTo>
                    <a:pt x="f481" y="f480"/>
                  </a:lnTo>
                  <a:lnTo>
                    <a:pt x="f482" y="f480"/>
                  </a:lnTo>
                  <a:lnTo>
                    <a:pt x="f428" y="f274"/>
                  </a:lnTo>
                  <a:lnTo>
                    <a:pt x="f130" y="f459"/>
                  </a:lnTo>
                  <a:lnTo>
                    <a:pt x="f137" y="f483"/>
                  </a:lnTo>
                  <a:lnTo>
                    <a:pt x="f142" y="f484"/>
                  </a:lnTo>
                  <a:lnTo>
                    <a:pt x="f485" y="f271"/>
                  </a:lnTo>
                  <a:lnTo>
                    <a:pt x="f225" y="f265"/>
                  </a:lnTo>
                  <a:lnTo>
                    <a:pt x="f391" y="f486"/>
                  </a:lnTo>
                  <a:lnTo>
                    <a:pt x="f232" y="f486"/>
                  </a:lnTo>
                  <a:lnTo>
                    <a:pt x="f395" y="f487"/>
                  </a:lnTo>
                  <a:lnTo>
                    <a:pt x="f488" y="f489"/>
                  </a:lnTo>
                  <a:lnTo>
                    <a:pt x="f490" y="f491"/>
                  </a:lnTo>
                  <a:lnTo>
                    <a:pt x="f490" y="f454"/>
                  </a:lnTo>
                  <a:lnTo>
                    <a:pt x="f370" y="f275"/>
                  </a:lnTo>
                  <a:lnTo>
                    <a:pt x="f395" y="f492"/>
                  </a:lnTo>
                  <a:lnTo>
                    <a:pt x="f290" y="f263"/>
                  </a:lnTo>
                  <a:lnTo>
                    <a:pt x="f493" y="f494"/>
                  </a:lnTo>
                  <a:lnTo>
                    <a:pt x="f495" y="f496"/>
                  </a:lnTo>
                  <a:lnTo>
                    <a:pt x="f257" y="f244"/>
                  </a:lnTo>
                  <a:lnTo>
                    <a:pt x="f497" y="f242"/>
                  </a:lnTo>
                  <a:lnTo>
                    <a:pt x="f498" y="f233"/>
                  </a:lnTo>
                  <a:lnTo>
                    <a:pt x="f33" y="f231"/>
                  </a:lnTo>
                  <a:lnTo>
                    <a:pt x="f29" y="f233"/>
                  </a:lnTo>
                  <a:lnTo>
                    <a:pt x="f24" y="f242"/>
                  </a:lnTo>
                  <a:lnTo>
                    <a:pt x="f21" y="f235"/>
                  </a:lnTo>
                  <a:lnTo>
                    <a:pt x="f397" y="f244"/>
                  </a:lnTo>
                  <a:lnTo>
                    <a:pt x="f397" y="f499"/>
                  </a:lnTo>
                  <a:lnTo>
                    <a:pt x="f397" y="f475"/>
                  </a:lnTo>
                  <a:lnTo>
                    <a:pt x="f19" y="f263"/>
                  </a:lnTo>
                  <a:lnTo>
                    <a:pt x="f248" y="f500"/>
                  </a:lnTo>
                  <a:lnTo>
                    <a:pt x="f349" y="f263"/>
                  </a:lnTo>
                  <a:lnTo>
                    <a:pt x="f371" y="f263"/>
                  </a:lnTo>
                  <a:lnTo>
                    <a:pt x="f371" y="f491"/>
                  </a:lnTo>
                  <a:lnTo>
                    <a:pt x="f371" y="f275"/>
                  </a:lnTo>
                  <a:lnTo>
                    <a:pt x="f501" y="f289"/>
                  </a:lnTo>
                  <a:lnTo>
                    <a:pt x="f502" y="f503"/>
                  </a:lnTo>
                  <a:lnTo>
                    <a:pt x="f502" y="f504"/>
                  </a:lnTo>
                  <a:lnTo>
                    <a:pt x="f505" y="f283"/>
                  </a:lnTo>
                  <a:lnTo>
                    <a:pt x="f404" y="f506"/>
                  </a:lnTo>
                  <a:lnTo>
                    <a:pt x="f507" y="f508"/>
                  </a:lnTo>
                  <a:lnTo>
                    <a:pt x="f359" y="f509"/>
                  </a:lnTo>
                  <a:lnTo>
                    <a:pt x="f327" y="f275"/>
                  </a:lnTo>
                  <a:lnTo>
                    <a:pt x="f510" y="f275"/>
                  </a:lnTo>
                  <a:lnTo>
                    <a:pt x="f334" y="f511"/>
                  </a:lnTo>
                  <a:lnTo>
                    <a:pt x="f410" y="f511"/>
                  </a:lnTo>
                  <a:lnTo>
                    <a:pt x="f415" y="f275"/>
                  </a:lnTo>
                  <a:lnTo>
                    <a:pt x="f512" y="f454"/>
                  </a:lnTo>
                  <a:lnTo>
                    <a:pt x="f512" y="f513"/>
                  </a:lnTo>
                  <a:lnTo>
                    <a:pt x="f512" y="f463"/>
                  </a:lnTo>
                  <a:lnTo>
                    <a:pt x="f350" y="f514"/>
                  </a:lnTo>
                  <a:lnTo>
                    <a:pt x="f348" y="f492"/>
                  </a:lnTo>
                  <a:lnTo>
                    <a:pt x="f413" y="f515"/>
                  </a:lnTo>
                  <a:lnTo>
                    <a:pt x="f352" y="f271"/>
                  </a:lnTo>
                  <a:lnTo>
                    <a:pt x="f516" y="f517"/>
                  </a:lnTo>
                  <a:lnTo>
                    <a:pt x="f340" y="f500"/>
                  </a:lnTo>
                  <a:lnTo>
                    <a:pt x="f510" y="f500"/>
                  </a:lnTo>
                  <a:lnTo>
                    <a:pt x="f518" y="f519"/>
                  </a:lnTo>
                  <a:lnTo>
                    <a:pt x="f507" y="f265"/>
                  </a:lnTo>
                  <a:lnTo>
                    <a:pt x="f361" y="f520"/>
                  </a:lnTo>
                  <a:lnTo>
                    <a:pt x="f501" y="f521"/>
                  </a:lnTo>
                  <a:lnTo>
                    <a:pt x="f400" y="f496"/>
                  </a:lnTo>
                  <a:lnTo>
                    <a:pt x="f398" y="f235"/>
                  </a:lnTo>
                  <a:lnTo>
                    <a:pt x="f522" y="f523"/>
                  </a:lnTo>
                  <a:lnTo>
                    <a:pt x="f364" y="f241"/>
                  </a:lnTo>
                  <a:lnTo>
                    <a:pt x="f420" y="f524"/>
                  </a:lnTo>
                  <a:lnTo>
                    <a:pt x="f525" y="f526"/>
                  </a:lnTo>
                  <a:lnTo>
                    <a:pt x="f527" y="f528"/>
                  </a:lnTo>
                  <a:lnTo>
                    <a:pt x="f529" y="f470"/>
                  </a:lnTo>
                  <a:lnTo>
                    <a:pt x="f404" y="f530"/>
                  </a:lnTo>
                  <a:lnTo>
                    <a:pt x="f531" y="f532"/>
                  </a:lnTo>
                  <a:lnTo>
                    <a:pt x="f358" y="f532"/>
                  </a:lnTo>
                  <a:lnTo>
                    <a:pt x="f533" y="f534"/>
                  </a:lnTo>
                  <a:lnTo>
                    <a:pt x="f357" y="f535"/>
                  </a:lnTo>
                  <a:lnTo>
                    <a:pt x="f333" y="f536"/>
                  </a:lnTo>
                  <a:lnTo>
                    <a:pt x="f382" y="f537"/>
                  </a:lnTo>
                  <a:lnTo>
                    <a:pt x="f382" y="f538"/>
                  </a:lnTo>
                  <a:lnTo>
                    <a:pt x="f382" y="f539"/>
                  </a:lnTo>
                  <a:lnTo>
                    <a:pt x="f333" y="f540"/>
                  </a:lnTo>
                  <a:lnTo>
                    <a:pt x="f518" y="f541"/>
                  </a:lnTo>
                  <a:lnTo>
                    <a:pt x="f542" y="f224"/>
                  </a:lnTo>
                  <a:lnTo>
                    <a:pt x="f329" y="f222"/>
                  </a:lnTo>
                  <a:lnTo>
                    <a:pt x="f329" y="f8"/>
                  </a:lnTo>
                  <a:lnTo>
                    <a:pt x="f543" y="f544"/>
                  </a:lnTo>
                  <a:lnTo>
                    <a:pt x="f545" y="f546"/>
                  </a:lnTo>
                  <a:lnTo>
                    <a:pt x="f322" y="f210"/>
                  </a:lnTo>
                  <a:lnTo>
                    <a:pt x="f354" y="f540"/>
                  </a:lnTo>
                  <a:lnTo>
                    <a:pt x="f340" y="f540"/>
                  </a:lnTo>
                  <a:lnTo>
                    <a:pt x="f345" y="f540"/>
                  </a:lnTo>
                  <a:lnTo>
                    <a:pt x="f416" y="f204"/>
                  </a:lnTo>
                  <a:lnTo>
                    <a:pt x="f547" y="f548"/>
                  </a:lnTo>
                  <a:lnTo>
                    <a:pt x="f388" y="f549"/>
                  </a:lnTo>
                  <a:lnTo>
                    <a:pt x="f313" y="f228"/>
                  </a:lnTo>
                  <a:lnTo>
                    <a:pt x="f312" y="f550"/>
                  </a:lnTo>
                  <a:lnTo>
                    <a:pt x="f393" y="f551"/>
                  </a:lnTo>
                  <a:lnTo>
                    <a:pt x="f552" y="f530"/>
                  </a:lnTo>
                  <a:lnTo>
                    <a:pt x="f553" y="f524"/>
                  </a:lnTo>
                  <a:lnTo>
                    <a:pt x="f390" y="f554"/>
                  </a:lnTo>
                  <a:lnTo>
                    <a:pt x="f555" y="f228"/>
                  </a:lnTo>
                  <a:lnTo>
                    <a:pt x="f556" y="f557"/>
                  </a:lnTo>
                  <a:lnTo>
                    <a:pt x="f558" y="f548"/>
                  </a:lnTo>
                  <a:lnTo>
                    <a:pt x="f559" y="f538"/>
                  </a:lnTo>
                  <a:lnTo>
                    <a:pt x="f560" y="f536"/>
                  </a:lnTo>
                  <a:lnTo>
                    <a:pt x="f561" y="f554"/>
                  </a:lnTo>
                  <a:lnTo>
                    <a:pt x="f562" y="f470"/>
                  </a:lnTo>
                  <a:lnTo>
                    <a:pt x="f563" y="f564"/>
                  </a:lnTo>
                  <a:lnTo>
                    <a:pt x="f565" y="f470"/>
                  </a:lnTo>
                  <a:lnTo>
                    <a:pt x="f566" y="f534"/>
                  </a:lnTo>
                  <a:lnTo>
                    <a:pt x="f567" y="f557"/>
                  </a:lnTo>
                  <a:lnTo>
                    <a:pt x="f568" y="f541"/>
                  </a:lnTo>
                  <a:lnTo>
                    <a:pt x="f302" y="f569"/>
                  </a:lnTo>
                  <a:lnTo>
                    <a:pt x="f570" y="f224"/>
                  </a:lnTo>
                  <a:lnTo>
                    <a:pt x="f299" y="f224"/>
                  </a:lnTo>
                  <a:lnTo>
                    <a:pt x="f571" y="f212"/>
                  </a:lnTo>
                  <a:lnTo>
                    <a:pt x="f572" y="f573"/>
                  </a:lnTo>
                  <a:lnTo>
                    <a:pt x="f294" y="f574"/>
                  </a:lnTo>
                  <a:lnTo>
                    <a:pt x="f575" y="f204"/>
                  </a:lnTo>
                  <a:lnTo>
                    <a:pt x="f291" y="f208"/>
                  </a:lnTo>
                  <a:lnTo>
                    <a:pt x="f576" y="f208"/>
                  </a:lnTo>
                  <a:lnTo>
                    <a:pt x="f458" y="f206"/>
                  </a:lnTo>
                  <a:lnTo>
                    <a:pt x="f265" y="f204"/>
                  </a:lnTo>
                  <a:lnTo>
                    <a:pt x="f263" y="f206"/>
                  </a:lnTo>
                  <a:lnTo>
                    <a:pt x="f251" y="f548"/>
                  </a:lnTo>
                  <a:lnTo>
                    <a:pt x="f577" y="f536"/>
                  </a:lnTo>
                  <a:lnTo>
                    <a:pt x="f235" y="f578"/>
                  </a:lnTo>
                  <a:lnTo>
                    <a:pt x="f564" y="f579"/>
                  </a:lnTo>
                  <a:lnTo>
                    <a:pt x="f539" y="f252"/>
                  </a:lnTo>
                  <a:lnTo>
                    <a:pt x="f580" y="f581"/>
                  </a:lnTo>
                  <a:lnTo>
                    <a:pt x="f212" y="f514"/>
                  </a:lnTo>
                  <a:lnTo>
                    <a:pt x="f224" y="f273"/>
                  </a:lnTo>
                  <a:lnTo>
                    <a:pt x="f224" y="f582"/>
                  </a:lnTo>
                  <a:lnTo>
                    <a:pt x="f224" y="f483"/>
                  </a:lnTo>
                  <a:lnTo>
                    <a:pt x="f583" y="f463"/>
                  </a:lnTo>
                  <a:lnTo>
                    <a:pt x="f584" y="f458"/>
                  </a:lnTo>
                  <a:lnTo>
                    <a:pt x="f585" y="f275"/>
                  </a:lnTo>
                  <a:lnTo>
                    <a:pt x="f586" y="f289"/>
                  </a:lnTo>
                  <a:lnTo>
                    <a:pt x="f587" y="f588"/>
                  </a:lnTo>
                  <a:lnTo>
                    <a:pt x="f589" y="f295"/>
                  </a:lnTo>
                  <a:lnTo>
                    <a:pt x="f590" y="f591"/>
                  </a:lnTo>
                  <a:lnTo>
                    <a:pt x="f592" y="f593"/>
                  </a:lnTo>
                  <a:lnTo>
                    <a:pt x="f594" y="f593"/>
                  </a:lnTo>
                  <a:lnTo>
                    <a:pt x="f595" y="f596"/>
                  </a:lnTo>
                  <a:lnTo>
                    <a:pt x="f597" y="f598"/>
                  </a:lnTo>
                  <a:lnTo>
                    <a:pt x="f597" y="f599"/>
                  </a:lnTo>
                  <a:lnTo>
                    <a:pt x="f600" y="f599"/>
                  </a:lnTo>
                  <a:lnTo>
                    <a:pt x="f601" y="f602"/>
                  </a:lnTo>
                  <a:lnTo>
                    <a:pt x="f603" y="f599"/>
                  </a:lnTo>
                  <a:lnTo>
                    <a:pt x="f195" y="f568"/>
                  </a:lnTo>
                  <a:lnTo>
                    <a:pt x="f604" y="f605"/>
                  </a:lnTo>
                  <a:lnTo>
                    <a:pt x="f606" y="f570"/>
                  </a:lnTo>
                  <a:lnTo>
                    <a:pt x="f607" y="f593"/>
                  </a:lnTo>
                  <a:lnTo>
                    <a:pt x="f608" y="f298"/>
                  </a:lnTo>
                  <a:lnTo>
                    <a:pt x="f609" y="f610"/>
                  </a:lnTo>
                  <a:lnTo>
                    <a:pt x="f611" y="f598"/>
                  </a:lnTo>
                  <a:lnTo>
                    <a:pt x="f612" y="f295"/>
                  </a:lnTo>
                  <a:lnTo>
                    <a:pt x="f613" y="f295"/>
                  </a:lnTo>
                  <a:lnTo>
                    <a:pt x="f614" y="f295"/>
                  </a:lnTo>
                  <a:lnTo>
                    <a:pt x="f615" y="f598"/>
                  </a:lnTo>
                  <a:lnTo>
                    <a:pt x="f616" y="f598"/>
                  </a:lnTo>
                  <a:lnTo>
                    <a:pt x="f617" y="f618"/>
                  </a:lnTo>
                  <a:lnTo>
                    <a:pt x="f619" y="f620"/>
                  </a:lnTo>
                  <a:lnTo>
                    <a:pt x="f621" y="f446"/>
                  </a:lnTo>
                  <a:lnTo>
                    <a:pt x="f159" y="f599"/>
                  </a:lnTo>
                  <a:lnTo>
                    <a:pt x="f622" y="f623"/>
                  </a:lnTo>
                  <a:lnTo>
                    <a:pt x="f624" y="f566"/>
                  </a:lnTo>
                  <a:lnTo>
                    <a:pt x="f625" y="f565"/>
                  </a:lnTo>
                  <a:lnTo>
                    <a:pt x="f626" y="f627"/>
                  </a:lnTo>
                  <a:lnTo>
                    <a:pt x="f628" y="f629"/>
                  </a:lnTo>
                  <a:lnTo>
                    <a:pt x="f630" y="f602"/>
                  </a:lnTo>
                  <a:lnTo>
                    <a:pt x="f631" y="f302"/>
                  </a:lnTo>
                  <a:lnTo>
                    <a:pt x="f632" y="f593"/>
                  </a:lnTo>
                  <a:lnTo>
                    <a:pt x="f633" y="f596"/>
                  </a:lnTo>
                  <a:lnTo>
                    <a:pt x="f634" y="f598"/>
                  </a:lnTo>
                  <a:lnTo>
                    <a:pt x="f635" y="f636"/>
                  </a:lnTo>
                  <a:lnTo>
                    <a:pt x="f637" y="f575"/>
                  </a:lnTo>
                  <a:lnTo>
                    <a:pt x="f638" y="f292"/>
                  </a:lnTo>
                  <a:lnTo>
                    <a:pt x="f639" y="f588"/>
                  </a:lnTo>
                  <a:lnTo>
                    <a:pt x="f640" y="f503"/>
                  </a:lnTo>
                  <a:lnTo>
                    <a:pt x="f641" y="f283"/>
                  </a:lnTo>
                  <a:lnTo>
                    <a:pt x="f642" y="f643"/>
                  </a:lnTo>
                  <a:lnTo>
                    <a:pt x="f644" y="f454"/>
                  </a:lnTo>
                  <a:lnTo>
                    <a:pt x="f644" y="f645"/>
                  </a:lnTo>
                  <a:lnTo>
                    <a:pt x="f646" y="f454"/>
                  </a:lnTo>
                  <a:lnTo>
                    <a:pt x="f647" y="f648"/>
                  </a:lnTo>
                  <a:lnTo>
                    <a:pt x="f649" y="f508"/>
                  </a:lnTo>
                  <a:lnTo>
                    <a:pt x="f650" y="f651"/>
                  </a:lnTo>
                  <a:lnTo>
                    <a:pt x="f652" y="f484"/>
                  </a:lnTo>
                  <a:lnTo>
                    <a:pt x="f642" y="f255"/>
                  </a:lnTo>
                  <a:lnTo>
                    <a:pt x="f653" y="f577"/>
                  </a:lnTo>
                  <a:lnTo>
                    <a:pt x="f640" y="f579"/>
                  </a:lnTo>
                  <a:lnTo>
                    <a:pt x="f653" y="f654"/>
                  </a:lnTo>
                  <a:lnTo>
                    <a:pt x="f642" y="f655"/>
                  </a:lnTo>
                  <a:lnTo>
                    <a:pt x="f646" y="f235"/>
                  </a:lnTo>
                  <a:lnTo>
                    <a:pt x="f656" y="f233"/>
                  </a:lnTo>
                  <a:lnTo>
                    <a:pt x="f657" y="f658"/>
                  </a:lnTo>
                  <a:lnTo>
                    <a:pt x="f147" y="f472"/>
                  </a:lnTo>
                  <a:lnTo>
                    <a:pt x="f147" y="f486"/>
                  </a:lnTo>
                  <a:lnTo>
                    <a:pt x="f652" y="f255"/>
                  </a:lnTo>
                  <a:lnTo>
                    <a:pt x="f147" y="f489"/>
                  </a:lnTo>
                  <a:lnTo>
                    <a:pt x="f659" y="f467"/>
                  </a:lnTo>
                  <a:lnTo>
                    <a:pt x="f660" y="f455"/>
                  </a:lnTo>
                  <a:lnTo>
                    <a:pt x="f661" y="f648"/>
                  </a:lnTo>
                  <a:lnTo>
                    <a:pt x="f662" y="f283"/>
                  </a:lnTo>
                  <a:lnTo>
                    <a:pt x="f663" y="f504"/>
                  </a:lnTo>
                  <a:lnTo>
                    <a:pt x="f664" y="f575"/>
                  </a:lnTo>
                  <a:lnTo>
                    <a:pt x="f665" y="f598"/>
                  </a:lnTo>
                  <a:lnTo>
                    <a:pt x="f666" y="f667"/>
                  </a:lnTo>
                  <a:lnTo>
                    <a:pt x="f668" y="f669"/>
                  </a:lnTo>
                  <a:lnTo>
                    <a:pt x="f122" y="f303"/>
                  </a:lnTo>
                  <a:lnTo>
                    <a:pt x="f670" y="f305"/>
                  </a:lnTo>
                  <a:lnTo>
                    <a:pt x="f671" y="f672"/>
                  </a:lnTo>
                  <a:lnTo>
                    <a:pt x="f671" y="f673"/>
                  </a:lnTo>
                  <a:lnTo>
                    <a:pt x="f121" y="f427"/>
                  </a:lnTo>
                  <a:lnTo>
                    <a:pt x="f670" y="f558"/>
                  </a:lnTo>
                  <a:lnTo>
                    <a:pt x="f122" y="f674"/>
                  </a:lnTo>
                  <a:lnTo>
                    <a:pt x="f675" y="f676"/>
                  </a:lnTo>
                  <a:lnTo>
                    <a:pt x="f129" y="f426"/>
                  </a:lnTo>
                  <a:lnTo>
                    <a:pt x="f677" y="f426"/>
                  </a:lnTo>
                  <a:lnTo>
                    <a:pt x="f678" y="f679"/>
                  </a:lnTo>
                  <a:lnTo>
                    <a:pt x="f664" y="f680"/>
                  </a:lnTo>
                  <a:lnTo>
                    <a:pt x="f664" y="f681"/>
                  </a:lnTo>
                  <a:lnTo>
                    <a:pt x="f682" y="f683"/>
                  </a:lnTo>
                  <a:lnTo>
                    <a:pt x="f677" y="f684"/>
                  </a:lnTo>
                  <a:lnTo>
                    <a:pt x="f685" y="f426"/>
                  </a:lnTo>
                  <a:lnTo>
                    <a:pt x="f686" y="f390"/>
                  </a:lnTo>
                  <a:lnTo>
                    <a:pt x="f687" y="f688"/>
                  </a:lnTo>
                  <a:lnTo>
                    <a:pt x="f689" y="f419"/>
                  </a:lnTo>
                  <a:lnTo>
                    <a:pt x="f107" y="f318"/>
                  </a:lnTo>
                  <a:lnTo>
                    <a:pt x="f690" y="f423"/>
                  </a:lnTo>
                  <a:lnTo>
                    <a:pt x="f691" y="f394"/>
                  </a:lnTo>
                  <a:lnTo>
                    <a:pt x="f692" y="f411"/>
                  </a:lnTo>
                  <a:lnTo>
                    <a:pt x="f693" y="f410"/>
                  </a:lnTo>
                  <a:lnTo>
                    <a:pt x="f92" y="f694"/>
                  </a:lnTo>
                  <a:lnTo>
                    <a:pt x="f102" y="f350"/>
                  </a:lnTo>
                  <a:lnTo>
                    <a:pt x="f695" y="f394"/>
                  </a:lnTo>
                  <a:lnTo>
                    <a:pt x="f692" y="f696"/>
                  </a:lnTo>
                  <a:lnTo>
                    <a:pt x="f697" y="f312"/>
                  </a:lnTo>
                  <a:lnTo>
                    <a:pt x="f698" y="f699"/>
                  </a:lnTo>
                  <a:lnTo>
                    <a:pt x="f700" y="f701"/>
                  </a:lnTo>
                  <a:lnTo>
                    <a:pt x="f702" y="f703"/>
                  </a:lnTo>
                  <a:lnTo>
                    <a:pt x="f704" y="f674"/>
                  </a:lnTo>
                  <a:lnTo>
                    <a:pt x="f705" y="f673"/>
                  </a:lnTo>
                  <a:lnTo>
                    <a:pt x="f706" y="f707"/>
                  </a:lnTo>
                  <a:lnTo>
                    <a:pt x="f708" y="f426"/>
                  </a:lnTo>
                  <a:lnTo>
                    <a:pt x="f709" y="f684"/>
                  </a:lnTo>
                  <a:lnTo>
                    <a:pt x="f710" y="f711"/>
                  </a:lnTo>
                  <a:lnTo>
                    <a:pt x="f712" y="f434"/>
                  </a:lnTo>
                  <a:lnTo>
                    <a:pt x="f713" y="f714"/>
                  </a:lnTo>
                  <a:lnTo>
                    <a:pt x="f715" y="f716"/>
                  </a:lnTo>
                  <a:lnTo>
                    <a:pt x="f715" y="f717"/>
                  </a:lnTo>
                  <a:lnTo>
                    <a:pt x="f718" y="f719"/>
                  </a:lnTo>
                  <a:lnTo>
                    <a:pt x="f720" y="f721"/>
                  </a:lnTo>
                  <a:lnTo>
                    <a:pt x="f693" y="f423"/>
                  </a:lnTo>
                  <a:lnTo>
                    <a:pt x="f722" y="f723"/>
                  </a:lnTo>
                  <a:lnTo>
                    <a:pt x="f724" y="f725"/>
                  </a:lnTo>
                  <a:lnTo>
                    <a:pt x="f726" y="f350"/>
                  </a:lnTo>
                  <a:lnTo>
                    <a:pt x="f727" y="f413"/>
                  </a:lnTo>
                  <a:lnTo>
                    <a:pt x="f728" y="f352"/>
                  </a:lnTo>
                  <a:lnTo>
                    <a:pt x="f729" y="f730"/>
                  </a:lnTo>
                  <a:lnTo>
                    <a:pt x="f75" y="f411"/>
                  </a:lnTo>
                  <a:lnTo>
                    <a:pt x="f731" y="f410"/>
                  </a:lnTo>
                  <a:lnTo>
                    <a:pt x="f732" y="f409"/>
                  </a:lnTo>
                  <a:lnTo>
                    <a:pt x="f733" y="f734"/>
                  </a:lnTo>
                  <a:lnTo>
                    <a:pt x="f735" y="f736"/>
                  </a:lnTo>
                  <a:lnTo>
                    <a:pt x="f737" y="f357"/>
                  </a:lnTo>
                  <a:lnTo>
                    <a:pt x="f49" y="f358"/>
                  </a:lnTo>
                  <a:lnTo>
                    <a:pt x="f738" y="f408"/>
                  </a:lnTo>
                  <a:lnTo>
                    <a:pt x="f739" y="f740"/>
                  </a:lnTo>
                  <a:lnTo>
                    <a:pt x="f741" y="f323"/>
                  </a:lnTo>
                  <a:lnTo>
                    <a:pt x="f741" y="f361"/>
                  </a:lnTo>
                  <a:lnTo>
                    <a:pt x="f741" y="f362"/>
                  </a:lnTo>
                  <a:lnTo>
                    <a:pt x="f742" y="f380"/>
                  </a:lnTo>
                  <a:lnTo>
                    <a:pt x="f743" y="f744"/>
                  </a:lnTo>
                  <a:lnTo>
                    <a:pt x="f745" y="f325"/>
                  </a:lnTo>
                  <a:lnTo>
                    <a:pt x="f49" y="f746"/>
                  </a:lnTo>
                  <a:lnTo>
                    <a:pt x="f738" y="f747"/>
                  </a:lnTo>
                  <a:lnTo>
                    <a:pt x="f748" y="f367"/>
                  </a:lnTo>
                  <a:lnTo>
                    <a:pt x="f749" y="f369"/>
                  </a:lnTo>
                  <a:lnTo>
                    <a:pt x="f750" y="f751"/>
                  </a:lnTo>
                  <a:lnTo>
                    <a:pt x="f752" y="f753"/>
                  </a:lnTo>
                  <a:lnTo>
                    <a:pt x="f46" y="f346"/>
                  </a:lnTo>
                  <a:lnTo>
                    <a:pt x="f754" y="f374"/>
                  </a:lnTo>
                  <a:lnTo>
                    <a:pt x="f755" y="f10"/>
                  </a:lnTo>
                  <a:lnTo>
                    <a:pt x="f755" y="f337"/>
                  </a:lnTo>
                  <a:lnTo>
                    <a:pt x="f756" y="f337"/>
                  </a:lnTo>
                  <a:lnTo>
                    <a:pt x="f757" y="f337"/>
                  </a:lnTo>
                  <a:lnTo>
                    <a:pt x="f758" y="f753"/>
                  </a:lnTo>
                  <a:lnTo>
                    <a:pt x="f759" y="f751"/>
                  </a:lnTo>
                  <a:lnTo>
                    <a:pt x="f36" y="f417"/>
                  </a:lnTo>
                  <a:lnTo>
                    <a:pt x="f760" y="f369"/>
                  </a:lnTo>
                  <a:lnTo>
                    <a:pt x="f761" y="f501"/>
                  </a:lnTo>
                  <a:lnTo>
                    <a:pt x="f762" y="f400"/>
                  </a:lnTo>
                  <a:lnTo>
                    <a:pt x="f763" y="f400"/>
                  </a:lnTo>
                  <a:lnTo>
                    <a:pt x="f764" y="f765"/>
                  </a:lnTo>
                  <a:lnTo>
                    <a:pt x="f766" y="f417"/>
                  </a:lnTo>
                  <a:lnTo>
                    <a:pt x="f767" y="f317"/>
                  </a:lnTo>
                  <a:lnTo>
                    <a:pt x="f768" y="f422"/>
                  </a:lnTo>
                  <a:lnTo>
                    <a:pt x="f768" y="f315"/>
                  </a:lnTo>
                  <a:lnTo>
                    <a:pt x="f768" y="f346"/>
                  </a:lnTo>
                  <a:lnTo>
                    <a:pt x="f767" y="f339"/>
                  </a:lnTo>
                  <a:lnTo>
                    <a:pt x="f769" y="f770"/>
                  </a:lnTo>
                  <a:lnTo>
                    <a:pt x="f9" y="f10"/>
                  </a:lnTo>
                  <a:close/>
                </a:path>
              </a:pathLst>
            </a:custGeom>
            <a:solidFill>
              <a:srgbClr val="5B9BD5"/>
            </a:solidFill>
            <a:ln>
              <a:noFill/>
            </a:ln>
            <a:scene3d>
              <a:camera prst="legacyObliqueBottom"/>
              <a:lightRig rig="legacyFlat2" dir="b"/>
            </a:scene3d>
            <a:sp3d extrusionH="457200" prstMaterial="legacyPlastic">
              <a:bevelT w="13500" h="13500" prst="angle"/>
              <a:bevelB w="13500" h="13500" prst="angle"/>
              <a:extrusionClr>
                <a:srgbClr val="FFFFFF"/>
              </a:extrusionClr>
            </a:sp3d>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endParaRPr lang="en-US" sz="1800" b="0" i="0" u="none" strike="noStrike" kern="0" cap="none" spc="0" baseline="0">
                <a:solidFill>
                  <a:schemeClr val="bg1"/>
                </a:solidFill>
                <a:uFillTx/>
                <a:latin typeface="Gulim" panose="020B0600000101010101" pitchFamily="34" charset="-127"/>
                <a:ea typeface="Gulim" panose="020B0600000101010101" pitchFamily="34" charset="-127"/>
              </a:endParaRPr>
            </a:p>
          </p:txBody>
        </p:sp>
        <p:sp>
          <p:nvSpPr>
            <p:cNvPr id="22" name="Freeform 111"/>
            <p:cNvSpPr/>
            <p:nvPr/>
          </p:nvSpPr>
          <p:spPr>
            <a:xfrm>
              <a:off x="5042659" y="2310176"/>
              <a:ext cx="4194572" cy="1876714"/>
            </a:xfrm>
            <a:custGeom>
              <a:avLst/>
              <a:gdLst>
                <a:gd name="f0" fmla="val 10800000"/>
                <a:gd name="f1" fmla="val 5400000"/>
                <a:gd name="f2" fmla="val 360"/>
                <a:gd name="f3" fmla="val 180"/>
                <a:gd name="f4" fmla="val w"/>
                <a:gd name="f5" fmla="val h"/>
                <a:gd name="f6" fmla="val 0"/>
                <a:gd name="f7" fmla="val 2724"/>
                <a:gd name="f8" fmla="val 1269"/>
                <a:gd name="f9" fmla="val 2705"/>
                <a:gd name="f10" fmla="val 500"/>
                <a:gd name="f11" fmla="val 2711"/>
                <a:gd name="f12" fmla="val 494"/>
                <a:gd name="f13" fmla="val 2715"/>
                <a:gd name="f14" fmla="val 488"/>
                <a:gd name="f15" fmla="val 2721"/>
                <a:gd name="f16" fmla="val 481"/>
                <a:gd name="f17" fmla="val 475"/>
                <a:gd name="f18" fmla="val 472"/>
                <a:gd name="f19" fmla="val 469"/>
                <a:gd name="f20" fmla="val 2723"/>
                <a:gd name="f21" fmla="val 466"/>
                <a:gd name="f22" fmla="val 2720"/>
                <a:gd name="f23" fmla="val 464"/>
                <a:gd name="f24" fmla="val 463"/>
                <a:gd name="f25" fmla="val 2708"/>
                <a:gd name="f26" fmla="val 2684"/>
                <a:gd name="f27" fmla="val 461"/>
                <a:gd name="f28" fmla="val 2675"/>
                <a:gd name="f29" fmla="val 460"/>
                <a:gd name="f30" fmla="val 2667"/>
                <a:gd name="f31" fmla="val 458"/>
                <a:gd name="f32" fmla="val 2663"/>
                <a:gd name="f33" fmla="val 455"/>
                <a:gd name="f34" fmla="val 2660"/>
                <a:gd name="f35" fmla="val 451"/>
                <a:gd name="f36" fmla="val 2658"/>
                <a:gd name="f37" fmla="val 446"/>
                <a:gd name="f38" fmla="val 440"/>
                <a:gd name="f39" fmla="val 436"/>
                <a:gd name="f40" fmla="val 434"/>
                <a:gd name="f41" fmla="val 2655"/>
                <a:gd name="f42" fmla="val 429"/>
                <a:gd name="f43" fmla="val 2649"/>
                <a:gd name="f44" fmla="val 428"/>
                <a:gd name="f45" fmla="val 2641"/>
                <a:gd name="f46" fmla="val 2626"/>
                <a:gd name="f47" fmla="val 2620"/>
                <a:gd name="f48" fmla="val 431"/>
                <a:gd name="f49" fmla="val 2571"/>
                <a:gd name="f50" fmla="val 366"/>
                <a:gd name="f51" fmla="val 2554"/>
                <a:gd name="f52" fmla="val 363"/>
                <a:gd name="f53" fmla="val 2538"/>
                <a:gd name="f54" fmla="val 2519"/>
                <a:gd name="f55" fmla="val 357"/>
                <a:gd name="f56" fmla="val 2500"/>
                <a:gd name="f57" fmla="val 356"/>
                <a:gd name="f58" fmla="val 2483"/>
                <a:gd name="f59" fmla="val 2477"/>
                <a:gd name="f60" fmla="val 359"/>
                <a:gd name="f61" fmla="val 2471"/>
                <a:gd name="f62" fmla="val 362"/>
                <a:gd name="f63" fmla="val 2468"/>
                <a:gd name="f64" fmla="val 365"/>
                <a:gd name="f65" fmla="val 371"/>
                <a:gd name="f66" fmla="val 380"/>
                <a:gd name="f67" fmla="val 387"/>
                <a:gd name="f68" fmla="val 2474"/>
                <a:gd name="f69" fmla="val 392"/>
                <a:gd name="f70" fmla="val 2476"/>
                <a:gd name="f71" fmla="val 395"/>
                <a:gd name="f72" fmla="val 396"/>
                <a:gd name="f73" fmla="val 398"/>
                <a:gd name="f74" fmla="val 401"/>
                <a:gd name="f75" fmla="val 2459"/>
                <a:gd name="f76" fmla="val 402"/>
                <a:gd name="f77" fmla="val 2452"/>
                <a:gd name="f78" fmla="val 2446"/>
                <a:gd name="f79" fmla="val 2438"/>
                <a:gd name="f80" fmla="val 2431"/>
                <a:gd name="f81" fmla="val 390"/>
                <a:gd name="f82" fmla="val 2423"/>
                <a:gd name="f83" fmla="val 386"/>
                <a:gd name="f84" fmla="val 2412"/>
                <a:gd name="f85" fmla="val 383"/>
                <a:gd name="f86" fmla="val 2402"/>
                <a:gd name="f87" fmla="val 381"/>
                <a:gd name="f88" fmla="val 2378"/>
                <a:gd name="f89" fmla="val 2355"/>
                <a:gd name="f90" fmla="val 2330"/>
                <a:gd name="f91" fmla="val 378"/>
                <a:gd name="f92" fmla="val 2331"/>
                <a:gd name="f93" fmla="val 369"/>
                <a:gd name="f94" fmla="val 351"/>
                <a:gd name="f95" fmla="val 342"/>
                <a:gd name="f96" fmla="val 2328"/>
                <a:gd name="f97" fmla="val 333"/>
                <a:gd name="f98" fmla="val 2324"/>
                <a:gd name="f99" fmla="val 327"/>
                <a:gd name="f100" fmla="val 2322"/>
                <a:gd name="f101" fmla="val 326"/>
                <a:gd name="f102" fmla="val 2319"/>
                <a:gd name="f103" fmla="val 324"/>
                <a:gd name="f104" fmla="val 2238"/>
                <a:gd name="f105" fmla="val 2191"/>
                <a:gd name="f106" fmla="val 322"/>
                <a:gd name="f107" fmla="val 2165"/>
                <a:gd name="f108" fmla="val 321"/>
                <a:gd name="f109" fmla="val 2150"/>
                <a:gd name="f110" fmla="val 282"/>
                <a:gd name="f111" fmla="val 2120"/>
                <a:gd name="f112" fmla="val 264"/>
                <a:gd name="f113" fmla="val 2078"/>
                <a:gd name="f114" fmla="val 252"/>
                <a:gd name="f115" fmla="val 2072"/>
                <a:gd name="f116" fmla="val 250"/>
                <a:gd name="f117" fmla="val 2060"/>
                <a:gd name="f118" fmla="val 247"/>
                <a:gd name="f119" fmla="val 2052"/>
                <a:gd name="f120" fmla="val 246"/>
                <a:gd name="f121" fmla="val 2046"/>
                <a:gd name="f122" fmla="val 2042"/>
                <a:gd name="f123" fmla="val 2040"/>
                <a:gd name="f124" fmla="val 253"/>
                <a:gd name="f125" fmla="val 2039"/>
                <a:gd name="f126" fmla="val 256"/>
                <a:gd name="f127" fmla="val 2034"/>
                <a:gd name="f128" fmla="val 279"/>
                <a:gd name="f129" fmla="val 2031"/>
                <a:gd name="f130" fmla="val 286"/>
                <a:gd name="f131" fmla="val 2016"/>
                <a:gd name="f132" fmla="val 298"/>
                <a:gd name="f133" fmla="val 1986"/>
                <a:gd name="f134" fmla="val 1972"/>
                <a:gd name="f135" fmla="val 297"/>
                <a:gd name="f136" fmla="val 1965"/>
                <a:gd name="f137" fmla="val 295"/>
                <a:gd name="f138" fmla="val 1957"/>
                <a:gd name="f139" fmla="val 294"/>
                <a:gd name="f140" fmla="val 1947"/>
                <a:gd name="f141" fmla="val 1933"/>
                <a:gd name="f142" fmla="val 303"/>
                <a:gd name="f143" fmla="val 1921"/>
                <a:gd name="f144" fmla="val 304"/>
                <a:gd name="f145" fmla="val 1909"/>
                <a:gd name="f146" fmla="val 306"/>
                <a:gd name="f147" fmla="val 1897"/>
                <a:gd name="f148" fmla="val 1879"/>
                <a:gd name="f149" fmla="val 217"/>
                <a:gd name="f150" fmla="val 1887"/>
                <a:gd name="f151" fmla="val 187"/>
                <a:gd name="f152" fmla="val 1810"/>
                <a:gd name="f153" fmla="val 1802"/>
                <a:gd name="f154" fmla="val 209"/>
                <a:gd name="f155" fmla="val 229"/>
                <a:gd name="f156" fmla="val 249"/>
                <a:gd name="f157" fmla="val 1781"/>
                <a:gd name="f158" fmla="val 235"/>
                <a:gd name="f159" fmla="val 1740"/>
                <a:gd name="f160" fmla="val 1724"/>
                <a:gd name="f161" fmla="val 211"/>
                <a:gd name="f162" fmla="val 1701"/>
                <a:gd name="f163" fmla="val 203"/>
                <a:gd name="f164" fmla="val 1673"/>
                <a:gd name="f165" fmla="val 194"/>
                <a:gd name="f166" fmla="val 175"/>
                <a:gd name="f167" fmla="val 1653"/>
                <a:gd name="f168" fmla="val 179"/>
                <a:gd name="f169" fmla="val 1611"/>
                <a:gd name="f170" fmla="val 1645"/>
                <a:gd name="f171" fmla="val 152"/>
                <a:gd name="f172" fmla="val 115"/>
                <a:gd name="f173" fmla="val 1674"/>
                <a:gd name="f174" fmla="val 107"/>
                <a:gd name="f175" fmla="val 1676"/>
                <a:gd name="f176" fmla="val 89"/>
                <a:gd name="f177" fmla="val 1677"/>
                <a:gd name="f178" fmla="val 80"/>
                <a:gd name="f179" fmla="val 71"/>
                <a:gd name="f180" fmla="val 63"/>
                <a:gd name="f181" fmla="val 62"/>
                <a:gd name="f182" fmla="val 60"/>
                <a:gd name="f183" fmla="val 1661"/>
                <a:gd name="f184" fmla="val 56"/>
                <a:gd name="f185" fmla="val 1648"/>
                <a:gd name="f186" fmla="val 48"/>
                <a:gd name="f187" fmla="val 1633"/>
                <a:gd name="f188" fmla="val 38"/>
                <a:gd name="f189" fmla="val 1596"/>
                <a:gd name="f190" fmla="val 1576"/>
                <a:gd name="f191" fmla="val 23"/>
                <a:gd name="f192" fmla="val 1534"/>
                <a:gd name="f193" fmla="val 1514"/>
                <a:gd name="f194" fmla="val 45"/>
                <a:gd name="f195" fmla="val 1484"/>
                <a:gd name="f196" fmla="val 92"/>
                <a:gd name="f197" fmla="val 1377"/>
                <a:gd name="f198" fmla="val 83"/>
                <a:gd name="f199" fmla="val 1290"/>
                <a:gd name="f200" fmla="val 172"/>
                <a:gd name="f201" fmla="val 1285"/>
                <a:gd name="f202" fmla="val 214"/>
                <a:gd name="f203" fmla="val 1236"/>
                <a:gd name="f204" fmla="val 1234"/>
                <a:gd name="f205" fmla="val 223"/>
                <a:gd name="f206" fmla="val 1233"/>
                <a:gd name="f207" fmla="val 237"/>
                <a:gd name="f208" fmla="val 1231"/>
                <a:gd name="f209" fmla="val 255"/>
                <a:gd name="f210" fmla="val 1240"/>
                <a:gd name="f211" fmla="val 271"/>
                <a:gd name="f212" fmla="val 1252"/>
                <a:gd name="f213" fmla="val 285"/>
                <a:gd name="f214" fmla="val 1263"/>
                <a:gd name="f215" fmla="val 1270"/>
                <a:gd name="f216" fmla="val 1273"/>
                <a:gd name="f217" fmla="val 312"/>
                <a:gd name="f218" fmla="val 1275"/>
                <a:gd name="f219" fmla="val 316"/>
                <a:gd name="f220" fmla="val 319"/>
                <a:gd name="f221" fmla="val 1272"/>
                <a:gd name="f222" fmla="val 1264"/>
                <a:gd name="f223" fmla="val 318"/>
                <a:gd name="f224" fmla="val 1254"/>
                <a:gd name="f225" fmla="val 313"/>
                <a:gd name="f226" fmla="val 1242"/>
                <a:gd name="f227" fmla="val 307"/>
                <a:gd name="f228" fmla="val 1219"/>
                <a:gd name="f229" fmla="val 1208"/>
                <a:gd name="f230" fmla="val 1171"/>
                <a:gd name="f231" fmla="val 1169"/>
                <a:gd name="f232" fmla="val 368"/>
                <a:gd name="f233" fmla="val 1168"/>
                <a:gd name="f234" fmla="val 372"/>
                <a:gd name="f235" fmla="val 1165"/>
                <a:gd name="f236" fmla="val 1163"/>
                <a:gd name="f237" fmla="val 384"/>
                <a:gd name="f238" fmla="val 1178"/>
                <a:gd name="f239" fmla="val 1193"/>
                <a:gd name="f240" fmla="val 408"/>
                <a:gd name="f241" fmla="val 1186"/>
                <a:gd name="f242" fmla="val 1166"/>
                <a:gd name="f243" fmla="val 443"/>
                <a:gd name="f244" fmla="val 1160"/>
                <a:gd name="f245" fmla="val 448"/>
                <a:gd name="f246" fmla="val 1145"/>
                <a:gd name="f247" fmla="val 1138"/>
                <a:gd name="f248" fmla="val 470"/>
                <a:gd name="f249" fmla="val 1130"/>
                <a:gd name="f250" fmla="val 479"/>
                <a:gd name="f251" fmla="val 1124"/>
                <a:gd name="f252" fmla="val 1121"/>
                <a:gd name="f253" fmla="val 497"/>
                <a:gd name="f254" fmla="val 482"/>
                <a:gd name="f255" fmla="val 1127"/>
                <a:gd name="f256" fmla="val 1129"/>
                <a:gd name="f257" fmla="val 432"/>
                <a:gd name="f258" fmla="val 414"/>
                <a:gd name="f259" fmla="val 1126"/>
                <a:gd name="f260" fmla="val 407"/>
                <a:gd name="f261" fmla="val 399"/>
                <a:gd name="f262" fmla="val 393"/>
                <a:gd name="f263" fmla="val 1117"/>
                <a:gd name="f264" fmla="val 1110"/>
                <a:gd name="f265" fmla="val 1109"/>
                <a:gd name="f266" fmla="val 377"/>
                <a:gd name="f267" fmla="val 1115"/>
                <a:gd name="f268" fmla="val 1120"/>
                <a:gd name="f269" fmla="val 1114"/>
                <a:gd name="f270" fmla="val 274"/>
                <a:gd name="f271" fmla="val 1100"/>
                <a:gd name="f272" fmla="val 280"/>
                <a:gd name="f273" fmla="val 1086"/>
                <a:gd name="f274" fmla="val 1070"/>
                <a:gd name="f275" fmla="val 1055"/>
                <a:gd name="f276" fmla="val 1047"/>
                <a:gd name="f277" fmla="val 315"/>
                <a:gd name="f278" fmla="val 1041"/>
                <a:gd name="f279" fmla="val 1035"/>
                <a:gd name="f280" fmla="val 332"/>
                <a:gd name="f281" fmla="val 1032"/>
                <a:gd name="f282" fmla="val 1029"/>
                <a:gd name="f283" fmla="val 1037"/>
                <a:gd name="f284" fmla="val 1038"/>
                <a:gd name="f285" fmla="val 1040"/>
                <a:gd name="f286" fmla="val 420"/>
                <a:gd name="f287" fmla="val 1034"/>
                <a:gd name="f288" fmla="val 423"/>
                <a:gd name="f289" fmla="val 1025"/>
                <a:gd name="f290" fmla="val 405"/>
                <a:gd name="f291" fmla="val 1019"/>
                <a:gd name="f292" fmla="val 1013"/>
                <a:gd name="f293" fmla="val 1007"/>
                <a:gd name="f294" fmla="val 1002"/>
                <a:gd name="f295" fmla="val 999"/>
                <a:gd name="f296" fmla="val 991"/>
                <a:gd name="f297" fmla="val 389"/>
                <a:gd name="f298" fmla="val 985"/>
                <a:gd name="f299" fmla="val 976"/>
                <a:gd name="f300" fmla="val 970"/>
                <a:gd name="f301" fmla="val 416"/>
                <a:gd name="f302" fmla="val 967"/>
                <a:gd name="f303" fmla="val 927"/>
                <a:gd name="f304" fmla="val 413"/>
                <a:gd name="f305" fmla="val 900"/>
                <a:gd name="f306" fmla="val 877"/>
                <a:gd name="f307" fmla="val 857"/>
                <a:gd name="f308" fmla="val 818"/>
                <a:gd name="f309" fmla="val 478"/>
                <a:gd name="f310" fmla="val 777"/>
                <a:gd name="f311" fmla="val 765"/>
                <a:gd name="f312" fmla="val 753"/>
                <a:gd name="f313" fmla="val 750"/>
                <a:gd name="f314" fmla="val 490"/>
                <a:gd name="f315" fmla="val 515"/>
                <a:gd name="f316" fmla="val 731"/>
                <a:gd name="f317" fmla="val 520"/>
                <a:gd name="f318" fmla="val 704"/>
                <a:gd name="f319" fmla="val 527"/>
                <a:gd name="f320" fmla="val 693"/>
                <a:gd name="f321" fmla="val 542"/>
                <a:gd name="f322" fmla="val 646"/>
                <a:gd name="f323" fmla="val 573"/>
                <a:gd name="f324" fmla="val 624"/>
                <a:gd name="f325" fmla="val 550"/>
                <a:gd name="f326" fmla="val 508"/>
                <a:gd name="f327" fmla="val 597"/>
                <a:gd name="f328" fmla="val 600"/>
                <a:gd name="f329" fmla="val 606"/>
                <a:gd name="f330" fmla="val 485"/>
                <a:gd name="f331" fmla="val 610"/>
                <a:gd name="f332" fmla="val 615"/>
                <a:gd name="f333" fmla="val 621"/>
                <a:gd name="f334" fmla="val 628"/>
                <a:gd name="f335" fmla="val 493"/>
                <a:gd name="f336" fmla="val 636"/>
                <a:gd name="f337" fmla="val 499"/>
                <a:gd name="f338" fmla="val 648"/>
                <a:gd name="f339" fmla="val 506"/>
                <a:gd name="f340" fmla="val 658"/>
                <a:gd name="f341" fmla="val 511"/>
                <a:gd name="f342" fmla="val 664"/>
                <a:gd name="f343" fmla="val 512"/>
                <a:gd name="f344" fmla="val 669"/>
                <a:gd name="f345" fmla="val 675"/>
                <a:gd name="f346" fmla="val 509"/>
                <a:gd name="f347" fmla="val 678"/>
                <a:gd name="f348" fmla="val 681"/>
                <a:gd name="f349" fmla="val 502"/>
                <a:gd name="f350" fmla="val 684"/>
                <a:gd name="f351" fmla="val 484"/>
                <a:gd name="f352" fmla="val 672"/>
                <a:gd name="f353" fmla="val 663"/>
                <a:gd name="f354" fmla="val 652"/>
                <a:gd name="f355" fmla="val 637"/>
                <a:gd name="f356" fmla="val 404"/>
                <a:gd name="f357" fmla="val 618"/>
                <a:gd name="f358" fmla="val 607"/>
                <a:gd name="f359" fmla="val 594"/>
                <a:gd name="f360" fmla="val 582"/>
                <a:gd name="f361" fmla="val 567"/>
                <a:gd name="f362" fmla="val 562"/>
                <a:gd name="f363" fmla="val 556"/>
                <a:gd name="f364" fmla="val 548"/>
                <a:gd name="f365" fmla="val 539"/>
                <a:gd name="f366" fmla="val 354"/>
                <a:gd name="f367" fmla="val 535"/>
                <a:gd name="f368" fmla="val 350"/>
                <a:gd name="f369" fmla="val 529"/>
                <a:gd name="f370" fmla="val 348"/>
                <a:gd name="f371" fmla="val 524"/>
                <a:gd name="f372" fmla="val 347"/>
                <a:gd name="f373" fmla="val 518"/>
                <a:gd name="f374" fmla="val 505"/>
                <a:gd name="f375" fmla="val 491"/>
                <a:gd name="f376" fmla="val 476"/>
                <a:gd name="f377" fmla="val 444"/>
                <a:gd name="f378" fmla="val 410"/>
                <a:gd name="f379" fmla="val 325"/>
                <a:gd name="f380" fmla="val 558"/>
                <a:gd name="f381" fmla="val 238"/>
                <a:gd name="f382" fmla="val 622"/>
                <a:gd name="f383" fmla="val 639"/>
                <a:gd name="f384" fmla="val 692"/>
                <a:gd name="f385" fmla="val 726"/>
                <a:gd name="f386" fmla="val 741"/>
                <a:gd name="f387" fmla="val 291"/>
                <a:gd name="f388" fmla="val 738"/>
                <a:gd name="f389" fmla="val 769"/>
                <a:gd name="f390" fmla="val 799"/>
                <a:gd name="f391" fmla="val 345"/>
                <a:gd name="f392" fmla="val 796"/>
                <a:gd name="f393" fmla="val 756"/>
                <a:gd name="f394" fmla="val 707"/>
                <a:gd name="f395" fmla="val 375"/>
                <a:gd name="f396" fmla="val 657"/>
                <a:gd name="f397" fmla="val 467"/>
                <a:gd name="f398" fmla="val 536"/>
                <a:gd name="f399" fmla="val 473"/>
                <a:gd name="f400" fmla="val 533"/>
                <a:gd name="f401" fmla="val 555"/>
                <a:gd name="f402" fmla="val 577"/>
                <a:gd name="f403" fmla="val 585"/>
                <a:gd name="f404" fmla="val 589"/>
                <a:gd name="f405" fmla="val 454"/>
                <a:gd name="f406" fmla="val 592"/>
                <a:gd name="f407" fmla="val 449"/>
                <a:gd name="f408" fmla="val 595"/>
                <a:gd name="f409" fmla="val 642"/>
                <a:gd name="f410" fmla="val 654"/>
                <a:gd name="f411" fmla="val 662"/>
                <a:gd name="f412" fmla="val 447"/>
                <a:gd name="f413" fmla="val 677"/>
                <a:gd name="f414" fmla="val 683"/>
                <a:gd name="f415" fmla="val 686"/>
                <a:gd name="f416" fmla="val 690"/>
                <a:gd name="f417" fmla="val 526"/>
                <a:gd name="f418" fmla="val 695"/>
                <a:gd name="f419" fmla="val 699"/>
                <a:gd name="f420" fmla="val 554"/>
                <a:gd name="f421" fmla="val 711"/>
                <a:gd name="f422" fmla="val 517"/>
                <a:gd name="f423" fmla="val 722"/>
                <a:gd name="f424" fmla="val 719"/>
                <a:gd name="f425" fmla="val 784"/>
                <a:gd name="f426" fmla="val 833"/>
                <a:gd name="f427" fmla="val 853"/>
                <a:gd name="f428" fmla="val 276"/>
                <a:gd name="f429" fmla="val 848"/>
                <a:gd name="f430" fmla="val 273"/>
                <a:gd name="f431" fmla="val 794"/>
                <a:gd name="f432" fmla="val 268"/>
                <a:gd name="f433" fmla="val 259"/>
                <a:gd name="f434" fmla="val 800"/>
                <a:gd name="f435" fmla="val 806"/>
                <a:gd name="f436" fmla="val 814"/>
                <a:gd name="f437" fmla="val 243"/>
                <a:gd name="f438" fmla="val 851"/>
                <a:gd name="f439" fmla="val 868"/>
                <a:gd name="f440" fmla="val 883"/>
                <a:gd name="f441" fmla="val 933"/>
                <a:gd name="f442" fmla="val 142"/>
                <a:gd name="f443" fmla="val 955"/>
                <a:gd name="f444" fmla="val 104"/>
                <a:gd name="f445" fmla="val 960"/>
                <a:gd name="f446" fmla="val 982"/>
                <a:gd name="f447" fmla="val 1020"/>
                <a:gd name="f448" fmla="val 1026"/>
                <a:gd name="f449" fmla="val 110"/>
                <a:gd name="f450" fmla="val 1031"/>
                <a:gd name="f451" fmla="val 111"/>
                <a:gd name="f452" fmla="val 113"/>
                <a:gd name="f453" fmla="val 1046"/>
                <a:gd name="f454" fmla="val 1062"/>
                <a:gd name="f455" fmla="val 1067"/>
                <a:gd name="f456" fmla="val 99"/>
                <a:gd name="f457" fmla="val 95"/>
                <a:gd name="f458" fmla="val 1073"/>
                <a:gd name="f459" fmla="val 1076"/>
                <a:gd name="f460" fmla="val 74"/>
                <a:gd name="f461" fmla="val 1079"/>
                <a:gd name="f462" fmla="val 59"/>
                <a:gd name="f463" fmla="val 1080"/>
                <a:gd name="f464" fmla="val 44"/>
                <a:gd name="f465" fmla="val 18"/>
                <a:gd name="f466" fmla="val 7"/>
                <a:gd name="f467" fmla="val 1074"/>
                <a:gd name="f468" fmla="val 1144"/>
                <a:gd name="f469" fmla="val 24"/>
                <a:gd name="f470" fmla="val 1204"/>
                <a:gd name="f471" fmla="val 127"/>
                <a:gd name="f472" fmla="val 1174"/>
                <a:gd name="f473" fmla="val 157"/>
                <a:gd name="f474" fmla="val 161"/>
                <a:gd name="f475" fmla="val 1132"/>
                <a:gd name="f476" fmla="val 184"/>
                <a:gd name="f477" fmla="val 1059"/>
                <a:gd name="f478" fmla="val 188"/>
                <a:gd name="f479" fmla="val 202"/>
                <a:gd name="f480" fmla="val 1068"/>
                <a:gd name="f481" fmla="val 262"/>
                <a:gd name="f482" fmla="val 270"/>
                <a:gd name="f483" fmla="val 1083"/>
                <a:gd name="f484" fmla="val 1092"/>
                <a:gd name="f485" fmla="val 309"/>
                <a:gd name="f486" fmla="val 1159"/>
                <a:gd name="f487" fmla="val 1136"/>
                <a:gd name="f488" fmla="val 353"/>
                <a:gd name="f489" fmla="val 1102"/>
                <a:gd name="f490" fmla="val 337"/>
                <a:gd name="f491" fmla="val 1082"/>
                <a:gd name="f492" fmla="val 1094"/>
                <a:gd name="f493" fmla="val 417"/>
                <a:gd name="f494" fmla="val 1151"/>
                <a:gd name="f495" fmla="val 425"/>
                <a:gd name="f496" fmla="val 1156"/>
                <a:gd name="f497" fmla="val 441"/>
                <a:gd name="f498" fmla="val 452"/>
                <a:gd name="f499" fmla="val 1154"/>
                <a:gd name="f500" fmla="val 1105"/>
                <a:gd name="f501" fmla="val 532"/>
                <a:gd name="f502" fmla="val 586"/>
                <a:gd name="f503" fmla="val 1017"/>
                <a:gd name="f504" fmla="val 1023"/>
                <a:gd name="f505" fmla="val 588"/>
                <a:gd name="f506" fmla="val 1043"/>
                <a:gd name="f507" fmla="val 591"/>
                <a:gd name="f508" fmla="val 1049"/>
                <a:gd name="f509" fmla="val 1053"/>
                <a:gd name="f510" fmla="val 651"/>
                <a:gd name="f511" fmla="val 1005"/>
                <a:gd name="f512" fmla="val 687"/>
                <a:gd name="f513" fmla="val 1071"/>
                <a:gd name="f514" fmla="val 1089"/>
                <a:gd name="f515" fmla="val 1097"/>
                <a:gd name="f516" fmla="val 666"/>
                <a:gd name="f517" fmla="val 1103"/>
                <a:gd name="f518" fmla="val 616"/>
                <a:gd name="f519" fmla="val 1106"/>
                <a:gd name="f520" fmla="val 1112"/>
                <a:gd name="f521" fmla="val 1147"/>
                <a:gd name="f522" fmla="val 541"/>
                <a:gd name="f523" fmla="val 1175"/>
                <a:gd name="f524" fmla="val 1190"/>
                <a:gd name="f525" fmla="val 560"/>
                <a:gd name="f526" fmla="val 1195"/>
                <a:gd name="f527" fmla="val 570"/>
                <a:gd name="f528" fmla="val 1199"/>
                <a:gd name="f529" fmla="val 579"/>
                <a:gd name="f530" fmla="val 1205"/>
                <a:gd name="f531" fmla="val 601"/>
                <a:gd name="f532" fmla="val 1209"/>
                <a:gd name="f533" fmla="val 613"/>
                <a:gd name="f534" fmla="val 1210"/>
                <a:gd name="f535" fmla="val 1213"/>
                <a:gd name="f536" fmla="val 1216"/>
                <a:gd name="f537" fmla="val 1221"/>
                <a:gd name="f538" fmla="val 1225"/>
                <a:gd name="f539" fmla="val 1230"/>
                <a:gd name="f540" fmla="val 1237"/>
                <a:gd name="f541" fmla="val 1245"/>
                <a:gd name="f542" fmla="val 612"/>
                <a:gd name="f543" fmla="val 619"/>
                <a:gd name="f544" fmla="val 1257"/>
                <a:gd name="f545" fmla="val 633"/>
                <a:gd name="f546" fmla="val 1246"/>
                <a:gd name="f547" fmla="val 717"/>
                <a:gd name="f548" fmla="val 1228"/>
                <a:gd name="f549" fmla="val 1222"/>
                <a:gd name="f550" fmla="val 1218"/>
                <a:gd name="f551" fmla="val 1215"/>
                <a:gd name="f552" fmla="val 762"/>
                <a:gd name="f553" fmla="val 770"/>
                <a:gd name="f554" fmla="val 1207"/>
                <a:gd name="f555" fmla="val 821"/>
                <a:gd name="f556" fmla="val 838"/>
                <a:gd name="f557" fmla="val 1227"/>
                <a:gd name="f558" fmla="val 845"/>
                <a:gd name="f559" fmla="val 854"/>
                <a:gd name="f560" fmla="val 878"/>
                <a:gd name="f561" fmla="val 901"/>
                <a:gd name="f562" fmla="val 909"/>
                <a:gd name="f563" fmla="val 915"/>
                <a:gd name="f564" fmla="val 1202"/>
                <a:gd name="f565" fmla="val 919"/>
                <a:gd name="f566" fmla="val 925"/>
                <a:gd name="f567" fmla="val 943"/>
                <a:gd name="f568" fmla="val 961"/>
                <a:gd name="f569" fmla="val 1251"/>
                <a:gd name="f570" fmla="val 972"/>
                <a:gd name="f571" fmla="val 981"/>
                <a:gd name="f572" fmla="val 994"/>
                <a:gd name="f573" fmla="val 1243"/>
                <a:gd name="f574" fmla="val 1239"/>
                <a:gd name="f575" fmla="val 1010"/>
                <a:gd name="f576" fmla="val 1028"/>
                <a:gd name="f577" fmla="val 1142"/>
                <a:gd name="f578" fmla="val 1198"/>
                <a:gd name="f579" fmla="val 1153"/>
                <a:gd name="f580" fmla="val 1248"/>
                <a:gd name="f581" fmla="val 1099"/>
                <a:gd name="f582" fmla="val 1085"/>
                <a:gd name="f583" fmla="val 1255"/>
                <a:gd name="f584" fmla="val 1260"/>
                <a:gd name="f585" fmla="val 1276"/>
                <a:gd name="f586" fmla="val 1305"/>
                <a:gd name="f587" fmla="val 1318"/>
                <a:gd name="f588" fmla="val 1016"/>
                <a:gd name="f589" fmla="val 1344"/>
                <a:gd name="f590" fmla="val 1370"/>
                <a:gd name="f591" fmla="val 984"/>
                <a:gd name="f592" fmla="val 1380"/>
                <a:gd name="f593" fmla="val 979"/>
                <a:gd name="f594" fmla="val 1386"/>
                <a:gd name="f595" fmla="val 1419"/>
                <a:gd name="f596" fmla="val 989"/>
                <a:gd name="f597" fmla="val 1447"/>
                <a:gd name="f598" fmla="val 998"/>
                <a:gd name="f599" fmla="val 958"/>
                <a:gd name="f600" fmla="val 1451"/>
                <a:gd name="f601" fmla="val 1466"/>
                <a:gd name="f602" fmla="val 957"/>
                <a:gd name="f603" fmla="val 1475"/>
                <a:gd name="f604" fmla="val 1495"/>
                <a:gd name="f605" fmla="val 966"/>
                <a:gd name="f606" fmla="val 1504"/>
                <a:gd name="f607" fmla="val 1513"/>
                <a:gd name="f608" fmla="val 1522"/>
                <a:gd name="f609" fmla="val 1537"/>
                <a:gd name="f610" fmla="val 993"/>
                <a:gd name="f611" fmla="val 1551"/>
                <a:gd name="f612" fmla="val 1560"/>
                <a:gd name="f613" fmla="val 1587"/>
                <a:gd name="f614" fmla="val 1632"/>
                <a:gd name="f615" fmla="val 1680"/>
                <a:gd name="f616" fmla="val 1697"/>
                <a:gd name="f617" fmla="val 1707"/>
                <a:gd name="f618" fmla="val 996"/>
                <a:gd name="f619" fmla="val 1715"/>
                <a:gd name="f620" fmla="val 992"/>
                <a:gd name="f621" fmla="val 1722"/>
                <a:gd name="f622" fmla="val 1755"/>
                <a:gd name="f623" fmla="val 936"/>
                <a:gd name="f624" fmla="val 1761"/>
                <a:gd name="f625" fmla="val 1799"/>
                <a:gd name="f626" fmla="val 1801"/>
                <a:gd name="f627" fmla="val 924"/>
                <a:gd name="f628" fmla="val 1807"/>
                <a:gd name="f629" fmla="val 937"/>
                <a:gd name="f630" fmla="val 1813"/>
                <a:gd name="f631" fmla="val 1816"/>
                <a:gd name="f632" fmla="val 1817"/>
                <a:gd name="f633" fmla="val 1819"/>
                <a:gd name="f634" fmla="val 1825"/>
                <a:gd name="f635" fmla="val 1831"/>
                <a:gd name="f636" fmla="val 1004"/>
                <a:gd name="f637" fmla="val 1838"/>
                <a:gd name="f638" fmla="val 1846"/>
                <a:gd name="f639" fmla="val 1852"/>
                <a:gd name="f640" fmla="val 1858"/>
                <a:gd name="f641" fmla="val 1861"/>
                <a:gd name="f642" fmla="val 1862"/>
                <a:gd name="f643" fmla="val 1052"/>
                <a:gd name="f644" fmla="val 1864"/>
                <a:gd name="f645" fmla="val 1064"/>
                <a:gd name="f646" fmla="val 1867"/>
                <a:gd name="f647" fmla="val 1877"/>
                <a:gd name="f648" fmla="val 1058"/>
                <a:gd name="f649" fmla="val 1893"/>
                <a:gd name="f650" fmla="val 1888"/>
                <a:gd name="f651" fmla="val 1061"/>
                <a:gd name="f652" fmla="val 1874"/>
                <a:gd name="f653" fmla="val 1859"/>
                <a:gd name="f654" fmla="val 1157"/>
                <a:gd name="f655" fmla="val 1162"/>
                <a:gd name="f656" fmla="val 1871"/>
                <a:gd name="f657" fmla="val 1884"/>
                <a:gd name="f658" fmla="val 1172"/>
                <a:gd name="f659" fmla="val 1905"/>
                <a:gd name="f660" fmla="val 1959"/>
                <a:gd name="f661" fmla="val 1968"/>
                <a:gd name="f662" fmla="val 1991"/>
                <a:gd name="f663" fmla="val 2003"/>
                <a:gd name="f664" fmla="val 2013"/>
                <a:gd name="f665" fmla="val 2022"/>
                <a:gd name="f666" fmla="val 2028"/>
                <a:gd name="f667" fmla="val 987"/>
                <a:gd name="f668" fmla="val 2036"/>
                <a:gd name="f669" fmla="val 951"/>
                <a:gd name="f670" fmla="val 2045"/>
                <a:gd name="f671" fmla="val 2048"/>
                <a:gd name="f672" fmla="val 874"/>
                <a:gd name="f673" fmla="val 863"/>
                <a:gd name="f674" fmla="val 839"/>
                <a:gd name="f675" fmla="val 2037"/>
                <a:gd name="f676" fmla="val 835"/>
                <a:gd name="f677" fmla="val 2021"/>
                <a:gd name="f678" fmla="val 2015"/>
                <a:gd name="f679" fmla="val 832"/>
                <a:gd name="f680" fmla="val 830"/>
                <a:gd name="f681" fmla="val 829"/>
                <a:gd name="f682" fmla="val 2018"/>
                <a:gd name="f683" fmla="val 827"/>
                <a:gd name="f684" fmla="val 826"/>
                <a:gd name="f685" fmla="val 1997"/>
                <a:gd name="f686" fmla="val 2009"/>
                <a:gd name="f687" fmla="val 2043"/>
                <a:gd name="f688" fmla="val 761"/>
                <a:gd name="f689" fmla="val 2073"/>
                <a:gd name="f690" fmla="val 2223"/>
                <a:gd name="f691" fmla="val 2269"/>
                <a:gd name="f692" fmla="val 2295"/>
                <a:gd name="f693" fmla="val 2342"/>
                <a:gd name="f694" fmla="val 668"/>
                <a:gd name="f695" fmla="val 2307"/>
                <a:gd name="f696" fmla="val 737"/>
                <a:gd name="f697" fmla="val 2289"/>
                <a:gd name="f698" fmla="val 2283"/>
                <a:gd name="f699" fmla="val 773"/>
                <a:gd name="f700" fmla="val 2278"/>
                <a:gd name="f701" fmla="val 793"/>
                <a:gd name="f702" fmla="val 2275"/>
                <a:gd name="f703" fmla="val 815"/>
                <a:gd name="f704" fmla="val 2274"/>
                <a:gd name="f705" fmla="val 2272"/>
                <a:gd name="f706" fmla="val 2284"/>
                <a:gd name="f707" fmla="val 910"/>
                <a:gd name="f708" fmla="val 2334"/>
                <a:gd name="f709" fmla="val 2340"/>
                <a:gd name="f710" fmla="val 2352"/>
                <a:gd name="f711" fmla="val 811"/>
                <a:gd name="f712" fmla="val 2358"/>
                <a:gd name="f713" fmla="val 2363"/>
                <a:gd name="f714" fmla="val 791"/>
                <a:gd name="f715" fmla="val 2366"/>
                <a:gd name="f716" fmla="val 782"/>
                <a:gd name="f717" fmla="val 779"/>
                <a:gd name="f718" fmla="val 2364"/>
                <a:gd name="f719" fmla="val 776"/>
                <a:gd name="f720" fmla="val 2349"/>
                <a:gd name="f721" fmla="val 743"/>
                <a:gd name="f722" fmla="val 2346"/>
                <a:gd name="f723" fmla="val 716"/>
                <a:gd name="f724" fmla="val 2357"/>
                <a:gd name="f725" fmla="val 701"/>
                <a:gd name="f726" fmla="val 2372"/>
                <a:gd name="f727" fmla="val 2379"/>
                <a:gd name="f728" fmla="val 2387"/>
                <a:gd name="f729" fmla="val 2449"/>
                <a:gd name="f730" fmla="val 665"/>
                <a:gd name="f731" fmla="val 2485"/>
                <a:gd name="f732" fmla="val 2518"/>
                <a:gd name="f733" fmla="val 2533"/>
                <a:gd name="f734" fmla="val 634"/>
                <a:gd name="f735" fmla="val 2548"/>
                <a:gd name="f736" fmla="val 627"/>
                <a:gd name="f737" fmla="val 2560"/>
                <a:gd name="f738" fmla="val 2580"/>
                <a:gd name="f739" fmla="val 2586"/>
                <a:gd name="f740" fmla="val 583"/>
                <a:gd name="f741" fmla="val 2587"/>
                <a:gd name="f742" fmla="val 2584"/>
                <a:gd name="f743" fmla="val 2581"/>
                <a:gd name="f744" fmla="val 553"/>
                <a:gd name="f745" fmla="val 2577"/>
                <a:gd name="f746" fmla="val 547"/>
                <a:gd name="f747" fmla="val 544"/>
                <a:gd name="f748" fmla="val 2598"/>
                <a:gd name="f749" fmla="val 2608"/>
                <a:gd name="f750" fmla="val 2617"/>
                <a:gd name="f751" fmla="val 523"/>
                <a:gd name="f752" fmla="val 2625"/>
                <a:gd name="f753" fmla="val 514"/>
                <a:gd name="f754" fmla="val 2628"/>
                <a:gd name="f755" fmla="val 2629"/>
                <a:gd name="f756" fmla="val 2631"/>
                <a:gd name="f757" fmla="val 2634"/>
                <a:gd name="f758" fmla="val 2644"/>
                <a:gd name="f759" fmla="val 2654"/>
                <a:gd name="f760" fmla="val 2664"/>
                <a:gd name="f761" fmla="val 2670"/>
                <a:gd name="f762" fmla="val 2678"/>
                <a:gd name="f763" fmla="val 2685"/>
                <a:gd name="f764" fmla="val 2693"/>
                <a:gd name="f765" fmla="val 530"/>
                <a:gd name="f766" fmla="val 2706"/>
                <a:gd name="f767" fmla="val 2714"/>
                <a:gd name="f768" fmla="val 2717"/>
                <a:gd name="f769" fmla="val 2709"/>
                <a:gd name="f770" fmla="val 503"/>
                <a:gd name="f771" fmla="+- 0 0 -90"/>
                <a:gd name="f772" fmla="*/ f4 1 2724"/>
                <a:gd name="f773" fmla="*/ f5 1 1269"/>
                <a:gd name="f774" fmla="val f6"/>
                <a:gd name="f775" fmla="val f7"/>
                <a:gd name="f776" fmla="val f8"/>
                <a:gd name="f777" fmla="*/ f771 f0 1"/>
                <a:gd name="f778" fmla="+- f776 0 f774"/>
                <a:gd name="f779" fmla="+- f775 0 f774"/>
                <a:gd name="f780" fmla="*/ f777 1 f3"/>
                <a:gd name="f781" fmla="*/ f779 1 2724"/>
                <a:gd name="f782" fmla="*/ f778 1 1269"/>
                <a:gd name="f783" fmla="*/ 2708 f779 1"/>
                <a:gd name="f784" fmla="*/ 463 f778 1"/>
                <a:gd name="f785" fmla="*/ 2641 f779 1"/>
                <a:gd name="f786" fmla="*/ 428 f778 1"/>
                <a:gd name="f787" fmla="*/ 2468 f779 1"/>
                <a:gd name="f788" fmla="*/ 371 f778 1"/>
                <a:gd name="f789" fmla="*/ 2438 f779 1"/>
                <a:gd name="f790" fmla="*/ 395 f778 1"/>
                <a:gd name="f791" fmla="*/ 2328 f779 1"/>
                <a:gd name="f792" fmla="*/ 333 f778 1"/>
                <a:gd name="f793" fmla="*/ 2072 f779 1"/>
                <a:gd name="f794" fmla="*/ 250 f778 1"/>
                <a:gd name="f795" fmla="*/ 1986 f779 1"/>
                <a:gd name="f796" fmla="*/ 298 f778 1"/>
                <a:gd name="f797" fmla="*/ 1802 f779 1"/>
                <a:gd name="f798" fmla="*/ 209 f778 1"/>
                <a:gd name="f799" fmla="*/ 1645 f779 1"/>
                <a:gd name="f800" fmla="*/ 152 f778 1"/>
                <a:gd name="f801" fmla="*/ 1633 f779 1"/>
                <a:gd name="f802" fmla="*/ 38 f778 1"/>
                <a:gd name="f803" fmla="*/ 1233 f779 1"/>
                <a:gd name="f804" fmla="*/ 237 f778 1"/>
                <a:gd name="f805" fmla="*/ 1272 f779 1"/>
                <a:gd name="f806" fmla="*/ 319 f778 1"/>
                <a:gd name="f807" fmla="*/ 1163 f779 1"/>
                <a:gd name="f808" fmla="*/ 384 f778 1"/>
                <a:gd name="f809" fmla="*/ 1121 f779 1"/>
                <a:gd name="f810" fmla="*/ 497 f778 1"/>
                <a:gd name="f811" fmla="*/ 1109 f779 1"/>
                <a:gd name="f812" fmla="*/ 377 f778 1"/>
                <a:gd name="f813" fmla="*/ 1041 f779 1"/>
                <a:gd name="f814" fmla="*/ 324 f778 1"/>
                <a:gd name="f815" fmla="*/ 1034 f779 1"/>
                <a:gd name="f816" fmla="*/ 423 f778 1"/>
                <a:gd name="f817" fmla="*/ 927 f779 1"/>
                <a:gd name="f818" fmla="*/ 413 f778 1"/>
                <a:gd name="f819" fmla="*/ 704 f779 1"/>
                <a:gd name="f820" fmla="*/ 527 f778 1"/>
                <a:gd name="f821" fmla="*/ 628 f779 1"/>
                <a:gd name="f822" fmla="*/ 493 f778 1"/>
                <a:gd name="f823" fmla="*/ 678 f779 1"/>
                <a:gd name="f824" fmla="*/ 436 f778 1"/>
                <a:gd name="f825" fmla="*/ 556 f779 1"/>
                <a:gd name="f826" fmla="*/ 372 f778 1"/>
                <a:gd name="f827" fmla="*/ 431 f779 1"/>
                <a:gd name="f828" fmla="*/ 387 f778 1"/>
                <a:gd name="f829" fmla="*/ 325 f779 1"/>
                <a:gd name="f830" fmla="*/ 375 f779 1"/>
                <a:gd name="f831" fmla="*/ 657 f778 1"/>
                <a:gd name="f832" fmla="*/ 482 f779 1"/>
                <a:gd name="f833" fmla="*/ 555 f778 1"/>
                <a:gd name="f834" fmla="*/ 434 f779 1"/>
                <a:gd name="f835" fmla="*/ 662 f778 1"/>
                <a:gd name="f836" fmla="*/ 517 f779 1"/>
                <a:gd name="f837" fmla="*/ 722 f778 1"/>
                <a:gd name="f838" fmla="*/ 255 f779 1"/>
                <a:gd name="f839" fmla="*/ 800 f778 1"/>
                <a:gd name="f840" fmla="*/ 104 f779 1"/>
                <a:gd name="f841" fmla="*/ 1020 f778 1"/>
                <a:gd name="f842" fmla="*/ 59 f779 1"/>
                <a:gd name="f843" fmla="*/ 1080 f778 1"/>
                <a:gd name="f844" fmla="*/ 188 f779 1"/>
                <a:gd name="f845" fmla="*/ 1062 f778 1"/>
                <a:gd name="f846" fmla="*/ 295 f779 1"/>
                <a:gd name="f847" fmla="*/ 1083 f778 1"/>
                <a:gd name="f848" fmla="*/ 417 f779 1"/>
                <a:gd name="f849" fmla="*/ 1151 f778 1"/>
                <a:gd name="f850" fmla="*/ 467 f779 1"/>
                <a:gd name="f851" fmla="*/ 1132 f778 1"/>
                <a:gd name="f852" fmla="*/ 591 f779 1"/>
                <a:gd name="f853" fmla="*/ 1049 f778 1"/>
                <a:gd name="f854" fmla="*/ 681 f779 1"/>
                <a:gd name="f855" fmla="*/ 1094 f778 1"/>
                <a:gd name="f856" fmla="*/ 536 f779 1"/>
                <a:gd name="f857" fmla="*/ 1165 f778 1"/>
                <a:gd name="f858" fmla="*/ 621 f779 1"/>
                <a:gd name="f859" fmla="*/ 1216 f778 1"/>
                <a:gd name="f860" fmla="*/ 646 f779 1"/>
                <a:gd name="f861" fmla="*/ 1240 f778 1"/>
                <a:gd name="f862" fmla="*/ 770 f779 1"/>
                <a:gd name="f863" fmla="*/ 1190 f778 1"/>
                <a:gd name="f864" fmla="*/ 919 f779 1"/>
                <a:gd name="f865" fmla="*/ 1204 f778 1"/>
                <a:gd name="f866" fmla="*/ 1028 f779 1"/>
                <a:gd name="f867" fmla="*/ 1231 f778 1"/>
                <a:gd name="f868" fmla="*/ 1252 f779 1"/>
                <a:gd name="f869" fmla="*/ 1089 f778 1"/>
                <a:gd name="f870" fmla="*/ 1380 f779 1"/>
                <a:gd name="f871" fmla="*/ 979 f778 1"/>
                <a:gd name="f872" fmla="*/ 1504 f779 1"/>
                <a:gd name="f873" fmla="*/ 972 f778 1"/>
                <a:gd name="f874" fmla="*/ 1715 f779 1"/>
                <a:gd name="f875" fmla="*/ 992 f778 1"/>
                <a:gd name="f876" fmla="*/ 1819 f779 1"/>
                <a:gd name="f877" fmla="*/ 989 f778 1"/>
                <a:gd name="f878" fmla="*/ 1864 f779 1"/>
                <a:gd name="f879" fmla="*/ 1064 f778 1"/>
                <a:gd name="f880" fmla="*/ 1867 f779 1"/>
                <a:gd name="f881" fmla="*/ 2013 f779 1"/>
                <a:gd name="f882" fmla="*/ 1010 f778 1"/>
                <a:gd name="f883" fmla="*/ 2031 f779 1"/>
                <a:gd name="f884" fmla="*/ 833 f778 1"/>
                <a:gd name="f885" fmla="*/ 2223 f779 1"/>
                <a:gd name="f886" fmla="*/ 2274 f779 1"/>
                <a:gd name="f887" fmla="*/ 839 f778 1"/>
                <a:gd name="f888" fmla="*/ 2349 f779 1"/>
                <a:gd name="f889" fmla="*/ 743 f778 1"/>
                <a:gd name="f890" fmla="*/ 2533 f779 1"/>
                <a:gd name="f891" fmla="*/ 634 f778 1"/>
                <a:gd name="f892" fmla="*/ 2571 f779 1"/>
                <a:gd name="f893" fmla="*/ 547 f778 1"/>
                <a:gd name="f894" fmla="*/ 2634 f779 1"/>
                <a:gd name="f895" fmla="*/ 499 f778 1"/>
                <a:gd name="f896" fmla="*/ 2717 f779 1"/>
                <a:gd name="f897" fmla="*/ 515 f778 1"/>
                <a:gd name="f898" fmla="*/ 0 f779 1"/>
                <a:gd name="f899" fmla="*/ 0 f778 1"/>
                <a:gd name="f900" fmla="*/ 2724 f779 1"/>
                <a:gd name="f901" fmla="*/ 1269 f778 1"/>
                <a:gd name="f902" fmla="+- f780 0 f1"/>
                <a:gd name="f903" fmla="*/ f783 1 2724"/>
                <a:gd name="f904" fmla="*/ f784 1 1269"/>
                <a:gd name="f905" fmla="*/ f785 1 2724"/>
                <a:gd name="f906" fmla="*/ f786 1 1269"/>
                <a:gd name="f907" fmla="*/ f787 1 2724"/>
                <a:gd name="f908" fmla="*/ f788 1 1269"/>
                <a:gd name="f909" fmla="*/ f789 1 2724"/>
                <a:gd name="f910" fmla="*/ f790 1 1269"/>
                <a:gd name="f911" fmla="*/ f791 1 2724"/>
                <a:gd name="f912" fmla="*/ f792 1 1269"/>
                <a:gd name="f913" fmla="*/ f793 1 2724"/>
                <a:gd name="f914" fmla="*/ f794 1 1269"/>
                <a:gd name="f915" fmla="*/ f795 1 2724"/>
                <a:gd name="f916" fmla="*/ f796 1 1269"/>
                <a:gd name="f917" fmla="*/ f797 1 2724"/>
                <a:gd name="f918" fmla="*/ f798 1 1269"/>
                <a:gd name="f919" fmla="*/ f799 1 2724"/>
                <a:gd name="f920" fmla="*/ f800 1 1269"/>
                <a:gd name="f921" fmla="*/ f801 1 2724"/>
                <a:gd name="f922" fmla="*/ f802 1 1269"/>
                <a:gd name="f923" fmla="*/ f803 1 2724"/>
                <a:gd name="f924" fmla="*/ f804 1 1269"/>
                <a:gd name="f925" fmla="*/ f805 1 2724"/>
                <a:gd name="f926" fmla="*/ f806 1 1269"/>
                <a:gd name="f927" fmla="*/ f807 1 2724"/>
                <a:gd name="f928" fmla="*/ f808 1 1269"/>
                <a:gd name="f929" fmla="*/ f809 1 2724"/>
                <a:gd name="f930" fmla="*/ f810 1 1269"/>
                <a:gd name="f931" fmla="*/ f811 1 2724"/>
                <a:gd name="f932" fmla="*/ f812 1 1269"/>
                <a:gd name="f933" fmla="*/ f813 1 2724"/>
                <a:gd name="f934" fmla="*/ f814 1 1269"/>
                <a:gd name="f935" fmla="*/ f815 1 2724"/>
                <a:gd name="f936" fmla="*/ f816 1 1269"/>
                <a:gd name="f937" fmla="*/ f817 1 2724"/>
                <a:gd name="f938" fmla="*/ f818 1 1269"/>
                <a:gd name="f939" fmla="*/ f819 1 2724"/>
                <a:gd name="f940" fmla="*/ f820 1 1269"/>
                <a:gd name="f941" fmla="*/ f821 1 2724"/>
                <a:gd name="f942" fmla="*/ f822 1 1269"/>
                <a:gd name="f943" fmla="*/ f823 1 2724"/>
                <a:gd name="f944" fmla="*/ f824 1 1269"/>
                <a:gd name="f945" fmla="*/ f825 1 2724"/>
                <a:gd name="f946" fmla="*/ f826 1 1269"/>
                <a:gd name="f947" fmla="*/ f827 1 2724"/>
                <a:gd name="f948" fmla="*/ f828 1 1269"/>
                <a:gd name="f949" fmla="*/ f829 1 2724"/>
                <a:gd name="f950" fmla="*/ f830 1 2724"/>
                <a:gd name="f951" fmla="*/ f831 1 1269"/>
                <a:gd name="f952" fmla="*/ f832 1 2724"/>
                <a:gd name="f953" fmla="*/ f833 1 1269"/>
                <a:gd name="f954" fmla="*/ f834 1 2724"/>
                <a:gd name="f955" fmla="*/ f835 1 1269"/>
                <a:gd name="f956" fmla="*/ f836 1 2724"/>
                <a:gd name="f957" fmla="*/ f837 1 1269"/>
                <a:gd name="f958" fmla="*/ f838 1 2724"/>
                <a:gd name="f959" fmla="*/ f839 1 1269"/>
                <a:gd name="f960" fmla="*/ f840 1 2724"/>
                <a:gd name="f961" fmla="*/ f841 1 1269"/>
                <a:gd name="f962" fmla="*/ f842 1 2724"/>
                <a:gd name="f963" fmla="*/ f843 1 1269"/>
                <a:gd name="f964" fmla="*/ f844 1 2724"/>
                <a:gd name="f965" fmla="*/ f845 1 1269"/>
                <a:gd name="f966" fmla="*/ f846 1 2724"/>
                <a:gd name="f967" fmla="*/ f847 1 1269"/>
                <a:gd name="f968" fmla="*/ f848 1 2724"/>
                <a:gd name="f969" fmla="*/ f849 1 1269"/>
                <a:gd name="f970" fmla="*/ f850 1 2724"/>
                <a:gd name="f971" fmla="*/ f851 1 1269"/>
                <a:gd name="f972" fmla="*/ f852 1 2724"/>
                <a:gd name="f973" fmla="*/ f853 1 1269"/>
                <a:gd name="f974" fmla="*/ f854 1 2724"/>
                <a:gd name="f975" fmla="*/ f855 1 1269"/>
                <a:gd name="f976" fmla="*/ f856 1 2724"/>
                <a:gd name="f977" fmla="*/ f857 1 1269"/>
                <a:gd name="f978" fmla="*/ f858 1 2724"/>
                <a:gd name="f979" fmla="*/ f859 1 1269"/>
                <a:gd name="f980" fmla="*/ f860 1 2724"/>
                <a:gd name="f981" fmla="*/ f861 1 1269"/>
                <a:gd name="f982" fmla="*/ f862 1 2724"/>
                <a:gd name="f983" fmla="*/ f863 1 1269"/>
                <a:gd name="f984" fmla="*/ f864 1 2724"/>
                <a:gd name="f985" fmla="*/ f865 1 1269"/>
                <a:gd name="f986" fmla="*/ f866 1 2724"/>
                <a:gd name="f987" fmla="*/ f867 1 1269"/>
                <a:gd name="f988" fmla="*/ f868 1 2724"/>
                <a:gd name="f989" fmla="*/ f869 1 1269"/>
                <a:gd name="f990" fmla="*/ f870 1 2724"/>
                <a:gd name="f991" fmla="*/ f871 1 1269"/>
                <a:gd name="f992" fmla="*/ f872 1 2724"/>
                <a:gd name="f993" fmla="*/ f873 1 1269"/>
                <a:gd name="f994" fmla="*/ f874 1 2724"/>
                <a:gd name="f995" fmla="*/ f875 1 1269"/>
                <a:gd name="f996" fmla="*/ f876 1 2724"/>
                <a:gd name="f997" fmla="*/ f877 1 1269"/>
                <a:gd name="f998" fmla="*/ f878 1 2724"/>
                <a:gd name="f999" fmla="*/ f879 1 1269"/>
                <a:gd name="f1000" fmla="*/ f880 1 2724"/>
                <a:gd name="f1001" fmla="*/ f881 1 2724"/>
                <a:gd name="f1002" fmla="*/ f882 1 1269"/>
                <a:gd name="f1003" fmla="*/ f883 1 2724"/>
                <a:gd name="f1004" fmla="*/ f884 1 1269"/>
                <a:gd name="f1005" fmla="*/ f885 1 2724"/>
                <a:gd name="f1006" fmla="*/ f886 1 2724"/>
                <a:gd name="f1007" fmla="*/ f887 1 1269"/>
                <a:gd name="f1008" fmla="*/ f888 1 2724"/>
                <a:gd name="f1009" fmla="*/ f889 1 1269"/>
                <a:gd name="f1010" fmla="*/ f890 1 2724"/>
                <a:gd name="f1011" fmla="*/ f891 1 1269"/>
                <a:gd name="f1012" fmla="*/ f892 1 2724"/>
                <a:gd name="f1013" fmla="*/ f893 1 1269"/>
                <a:gd name="f1014" fmla="*/ f894 1 2724"/>
                <a:gd name="f1015" fmla="*/ f895 1 1269"/>
                <a:gd name="f1016" fmla="*/ f896 1 2724"/>
                <a:gd name="f1017" fmla="*/ f897 1 1269"/>
                <a:gd name="f1018" fmla="*/ f898 1 2724"/>
                <a:gd name="f1019" fmla="*/ f899 1 1269"/>
                <a:gd name="f1020" fmla="*/ f900 1 2724"/>
                <a:gd name="f1021" fmla="*/ f901 1 1269"/>
                <a:gd name="f1022" fmla="*/ f903 1 f781"/>
                <a:gd name="f1023" fmla="*/ f904 1 f782"/>
                <a:gd name="f1024" fmla="*/ f905 1 f781"/>
                <a:gd name="f1025" fmla="*/ f906 1 f782"/>
                <a:gd name="f1026" fmla="*/ f907 1 f781"/>
                <a:gd name="f1027" fmla="*/ f908 1 f782"/>
                <a:gd name="f1028" fmla="*/ f909 1 f781"/>
                <a:gd name="f1029" fmla="*/ f910 1 f782"/>
                <a:gd name="f1030" fmla="*/ f911 1 f781"/>
                <a:gd name="f1031" fmla="*/ f912 1 f782"/>
                <a:gd name="f1032" fmla="*/ f913 1 f781"/>
                <a:gd name="f1033" fmla="*/ f914 1 f782"/>
                <a:gd name="f1034" fmla="*/ f915 1 f781"/>
                <a:gd name="f1035" fmla="*/ f916 1 f782"/>
                <a:gd name="f1036" fmla="*/ f917 1 f781"/>
                <a:gd name="f1037" fmla="*/ f918 1 f782"/>
                <a:gd name="f1038" fmla="*/ f919 1 f781"/>
                <a:gd name="f1039" fmla="*/ f920 1 f782"/>
                <a:gd name="f1040" fmla="*/ f921 1 f781"/>
                <a:gd name="f1041" fmla="*/ f922 1 f782"/>
                <a:gd name="f1042" fmla="*/ f923 1 f781"/>
                <a:gd name="f1043" fmla="*/ f924 1 f782"/>
                <a:gd name="f1044" fmla="*/ f925 1 f781"/>
                <a:gd name="f1045" fmla="*/ f926 1 f782"/>
                <a:gd name="f1046" fmla="*/ f927 1 f781"/>
                <a:gd name="f1047" fmla="*/ f928 1 f782"/>
                <a:gd name="f1048" fmla="*/ f929 1 f781"/>
                <a:gd name="f1049" fmla="*/ f930 1 f782"/>
                <a:gd name="f1050" fmla="*/ f931 1 f781"/>
                <a:gd name="f1051" fmla="*/ f932 1 f782"/>
                <a:gd name="f1052" fmla="*/ f933 1 f781"/>
                <a:gd name="f1053" fmla="*/ f934 1 f782"/>
                <a:gd name="f1054" fmla="*/ f935 1 f781"/>
                <a:gd name="f1055" fmla="*/ f936 1 f782"/>
                <a:gd name="f1056" fmla="*/ f937 1 f781"/>
                <a:gd name="f1057" fmla="*/ f938 1 f782"/>
                <a:gd name="f1058" fmla="*/ f939 1 f781"/>
                <a:gd name="f1059" fmla="*/ f940 1 f782"/>
                <a:gd name="f1060" fmla="*/ f941 1 f781"/>
                <a:gd name="f1061" fmla="*/ f942 1 f782"/>
                <a:gd name="f1062" fmla="*/ f943 1 f781"/>
                <a:gd name="f1063" fmla="*/ f944 1 f782"/>
                <a:gd name="f1064" fmla="*/ f945 1 f781"/>
                <a:gd name="f1065" fmla="*/ f946 1 f782"/>
                <a:gd name="f1066" fmla="*/ f947 1 f781"/>
                <a:gd name="f1067" fmla="*/ f948 1 f782"/>
                <a:gd name="f1068" fmla="*/ f949 1 f781"/>
                <a:gd name="f1069" fmla="*/ f950 1 f781"/>
                <a:gd name="f1070" fmla="*/ f951 1 f782"/>
                <a:gd name="f1071" fmla="*/ f952 1 f781"/>
                <a:gd name="f1072" fmla="*/ f953 1 f782"/>
                <a:gd name="f1073" fmla="*/ f954 1 f781"/>
                <a:gd name="f1074" fmla="*/ f955 1 f782"/>
                <a:gd name="f1075" fmla="*/ f956 1 f781"/>
                <a:gd name="f1076" fmla="*/ f957 1 f782"/>
                <a:gd name="f1077" fmla="*/ f958 1 f781"/>
                <a:gd name="f1078" fmla="*/ f959 1 f782"/>
                <a:gd name="f1079" fmla="*/ f960 1 f781"/>
                <a:gd name="f1080" fmla="*/ f961 1 f782"/>
                <a:gd name="f1081" fmla="*/ f962 1 f781"/>
                <a:gd name="f1082" fmla="*/ f963 1 f782"/>
                <a:gd name="f1083" fmla="*/ f964 1 f781"/>
                <a:gd name="f1084" fmla="*/ f965 1 f782"/>
                <a:gd name="f1085" fmla="*/ f966 1 f781"/>
                <a:gd name="f1086" fmla="*/ f967 1 f782"/>
                <a:gd name="f1087" fmla="*/ f968 1 f781"/>
                <a:gd name="f1088" fmla="*/ f969 1 f782"/>
                <a:gd name="f1089" fmla="*/ f970 1 f781"/>
                <a:gd name="f1090" fmla="*/ f971 1 f782"/>
                <a:gd name="f1091" fmla="*/ f972 1 f781"/>
                <a:gd name="f1092" fmla="*/ f973 1 f782"/>
                <a:gd name="f1093" fmla="*/ f974 1 f781"/>
                <a:gd name="f1094" fmla="*/ f975 1 f782"/>
                <a:gd name="f1095" fmla="*/ f976 1 f781"/>
                <a:gd name="f1096" fmla="*/ f977 1 f782"/>
                <a:gd name="f1097" fmla="*/ f978 1 f781"/>
                <a:gd name="f1098" fmla="*/ f979 1 f782"/>
                <a:gd name="f1099" fmla="*/ f980 1 f781"/>
                <a:gd name="f1100" fmla="*/ f981 1 f782"/>
                <a:gd name="f1101" fmla="*/ f982 1 f781"/>
                <a:gd name="f1102" fmla="*/ f983 1 f782"/>
                <a:gd name="f1103" fmla="*/ f984 1 f781"/>
                <a:gd name="f1104" fmla="*/ f985 1 f782"/>
                <a:gd name="f1105" fmla="*/ f986 1 f781"/>
                <a:gd name="f1106" fmla="*/ f987 1 f782"/>
                <a:gd name="f1107" fmla="*/ f988 1 f781"/>
                <a:gd name="f1108" fmla="*/ f989 1 f782"/>
                <a:gd name="f1109" fmla="*/ f990 1 f781"/>
                <a:gd name="f1110" fmla="*/ f991 1 f782"/>
                <a:gd name="f1111" fmla="*/ f992 1 f781"/>
                <a:gd name="f1112" fmla="*/ f993 1 f782"/>
                <a:gd name="f1113" fmla="*/ f994 1 f781"/>
                <a:gd name="f1114" fmla="*/ f995 1 f782"/>
                <a:gd name="f1115" fmla="*/ f996 1 f781"/>
                <a:gd name="f1116" fmla="*/ f997 1 f782"/>
                <a:gd name="f1117" fmla="*/ f998 1 f781"/>
                <a:gd name="f1118" fmla="*/ f999 1 f782"/>
                <a:gd name="f1119" fmla="*/ f1000 1 f781"/>
                <a:gd name="f1120" fmla="*/ f1001 1 f781"/>
                <a:gd name="f1121" fmla="*/ f1002 1 f782"/>
                <a:gd name="f1122" fmla="*/ f1003 1 f781"/>
                <a:gd name="f1123" fmla="*/ f1004 1 f782"/>
                <a:gd name="f1124" fmla="*/ f1005 1 f781"/>
                <a:gd name="f1125" fmla="*/ f1006 1 f781"/>
                <a:gd name="f1126" fmla="*/ f1007 1 f782"/>
                <a:gd name="f1127" fmla="*/ f1008 1 f781"/>
                <a:gd name="f1128" fmla="*/ f1009 1 f782"/>
                <a:gd name="f1129" fmla="*/ f1010 1 f781"/>
                <a:gd name="f1130" fmla="*/ f1011 1 f782"/>
                <a:gd name="f1131" fmla="*/ f1012 1 f781"/>
                <a:gd name="f1132" fmla="*/ f1013 1 f782"/>
                <a:gd name="f1133" fmla="*/ f1014 1 f781"/>
                <a:gd name="f1134" fmla="*/ f1015 1 f782"/>
                <a:gd name="f1135" fmla="*/ f1016 1 f781"/>
                <a:gd name="f1136" fmla="*/ f1017 1 f782"/>
                <a:gd name="f1137" fmla="*/ f1018 1 f781"/>
                <a:gd name="f1138" fmla="*/ f1020 1 f781"/>
                <a:gd name="f1139" fmla="*/ f1019 1 f782"/>
                <a:gd name="f1140" fmla="*/ f1021 1 f782"/>
                <a:gd name="f1141" fmla="*/ f1137 f772 1"/>
                <a:gd name="f1142" fmla="*/ f1138 f772 1"/>
                <a:gd name="f1143" fmla="*/ f1140 f773 1"/>
                <a:gd name="f1144" fmla="*/ f1139 f773 1"/>
                <a:gd name="f1145" fmla="*/ f1022 f772 1"/>
                <a:gd name="f1146" fmla="*/ f1023 f773 1"/>
                <a:gd name="f1147" fmla="*/ f1024 f772 1"/>
                <a:gd name="f1148" fmla="*/ f1025 f773 1"/>
                <a:gd name="f1149" fmla="*/ f1026 f772 1"/>
                <a:gd name="f1150" fmla="*/ f1027 f773 1"/>
                <a:gd name="f1151" fmla="*/ f1028 f772 1"/>
                <a:gd name="f1152" fmla="*/ f1029 f773 1"/>
                <a:gd name="f1153" fmla="*/ f1030 f772 1"/>
                <a:gd name="f1154" fmla="*/ f1031 f773 1"/>
                <a:gd name="f1155" fmla="*/ f1032 f772 1"/>
                <a:gd name="f1156" fmla="*/ f1033 f773 1"/>
                <a:gd name="f1157" fmla="*/ f1034 f772 1"/>
                <a:gd name="f1158" fmla="*/ f1035 f773 1"/>
                <a:gd name="f1159" fmla="*/ f1036 f772 1"/>
                <a:gd name="f1160" fmla="*/ f1037 f773 1"/>
                <a:gd name="f1161" fmla="*/ f1038 f772 1"/>
                <a:gd name="f1162" fmla="*/ f1039 f773 1"/>
                <a:gd name="f1163" fmla="*/ f1040 f772 1"/>
                <a:gd name="f1164" fmla="*/ f1041 f773 1"/>
                <a:gd name="f1165" fmla="*/ f1042 f772 1"/>
                <a:gd name="f1166" fmla="*/ f1043 f773 1"/>
                <a:gd name="f1167" fmla="*/ f1044 f772 1"/>
                <a:gd name="f1168" fmla="*/ f1045 f773 1"/>
                <a:gd name="f1169" fmla="*/ f1046 f772 1"/>
                <a:gd name="f1170" fmla="*/ f1047 f773 1"/>
                <a:gd name="f1171" fmla="*/ f1048 f772 1"/>
                <a:gd name="f1172" fmla="*/ f1049 f773 1"/>
                <a:gd name="f1173" fmla="*/ f1050 f772 1"/>
                <a:gd name="f1174" fmla="*/ f1051 f773 1"/>
                <a:gd name="f1175" fmla="*/ f1052 f772 1"/>
                <a:gd name="f1176" fmla="*/ f1053 f773 1"/>
                <a:gd name="f1177" fmla="*/ f1054 f772 1"/>
                <a:gd name="f1178" fmla="*/ f1055 f773 1"/>
                <a:gd name="f1179" fmla="*/ f1056 f772 1"/>
                <a:gd name="f1180" fmla="*/ f1057 f773 1"/>
                <a:gd name="f1181" fmla="*/ f1058 f772 1"/>
                <a:gd name="f1182" fmla="*/ f1059 f773 1"/>
                <a:gd name="f1183" fmla="*/ f1060 f772 1"/>
                <a:gd name="f1184" fmla="*/ f1061 f773 1"/>
                <a:gd name="f1185" fmla="*/ f1062 f772 1"/>
                <a:gd name="f1186" fmla="*/ f1063 f773 1"/>
                <a:gd name="f1187" fmla="*/ f1064 f772 1"/>
                <a:gd name="f1188" fmla="*/ f1065 f773 1"/>
                <a:gd name="f1189" fmla="*/ f1066 f772 1"/>
                <a:gd name="f1190" fmla="*/ f1067 f773 1"/>
                <a:gd name="f1191" fmla="*/ f1068 f772 1"/>
                <a:gd name="f1192" fmla="*/ f1069 f772 1"/>
                <a:gd name="f1193" fmla="*/ f1070 f773 1"/>
                <a:gd name="f1194" fmla="*/ f1071 f772 1"/>
                <a:gd name="f1195" fmla="*/ f1072 f773 1"/>
                <a:gd name="f1196" fmla="*/ f1073 f772 1"/>
                <a:gd name="f1197" fmla="*/ f1074 f773 1"/>
                <a:gd name="f1198" fmla="*/ f1075 f772 1"/>
                <a:gd name="f1199" fmla="*/ f1076 f773 1"/>
                <a:gd name="f1200" fmla="*/ f1077 f772 1"/>
                <a:gd name="f1201" fmla="*/ f1078 f773 1"/>
                <a:gd name="f1202" fmla="*/ f1079 f772 1"/>
                <a:gd name="f1203" fmla="*/ f1080 f773 1"/>
                <a:gd name="f1204" fmla="*/ f1081 f772 1"/>
                <a:gd name="f1205" fmla="*/ f1082 f773 1"/>
                <a:gd name="f1206" fmla="*/ f1083 f772 1"/>
                <a:gd name="f1207" fmla="*/ f1084 f773 1"/>
                <a:gd name="f1208" fmla="*/ f1085 f772 1"/>
                <a:gd name="f1209" fmla="*/ f1086 f773 1"/>
                <a:gd name="f1210" fmla="*/ f1087 f772 1"/>
                <a:gd name="f1211" fmla="*/ f1088 f773 1"/>
                <a:gd name="f1212" fmla="*/ f1089 f772 1"/>
                <a:gd name="f1213" fmla="*/ f1090 f773 1"/>
                <a:gd name="f1214" fmla="*/ f1091 f772 1"/>
                <a:gd name="f1215" fmla="*/ f1092 f773 1"/>
                <a:gd name="f1216" fmla="*/ f1093 f772 1"/>
                <a:gd name="f1217" fmla="*/ f1094 f773 1"/>
                <a:gd name="f1218" fmla="*/ f1095 f772 1"/>
                <a:gd name="f1219" fmla="*/ f1096 f773 1"/>
                <a:gd name="f1220" fmla="*/ f1097 f772 1"/>
                <a:gd name="f1221" fmla="*/ f1098 f773 1"/>
                <a:gd name="f1222" fmla="*/ f1099 f772 1"/>
                <a:gd name="f1223" fmla="*/ f1100 f773 1"/>
                <a:gd name="f1224" fmla="*/ f1101 f772 1"/>
                <a:gd name="f1225" fmla="*/ f1102 f773 1"/>
                <a:gd name="f1226" fmla="*/ f1103 f772 1"/>
                <a:gd name="f1227" fmla="*/ f1104 f773 1"/>
                <a:gd name="f1228" fmla="*/ f1105 f772 1"/>
                <a:gd name="f1229" fmla="*/ f1106 f773 1"/>
                <a:gd name="f1230" fmla="*/ f1107 f772 1"/>
                <a:gd name="f1231" fmla="*/ f1108 f773 1"/>
                <a:gd name="f1232" fmla="*/ f1109 f772 1"/>
                <a:gd name="f1233" fmla="*/ f1110 f773 1"/>
                <a:gd name="f1234" fmla="*/ f1111 f772 1"/>
                <a:gd name="f1235" fmla="*/ f1112 f773 1"/>
                <a:gd name="f1236" fmla="*/ f1113 f772 1"/>
                <a:gd name="f1237" fmla="*/ f1114 f773 1"/>
                <a:gd name="f1238" fmla="*/ f1115 f772 1"/>
                <a:gd name="f1239" fmla="*/ f1116 f773 1"/>
                <a:gd name="f1240" fmla="*/ f1117 f772 1"/>
                <a:gd name="f1241" fmla="*/ f1118 f773 1"/>
                <a:gd name="f1242" fmla="*/ f1119 f772 1"/>
                <a:gd name="f1243" fmla="*/ f1120 f772 1"/>
                <a:gd name="f1244" fmla="*/ f1121 f773 1"/>
                <a:gd name="f1245" fmla="*/ f1122 f772 1"/>
                <a:gd name="f1246" fmla="*/ f1123 f773 1"/>
                <a:gd name="f1247" fmla="*/ f1124 f772 1"/>
                <a:gd name="f1248" fmla="*/ f1125 f772 1"/>
                <a:gd name="f1249" fmla="*/ f1126 f773 1"/>
                <a:gd name="f1250" fmla="*/ f1127 f772 1"/>
                <a:gd name="f1251" fmla="*/ f1128 f773 1"/>
                <a:gd name="f1252" fmla="*/ f1129 f772 1"/>
                <a:gd name="f1253" fmla="*/ f1130 f773 1"/>
                <a:gd name="f1254" fmla="*/ f1131 f772 1"/>
                <a:gd name="f1255" fmla="*/ f1132 f773 1"/>
                <a:gd name="f1256" fmla="*/ f1133 f772 1"/>
                <a:gd name="f1257" fmla="*/ f1134 f773 1"/>
                <a:gd name="f1258" fmla="*/ f1135 f772 1"/>
                <a:gd name="f1259" fmla="*/ f1136 f773 1"/>
              </a:gdLst>
              <a:ahLst/>
              <a:cxnLst>
                <a:cxn ang="3">
                  <a:pos x="hc" y="t"/>
                </a:cxn>
                <a:cxn ang="0">
                  <a:pos x="r" y="vc"/>
                </a:cxn>
                <a:cxn ang="cd4">
                  <a:pos x="hc" y="b"/>
                </a:cxn>
                <a:cxn ang="cd2">
                  <a:pos x="l" y="vc"/>
                </a:cxn>
                <a:cxn ang="f902">
                  <a:pos x="f1145" y="f1146"/>
                </a:cxn>
                <a:cxn ang="f902">
                  <a:pos x="f1147" y="f1148"/>
                </a:cxn>
                <a:cxn ang="f902">
                  <a:pos x="f1149" y="f1150"/>
                </a:cxn>
                <a:cxn ang="f902">
                  <a:pos x="f1151" y="f1152"/>
                </a:cxn>
                <a:cxn ang="f902">
                  <a:pos x="f1153" y="f1154"/>
                </a:cxn>
                <a:cxn ang="f902">
                  <a:pos x="f1155" y="f1156"/>
                </a:cxn>
                <a:cxn ang="f902">
                  <a:pos x="f1157" y="f1158"/>
                </a:cxn>
                <a:cxn ang="f902">
                  <a:pos x="f1159" y="f1160"/>
                </a:cxn>
                <a:cxn ang="f902">
                  <a:pos x="f1161" y="f1162"/>
                </a:cxn>
                <a:cxn ang="f902">
                  <a:pos x="f1163" y="f1164"/>
                </a:cxn>
                <a:cxn ang="f902">
                  <a:pos x="f1165" y="f1166"/>
                </a:cxn>
                <a:cxn ang="f902">
                  <a:pos x="f1167" y="f1168"/>
                </a:cxn>
                <a:cxn ang="f902">
                  <a:pos x="f1169" y="f1170"/>
                </a:cxn>
                <a:cxn ang="f902">
                  <a:pos x="f1171" y="f1172"/>
                </a:cxn>
                <a:cxn ang="f902">
                  <a:pos x="f1173" y="f1174"/>
                </a:cxn>
                <a:cxn ang="f902">
                  <a:pos x="f1175" y="f1176"/>
                </a:cxn>
                <a:cxn ang="f902">
                  <a:pos x="f1177" y="f1178"/>
                </a:cxn>
                <a:cxn ang="f902">
                  <a:pos x="f1179" y="f1180"/>
                </a:cxn>
                <a:cxn ang="f902">
                  <a:pos x="f1181" y="f1182"/>
                </a:cxn>
                <a:cxn ang="f902">
                  <a:pos x="f1183" y="f1184"/>
                </a:cxn>
                <a:cxn ang="f902">
                  <a:pos x="f1185" y="f1186"/>
                </a:cxn>
                <a:cxn ang="f902">
                  <a:pos x="f1187" y="f1188"/>
                </a:cxn>
                <a:cxn ang="f902">
                  <a:pos x="f1189" y="f1190"/>
                </a:cxn>
                <a:cxn ang="f902">
                  <a:pos x="f1191" y="f1172"/>
                </a:cxn>
                <a:cxn ang="f902">
                  <a:pos x="f1192" y="f1193"/>
                </a:cxn>
                <a:cxn ang="f902">
                  <a:pos x="f1194" y="f1195"/>
                </a:cxn>
                <a:cxn ang="f902">
                  <a:pos x="f1196" y="f1197"/>
                </a:cxn>
                <a:cxn ang="f902">
                  <a:pos x="f1198" y="f1199"/>
                </a:cxn>
                <a:cxn ang="f902">
                  <a:pos x="f1200" y="f1201"/>
                </a:cxn>
                <a:cxn ang="f902">
                  <a:pos x="f1202" y="f1203"/>
                </a:cxn>
                <a:cxn ang="f902">
                  <a:pos x="f1204" y="f1205"/>
                </a:cxn>
                <a:cxn ang="f902">
                  <a:pos x="f1206" y="f1207"/>
                </a:cxn>
                <a:cxn ang="f902">
                  <a:pos x="f1208" y="f1209"/>
                </a:cxn>
                <a:cxn ang="f902">
                  <a:pos x="f1210" y="f1211"/>
                </a:cxn>
                <a:cxn ang="f902">
                  <a:pos x="f1212" y="f1213"/>
                </a:cxn>
                <a:cxn ang="f902">
                  <a:pos x="f1214" y="f1215"/>
                </a:cxn>
                <a:cxn ang="f902">
                  <a:pos x="f1216" y="f1217"/>
                </a:cxn>
                <a:cxn ang="f902">
                  <a:pos x="f1218" y="f1219"/>
                </a:cxn>
                <a:cxn ang="f902">
                  <a:pos x="f1220" y="f1221"/>
                </a:cxn>
                <a:cxn ang="f902">
                  <a:pos x="f1222" y="f1223"/>
                </a:cxn>
                <a:cxn ang="f902">
                  <a:pos x="f1224" y="f1225"/>
                </a:cxn>
                <a:cxn ang="f902">
                  <a:pos x="f1226" y="f1227"/>
                </a:cxn>
                <a:cxn ang="f902">
                  <a:pos x="f1228" y="f1229"/>
                </a:cxn>
                <a:cxn ang="f902">
                  <a:pos x="f1230" y="f1231"/>
                </a:cxn>
                <a:cxn ang="f902">
                  <a:pos x="f1232" y="f1233"/>
                </a:cxn>
                <a:cxn ang="f902">
                  <a:pos x="f1234" y="f1235"/>
                </a:cxn>
                <a:cxn ang="f902">
                  <a:pos x="f1236" y="f1237"/>
                </a:cxn>
                <a:cxn ang="f902">
                  <a:pos x="f1238" y="f1239"/>
                </a:cxn>
                <a:cxn ang="f902">
                  <a:pos x="f1240" y="f1241"/>
                </a:cxn>
                <a:cxn ang="f902">
                  <a:pos x="f1242" y="f1219"/>
                </a:cxn>
                <a:cxn ang="f902">
                  <a:pos x="f1243" y="f1244"/>
                </a:cxn>
                <a:cxn ang="f902">
                  <a:pos x="f1245" y="f1246"/>
                </a:cxn>
                <a:cxn ang="f902">
                  <a:pos x="f1247" y="f1199"/>
                </a:cxn>
                <a:cxn ang="f902">
                  <a:pos x="f1248" y="f1249"/>
                </a:cxn>
                <a:cxn ang="f902">
                  <a:pos x="f1250" y="f1251"/>
                </a:cxn>
                <a:cxn ang="f902">
                  <a:pos x="f1252" y="f1253"/>
                </a:cxn>
                <a:cxn ang="f902">
                  <a:pos x="f1254" y="f1255"/>
                </a:cxn>
                <a:cxn ang="f902">
                  <a:pos x="f1256" y="f1257"/>
                </a:cxn>
                <a:cxn ang="f902">
                  <a:pos x="f1258" y="f1259"/>
                </a:cxn>
              </a:cxnLst>
              <a:rect l="f1141" t="f1144" r="f1142" b="f1143"/>
              <a:pathLst>
                <a:path w="2724" h="1269">
                  <a:moveTo>
                    <a:pt x="f9" y="f10"/>
                  </a:moveTo>
                  <a:lnTo>
                    <a:pt x="f9" y="f10"/>
                  </a:lnTo>
                  <a:lnTo>
                    <a:pt x="f11" y="f12"/>
                  </a:lnTo>
                  <a:lnTo>
                    <a:pt x="f13" y="f14"/>
                  </a:lnTo>
                  <a:lnTo>
                    <a:pt x="f15" y="f16"/>
                  </a:lnTo>
                  <a:lnTo>
                    <a:pt x="f7" y="f17"/>
                  </a:lnTo>
                  <a:lnTo>
                    <a:pt x="f7" y="f18"/>
                  </a:lnTo>
                  <a:lnTo>
                    <a:pt x="f7" y="f19"/>
                  </a:lnTo>
                  <a:lnTo>
                    <a:pt x="f20" y="f21"/>
                  </a:lnTo>
                  <a:lnTo>
                    <a:pt x="f22" y="f23"/>
                  </a:lnTo>
                  <a:lnTo>
                    <a:pt x="f13" y="f24"/>
                  </a:lnTo>
                  <a:lnTo>
                    <a:pt x="f25" y="f24"/>
                  </a:lnTo>
                  <a:lnTo>
                    <a:pt x="f26" y="f27"/>
                  </a:lnTo>
                  <a:lnTo>
                    <a:pt x="f28" y="f29"/>
                  </a:lnTo>
                  <a:lnTo>
                    <a:pt x="f30" y="f31"/>
                  </a:lnTo>
                  <a:lnTo>
                    <a:pt x="f32" y="f33"/>
                  </a:lnTo>
                  <a:lnTo>
                    <a:pt x="f34" y="f35"/>
                  </a:lnTo>
                  <a:lnTo>
                    <a:pt x="f36" y="f37"/>
                  </a:lnTo>
                  <a:lnTo>
                    <a:pt x="f36" y="f38"/>
                  </a:lnTo>
                  <a:lnTo>
                    <a:pt x="f34" y="f39"/>
                  </a:lnTo>
                  <a:lnTo>
                    <a:pt x="f36" y="f40"/>
                  </a:lnTo>
                  <a:lnTo>
                    <a:pt x="f41" y="f42"/>
                  </a:lnTo>
                  <a:lnTo>
                    <a:pt x="f43" y="f44"/>
                  </a:lnTo>
                  <a:lnTo>
                    <a:pt x="f45" y="f44"/>
                  </a:lnTo>
                  <a:lnTo>
                    <a:pt x="f46" y="f42"/>
                  </a:lnTo>
                  <a:lnTo>
                    <a:pt x="f47" y="f48"/>
                  </a:lnTo>
                  <a:lnTo>
                    <a:pt x="f49" y="f50"/>
                  </a:lnTo>
                  <a:lnTo>
                    <a:pt x="f51" y="f52"/>
                  </a:lnTo>
                  <a:lnTo>
                    <a:pt x="f53" y="f2"/>
                  </a:lnTo>
                  <a:lnTo>
                    <a:pt x="f54" y="f55"/>
                  </a:lnTo>
                  <a:lnTo>
                    <a:pt x="f56" y="f57"/>
                  </a:lnTo>
                  <a:lnTo>
                    <a:pt x="f58" y="f55"/>
                  </a:lnTo>
                  <a:lnTo>
                    <a:pt x="f59" y="f60"/>
                  </a:lnTo>
                  <a:lnTo>
                    <a:pt x="f61" y="f62"/>
                  </a:lnTo>
                  <a:lnTo>
                    <a:pt x="f63" y="f64"/>
                  </a:lnTo>
                  <a:lnTo>
                    <a:pt x="f63" y="f65"/>
                  </a:lnTo>
                  <a:lnTo>
                    <a:pt x="f63" y="f66"/>
                  </a:lnTo>
                  <a:lnTo>
                    <a:pt x="f61" y="f67"/>
                  </a:lnTo>
                  <a:lnTo>
                    <a:pt x="f68" y="f69"/>
                  </a:lnTo>
                  <a:lnTo>
                    <a:pt x="f70" y="f71"/>
                  </a:lnTo>
                  <a:lnTo>
                    <a:pt x="f59" y="f72"/>
                  </a:lnTo>
                  <a:lnTo>
                    <a:pt x="f59" y="f73"/>
                  </a:lnTo>
                  <a:lnTo>
                    <a:pt x="f63" y="f74"/>
                  </a:lnTo>
                  <a:lnTo>
                    <a:pt x="f75" y="f76"/>
                  </a:lnTo>
                  <a:lnTo>
                    <a:pt x="f77" y="f74"/>
                  </a:lnTo>
                  <a:lnTo>
                    <a:pt x="f78" y="f73"/>
                  </a:lnTo>
                  <a:lnTo>
                    <a:pt x="f79" y="f71"/>
                  </a:lnTo>
                  <a:lnTo>
                    <a:pt x="f80" y="f81"/>
                  </a:lnTo>
                  <a:lnTo>
                    <a:pt x="f82" y="f83"/>
                  </a:lnTo>
                  <a:lnTo>
                    <a:pt x="f84" y="f85"/>
                  </a:lnTo>
                  <a:lnTo>
                    <a:pt x="f86" y="f87"/>
                  </a:lnTo>
                  <a:lnTo>
                    <a:pt x="f88" y="f87"/>
                  </a:lnTo>
                  <a:lnTo>
                    <a:pt x="f89" y="f66"/>
                  </a:lnTo>
                  <a:lnTo>
                    <a:pt x="f90" y="f91"/>
                  </a:lnTo>
                  <a:lnTo>
                    <a:pt x="f92" y="f93"/>
                  </a:lnTo>
                  <a:lnTo>
                    <a:pt x="f92" y="f94"/>
                  </a:lnTo>
                  <a:lnTo>
                    <a:pt x="f92" y="f95"/>
                  </a:lnTo>
                  <a:lnTo>
                    <a:pt x="f96" y="f97"/>
                  </a:lnTo>
                  <a:lnTo>
                    <a:pt x="f98" y="f99"/>
                  </a:lnTo>
                  <a:lnTo>
                    <a:pt x="f100" y="f101"/>
                  </a:lnTo>
                  <a:lnTo>
                    <a:pt x="f102" y="f103"/>
                  </a:lnTo>
                  <a:lnTo>
                    <a:pt x="f104" y="f103"/>
                  </a:lnTo>
                  <a:lnTo>
                    <a:pt x="f105" y="f106"/>
                  </a:lnTo>
                  <a:lnTo>
                    <a:pt x="f107" y="f108"/>
                  </a:lnTo>
                  <a:lnTo>
                    <a:pt x="f109" y="f110"/>
                  </a:lnTo>
                  <a:lnTo>
                    <a:pt x="f111" y="f112"/>
                  </a:lnTo>
                  <a:lnTo>
                    <a:pt x="f113" y="f114"/>
                  </a:lnTo>
                  <a:lnTo>
                    <a:pt x="f115" y="f116"/>
                  </a:lnTo>
                  <a:lnTo>
                    <a:pt x="f117" y="f118"/>
                  </a:lnTo>
                  <a:lnTo>
                    <a:pt x="f119" y="f120"/>
                  </a:lnTo>
                  <a:lnTo>
                    <a:pt x="f121" y="f118"/>
                  </a:lnTo>
                  <a:lnTo>
                    <a:pt x="f122" y="f116"/>
                  </a:lnTo>
                  <a:lnTo>
                    <a:pt x="f123" y="f124"/>
                  </a:lnTo>
                  <a:lnTo>
                    <a:pt x="f125" y="f126"/>
                  </a:lnTo>
                  <a:lnTo>
                    <a:pt x="f127" y="f128"/>
                  </a:lnTo>
                  <a:lnTo>
                    <a:pt x="f129" y="f130"/>
                  </a:lnTo>
                  <a:lnTo>
                    <a:pt x="f131" y="f132"/>
                  </a:lnTo>
                  <a:lnTo>
                    <a:pt x="f133" y="f132"/>
                  </a:lnTo>
                  <a:lnTo>
                    <a:pt x="f134" y="f135"/>
                  </a:lnTo>
                  <a:lnTo>
                    <a:pt x="f136" y="f137"/>
                  </a:lnTo>
                  <a:lnTo>
                    <a:pt x="f138" y="f139"/>
                  </a:lnTo>
                  <a:lnTo>
                    <a:pt x="f140" y="f132"/>
                  </a:lnTo>
                  <a:lnTo>
                    <a:pt x="f141" y="f142"/>
                  </a:lnTo>
                  <a:lnTo>
                    <a:pt x="f143" y="f144"/>
                  </a:lnTo>
                  <a:lnTo>
                    <a:pt x="f145" y="f146"/>
                  </a:lnTo>
                  <a:lnTo>
                    <a:pt x="f147" y="f112"/>
                  </a:lnTo>
                  <a:lnTo>
                    <a:pt x="f148" y="f149"/>
                  </a:lnTo>
                  <a:lnTo>
                    <a:pt x="f150" y="f151"/>
                  </a:lnTo>
                  <a:lnTo>
                    <a:pt x="f152" y="f151"/>
                  </a:lnTo>
                  <a:lnTo>
                    <a:pt x="f153" y="f154"/>
                  </a:lnTo>
                  <a:lnTo>
                    <a:pt x="f152" y="f155"/>
                  </a:lnTo>
                  <a:lnTo>
                    <a:pt x="f152" y="f156"/>
                  </a:lnTo>
                  <a:lnTo>
                    <a:pt x="f157" y="f158"/>
                  </a:lnTo>
                  <a:lnTo>
                    <a:pt x="f159" y="f149"/>
                  </a:lnTo>
                  <a:lnTo>
                    <a:pt x="f160" y="f161"/>
                  </a:lnTo>
                  <a:lnTo>
                    <a:pt x="f162" y="f163"/>
                  </a:lnTo>
                  <a:lnTo>
                    <a:pt x="f164" y="f165"/>
                  </a:lnTo>
                  <a:lnTo>
                    <a:pt x="f164" y="f166"/>
                  </a:lnTo>
                  <a:lnTo>
                    <a:pt x="f167" y="f168"/>
                  </a:lnTo>
                  <a:lnTo>
                    <a:pt x="f169" y="f154"/>
                  </a:lnTo>
                  <a:lnTo>
                    <a:pt x="f170" y="f171"/>
                  </a:lnTo>
                  <a:lnTo>
                    <a:pt x="f164" y="f172"/>
                  </a:lnTo>
                  <a:lnTo>
                    <a:pt x="f173" y="f174"/>
                  </a:lnTo>
                  <a:lnTo>
                    <a:pt x="f175" y="f176"/>
                  </a:lnTo>
                  <a:lnTo>
                    <a:pt x="f177" y="f178"/>
                  </a:lnTo>
                  <a:lnTo>
                    <a:pt x="f177" y="f179"/>
                  </a:lnTo>
                  <a:lnTo>
                    <a:pt x="f175" y="f180"/>
                  </a:lnTo>
                  <a:lnTo>
                    <a:pt x="f173" y="f181"/>
                  </a:lnTo>
                  <a:lnTo>
                    <a:pt x="f164" y="f182"/>
                  </a:lnTo>
                  <a:lnTo>
                    <a:pt x="f183" y="f184"/>
                  </a:lnTo>
                  <a:lnTo>
                    <a:pt x="f185" y="f186"/>
                  </a:lnTo>
                  <a:lnTo>
                    <a:pt x="f187" y="f188"/>
                  </a:lnTo>
                  <a:lnTo>
                    <a:pt x="f189" y="f182"/>
                  </a:lnTo>
                  <a:lnTo>
                    <a:pt x="f190" y="f191"/>
                  </a:lnTo>
                  <a:lnTo>
                    <a:pt x="f190" y="f6"/>
                  </a:lnTo>
                  <a:lnTo>
                    <a:pt x="f192" y="f6"/>
                  </a:lnTo>
                  <a:lnTo>
                    <a:pt x="f193" y="f194"/>
                  </a:lnTo>
                  <a:lnTo>
                    <a:pt x="f195" y="f196"/>
                  </a:lnTo>
                  <a:lnTo>
                    <a:pt x="f197" y="f198"/>
                  </a:lnTo>
                  <a:lnTo>
                    <a:pt x="f199" y="f200"/>
                  </a:lnTo>
                  <a:lnTo>
                    <a:pt x="f201" y="f202"/>
                  </a:lnTo>
                  <a:lnTo>
                    <a:pt x="f203" y="f149"/>
                  </a:lnTo>
                  <a:lnTo>
                    <a:pt x="f204" y="f205"/>
                  </a:lnTo>
                  <a:lnTo>
                    <a:pt x="f206" y="f207"/>
                  </a:lnTo>
                  <a:lnTo>
                    <a:pt x="f208" y="f120"/>
                  </a:lnTo>
                  <a:lnTo>
                    <a:pt x="f206" y="f209"/>
                  </a:lnTo>
                  <a:lnTo>
                    <a:pt x="f203" y="f112"/>
                  </a:lnTo>
                  <a:lnTo>
                    <a:pt x="f210" y="f211"/>
                  </a:lnTo>
                  <a:lnTo>
                    <a:pt x="f212" y="f213"/>
                  </a:lnTo>
                  <a:lnTo>
                    <a:pt x="f214" y="f137"/>
                  </a:lnTo>
                  <a:lnTo>
                    <a:pt x="f215" y="f146"/>
                  </a:lnTo>
                  <a:lnTo>
                    <a:pt x="f216" y="f217"/>
                  </a:lnTo>
                  <a:lnTo>
                    <a:pt x="f218" y="f219"/>
                  </a:lnTo>
                  <a:lnTo>
                    <a:pt x="f216" y="f220"/>
                  </a:lnTo>
                  <a:lnTo>
                    <a:pt x="f221" y="f220"/>
                  </a:lnTo>
                  <a:lnTo>
                    <a:pt x="f222" y="f223"/>
                  </a:lnTo>
                  <a:lnTo>
                    <a:pt x="f224" y="f225"/>
                  </a:lnTo>
                  <a:lnTo>
                    <a:pt x="f226" y="f227"/>
                  </a:lnTo>
                  <a:lnTo>
                    <a:pt x="f228" y="f139"/>
                  </a:lnTo>
                  <a:lnTo>
                    <a:pt x="f229" y="f130"/>
                  </a:lnTo>
                  <a:lnTo>
                    <a:pt x="f230" y="f128"/>
                  </a:lnTo>
                  <a:lnTo>
                    <a:pt x="f230" y="f52"/>
                  </a:lnTo>
                  <a:lnTo>
                    <a:pt x="f231" y="f232"/>
                  </a:lnTo>
                  <a:lnTo>
                    <a:pt x="f233" y="f234"/>
                  </a:lnTo>
                  <a:lnTo>
                    <a:pt x="f235" y="f91"/>
                  </a:lnTo>
                  <a:lnTo>
                    <a:pt x="f236" y="f237"/>
                  </a:lnTo>
                  <a:lnTo>
                    <a:pt x="f235" y="f81"/>
                  </a:lnTo>
                  <a:lnTo>
                    <a:pt x="f231" y="f72"/>
                  </a:lnTo>
                  <a:lnTo>
                    <a:pt x="f238" y="f76"/>
                  </a:lnTo>
                  <a:lnTo>
                    <a:pt x="f239" y="f240"/>
                  </a:lnTo>
                  <a:lnTo>
                    <a:pt x="f241" y="f48"/>
                  </a:lnTo>
                  <a:lnTo>
                    <a:pt x="f242" y="f243"/>
                  </a:lnTo>
                  <a:lnTo>
                    <a:pt x="f244" y="f245"/>
                  </a:lnTo>
                  <a:lnTo>
                    <a:pt x="f246" y="f27"/>
                  </a:lnTo>
                  <a:lnTo>
                    <a:pt x="f247" y="f248"/>
                  </a:lnTo>
                  <a:lnTo>
                    <a:pt x="f249" y="f250"/>
                  </a:lnTo>
                  <a:lnTo>
                    <a:pt x="f251" y="f14"/>
                  </a:lnTo>
                  <a:lnTo>
                    <a:pt x="f252" y="f253"/>
                  </a:lnTo>
                  <a:lnTo>
                    <a:pt x="f251" y="f254"/>
                  </a:lnTo>
                  <a:lnTo>
                    <a:pt x="f255" y="f35"/>
                  </a:lnTo>
                  <a:lnTo>
                    <a:pt x="f256" y="f257"/>
                  </a:lnTo>
                  <a:lnTo>
                    <a:pt x="f255" y="f258"/>
                  </a:lnTo>
                  <a:lnTo>
                    <a:pt x="f259" y="f260"/>
                  </a:lnTo>
                  <a:lnTo>
                    <a:pt x="f251" y="f261"/>
                  </a:lnTo>
                  <a:lnTo>
                    <a:pt x="f252" y="f262"/>
                  </a:lnTo>
                  <a:lnTo>
                    <a:pt x="f263" y="f81"/>
                  </a:lnTo>
                  <a:lnTo>
                    <a:pt x="f264" y="f85"/>
                  </a:lnTo>
                  <a:lnTo>
                    <a:pt x="f264" y="f66"/>
                  </a:lnTo>
                  <a:lnTo>
                    <a:pt x="f265" y="f266"/>
                  </a:lnTo>
                  <a:lnTo>
                    <a:pt x="f264" y="f65"/>
                  </a:lnTo>
                  <a:lnTo>
                    <a:pt x="f267" y="f64"/>
                  </a:lnTo>
                  <a:lnTo>
                    <a:pt x="f268" y="f62"/>
                  </a:lnTo>
                  <a:lnTo>
                    <a:pt x="f251" y="f55"/>
                  </a:lnTo>
                  <a:lnTo>
                    <a:pt x="f256" y="f57"/>
                  </a:lnTo>
                  <a:lnTo>
                    <a:pt x="f269" y="f270"/>
                  </a:lnTo>
                  <a:lnTo>
                    <a:pt x="f271" y="f272"/>
                  </a:lnTo>
                  <a:lnTo>
                    <a:pt x="f273" y="f130"/>
                  </a:lnTo>
                  <a:lnTo>
                    <a:pt x="f274" y="f137"/>
                  </a:lnTo>
                  <a:lnTo>
                    <a:pt x="f275" y="f227"/>
                  </a:lnTo>
                  <a:lnTo>
                    <a:pt x="f276" y="f277"/>
                  </a:lnTo>
                  <a:lnTo>
                    <a:pt x="f278" y="f103"/>
                  </a:lnTo>
                  <a:lnTo>
                    <a:pt x="f279" y="f280"/>
                  </a:lnTo>
                  <a:lnTo>
                    <a:pt x="f281" y="f95"/>
                  </a:lnTo>
                  <a:lnTo>
                    <a:pt x="f282" y="f94"/>
                  </a:lnTo>
                  <a:lnTo>
                    <a:pt x="f282" y="f52"/>
                  </a:lnTo>
                  <a:lnTo>
                    <a:pt x="f281" y="f93"/>
                  </a:lnTo>
                  <a:lnTo>
                    <a:pt x="f283" y="f83"/>
                  </a:lnTo>
                  <a:lnTo>
                    <a:pt x="f284" y="f72"/>
                  </a:lnTo>
                  <a:lnTo>
                    <a:pt x="f285" y="f240"/>
                  </a:lnTo>
                  <a:lnTo>
                    <a:pt x="f284" y="f286"/>
                  </a:lnTo>
                  <a:lnTo>
                    <a:pt x="f283" y="f48"/>
                  </a:lnTo>
                  <a:lnTo>
                    <a:pt x="f287" y="f288"/>
                  </a:lnTo>
                  <a:lnTo>
                    <a:pt x="f289" y="f290"/>
                  </a:lnTo>
                  <a:lnTo>
                    <a:pt x="f291" y="f72"/>
                  </a:lnTo>
                  <a:lnTo>
                    <a:pt x="f292" y="f81"/>
                  </a:lnTo>
                  <a:lnTo>
                    <a:pt x="f293" y="f83"/>
                  </a:lnTo>
                  <a:lnTo>
                    <a:pt x="f294" y="f83"/>
                  </a:lnTo>
                  <a:lnTo>
                    <a:pt x="f295" y="f83"/>
                  </a:lnTo>
                  <a:lnTo>
                    <a:pt x="f296" y="f297"/>
                  </a:lnTo>
                  <a:lnTo>
                    <a:pt x="f298" y="f71"/>
                  </a:lnTo>
                  <a:lnTo>
                    <a:pt x="f299" y="f290"/>
                  </a:lnTo>
                  <a:lnTo>
                    <a:pt x="f300" y="f301"/>
                  </a:lnTo>
                  <a:lnTo>
                    <a:pt x="f302" y="f286"/>
                  </a:lnTo>
                  <a:lnTo>
                    <a:pt x="f303" y="f304"/>
                  </a:lnTo>
                  <a:lnTo>
                    <a:pt x="f305" y="f290"/>
                  </a:lnTo>
                  <a:lnTo>
                    <a:pt x="f305" y="f39"/>
                  </a:lnTo>
                  <a:lnTo>
                    <a:pt x="f306" y="f38"/>
                  </a:lnTo>
                  <a:lnTo>
                    <a:pt x="f307" y="f38"/>
                  </a:lnTo>
                  <a:lnTo>
                    <a:pt x="f308" y="f38"/>
                  </a:lnTo>
                  <a:lnTo>
                    <a:pt x="f308" y="f309"/>
                  </a:lnTo>
                  <a:lnTo>
                    <a:pt x="f310" y="f24"/>
                  </a:lnTo>
                  <a:lnTo>
                    <a:pt x="f311" y="f39"/>
                  </a:lnTo>
                  <a:lnTo>
                    <a:pt x="f312" y="f35"/>
                  </a:lnTo>
                  <a:lnTo>
                    <a:pt x="f313" y="f314"/>
                  </a:lnTo>
                  <a:lnTo>
                    <a:pt x="f313" y="f315"/>
                  </a:lnTo>
                  <a:lnTo>
                    <a:pt x="f316" y="f317"/>
                  </a:lnTo>
                  <a:lnTo>
                    <a:pt x="f318" y="f319"/>
                  </a:lnTo>
                  <a:lnTo>
                    <a:pt x="f320" y="f321"/>
                  </a:lnTo>
                  <a:lnTo>
                    <a:pt x="f322" y="f323"/>
                  </a:lnTo>
                  <a:lnTo>
                    <a:pt x="f324" y="f325"/>
                  </a:lnTo>
                  <a:lnTo>
                    <a:pt x="f324" y="f326"/>
                  </a:lnTo>
                  <a:lnTo>
                    <a:pt x="f327" y="f314"/>
                  </a:lnTo>
                  <a:lnTo>
                    <a:pt x="f328" y="f14"/>
                  </a:lnTo>
                  <a:lnTo>
                    <a:pt x="f329" y="f330"/>
                  </a:lnTo>
                  <a:lnTo>
                    <a:pt x="f331" y="f330"/>
                  </a:lnTo>
                  <a:lnTo>
                    <a:pt x="f332" y="f330"/>
                  </a:lnTo>
                  <a:lnTo>
                    <a:pt x="f333" y="f14"/>
                  </a:lnTo>
                  <a:lnTo>
                    <a:pt x="f334" y="f335"/>
                  </a:lnTo>
                  <a:lnTo>
                    <a:pt x="f336" y="f337"/>
                  </a:lnTo>
                  <a:lnTo>
                    <a:pt x="f338" y="f339"/>
                  </a:lnTo>
                  <a:lnTo>
                    <a:pt x="f340" y="f341"/>
                  </a:lnTo>
                  <a:lnTo>
                    <a:pt x="f342" y="f343"/>
                  </a:lnTo>
                  <a:lnTo>
                    <a:pt x="f344" y="f341"/>
                  </a:lnTo>
                  <a:lnTo>
                    <a:pt x="f345" y="f346"/>
                  </a:lnTo>
                  <a:lnTo>
                    <a:pt x="f347" y="f339"/>
                  </a:lnTo>
                  <a:lnTo>
                    <a:pt x="f348" y="f349"/>
                  </a:lnTo>
                  <a:lnTo>
                    <a:pt x="f350" y="f335"/>
                  </a:lnTo>
                  <a:lnTo>
                    <a:pt x="f350" y="f351"/>
                  </a:lnTo>
                  <a:lnTo>
                    <a:pt x="f350" y="f248"/>
                  </a:lnTo>
                  <a:lnTo>
                    <a:pt x="f348" y="f33"/>
                  </a:lnTo>
                  <a:lnTo>
                    <a:pt x="f347" y="f39"/>
                  </a:lnTo>
                  <a:lnTo>
                    <a:pt x="f352" y="f44"/>
                  </a:lnTo>
                  <a:lnTo>
                    <a:pt x="f353" y="f286"/>
                  </a:lnTo>
                  <a:lnTo>
                    <a:pt x="f354" y="f304"/>
                  </a:lnTo>
                  <a:lnTo>
                    <a:pt x="f355" y="f356"/>
                  </a:lnTo>
                  <a:lnTo>
                    <a:pt x="f357" y="f72"/>
                  </a:lnTo>
                  <a:lnTo>
                    <a:pt x="f358" y="f262"/>
                  </a:lnTo>
                  <a:lnTo>
                    <a:pt x="f359" y="f69"/>
                  </a:lnTo>
                  <a:lnTo>
                    <a:pt x="f360" y="f81"/>
                  </a:lnTo>
                  <a:lnTo>
                    <a:pt x="f361" y="f81"/>
                  </a:lnTo>
                  <a:lnTo>
                    <a:pt x="f362" y="f66"/>
                  </a:lnTo>
                  <a:lnTo>
                    <a:pt x="f363" y="f234"/>
                  </a:lnTo>
                  <a:lnTo>
                    <a:pt x="f364" y="f62"/>
                  </a:lnTo>
                  <a:lnTo>
                    <a:pt x="f365" y="f366"/>
                  </a:lnTo>
                  <a:lnTo>
                    <a:pt x="f367" y="f368"/>
                  </a:lnTo>
                  <a:lnTo>
                    <a:pt x="f369" y="f370"/>
                  </a:lnTo>
                  <a:lnTo>
                    <a:pt x="f371" y="f372"/>
                  </a:lnTo>
                  <a:lnTo>
                    <a:pt x="f373" y="f372"/>
                  </a:lnTo>
                  <a:lnTo>
                    <a:pt x="f343" y="f370"/>
                  </a:lnTo>
                  <a:lnTo>
                    <a:pt x="f374" y="f94"/>
                  </a:lnTo>
                  <a:lnTo>
                    <a:pt x="f375" y="f2"/>
                  </a:lnTo>
                  <a:lnTo>
                    <a:pt x="f376" y="f232"/>
                  </a:lnTo>
                  <a:lnTo>
                    <a:pt x="f377" y="f87"/>
                  </a:lnTo>
                  <a:lnTo>
                    <a:pt x="f48" y="f67"/>
                  </a:lnTo>
                  <a:lnTo>
                    <a:pt x="f286" y="f262"/>
                  </a:lnTo>
                  <a:lnTo>
                    <a:pt x="f304" y="f261"/>
                  </a:lnTo>
                  <a:lnTo>
                    <a:pt x="f378" y="f76"/>
                  </a:lnTo>
                  <a:lnTo>
                    <a:pt x="f378" y="f290"/>
                  </a:lnTo>
                  <a:lnTo>
                    <a:pt x="f240" y="f378"/>
                  </a:lnTo>
                  <a:lnTo>
                    <a:pt x="f356" y="f301"/>
                  </a:lnTo>
                  <a:lnTo>
                    <a:pt x="f73" y="f286"/>
                  </a:lnTo>
                  <a:lnTo>
                    <a:pt x="f81" y="f288"/>
                  </a:lnTo>
                  <a:lnTo>
                    <a:pt x="f266" y="f42"/>
                  </a:lnTo>
                  <a:lnTo>
                    <a:pt x="f65" y="f48"/>
                  </a:lnTo>
                  <a:lnTo>
                    <a:pt x="f2" y="f248"/>
                  </a:lnTo>
                  <a:lnTo>
                    <a:pt x="f379" y="f253"/>
                  </a:lnTo>
                  <a:lnTo>
                    <a:pt x="f211" y="f380"/>
                  </a:lnTo>
                  <a:lnTo>
                    <a:pt x="f381" y="f382"/>
                  </a:lnTo>
                  <a:lnTo>
                    <a:pt x="f161" y="f383"/>
                  </a:lnTo>
                  <a:lnTo>
                    <a:pt x="f163" y="f384"/>
                  </a:lnTo>
                  <a:lnTo>
                    <a:pt x="f161" y="f385"/>
                  </a:lnTo>
                  <a:lnTo>
                    <a:pt x="f126" y="f386"/>
                  </a:lnTo>
                  <a:lnTo>
                    <a:pt x="f387" y="f388"/>
                  </a:lnTo>
                  <a:lnTo>
                    <a:pt x="f132" y="f389"/>
                  </a:lnTo>
                  <a:lnTo>
                    <a:pt x="f132" y="f390"/>
                  </a:lnTo>
                  <a:lnTo>
                    <a:pt x="f391" y="f392"/>
                  </a:lnTo>
                  <a:lnTo>
                    <a:pt x="f57" y="f393"/>
                  </a:lnTo>
                  <a:lnTo>
                    <a:pt x="f66" y="f394"/>
                  </a:lnTo>
                  <a:lnTo>
                    <a:pt x="f395" y="f396"/>
                  </a:lnTo>
                  <a:lnTo>
                    <a:pt x="f73" y="f332"/>
                  </a:lnTo>
                  <a:lnTo>
                    <a:pt x="f42" y="f323"/>
                  </a:lnTo>
                  <a:lnTo>
                    <a:pt x="f33" y="f321"/>
                  </a:lnTo>
                  <a:lnTo>
                    <a:pt x="f27" y="f365"/>
                  </a:lnTo>
                  <a:lnTo>
                    <a:pt x="f397" y="f398"/>
                  </a:lnTo>
                  <a:lnTo>
                    <a:pt x="f399" y="f400"/>
                  </a:lnTo>
                  <a:lnTo>
                    <a:pt x="f250" y="f400"/>
                  </a:lnTo>
                  <a:lnTo>
                    <a:pt x="f16" y="f367"/>
                  </a:lnTo>
                  <a:lnTo>
                    <a:pt x="f351" y="f398"/>
                  </a:lnTo>
                  <a:lnTo>
                    <a:pt x="f351" y="f365"/>
                  </a:lnTo>
                  <a:lnTo>
                    <a:pt x="f330" y="f321"/>
                  </a:lnTo>
                  <a:lnTo>
                    <a:pt x="f254" y="f401"/>
                  </a:lnTo>
                  <a:lnTo>
                    <a:pt x="f309" y="f361"/>
                  </a:lnTo>
                  <a:lnTo>
                    <a:pt x="f18" y="f402"/>
                  </a:lnTo>
                  <a:lnTo>
                    <a:pt x="f21" y="f403"/>
                  </a:lnTo>
                  <a:lnTo>
                    <a:pt x="f29" y="f404"/>
                  </a:lnTo>
                  <a:lnTo>
                    <a:pt x="f405" y="f406"/>
                  </a:lnTo>
                  <a:lnTo>
                    <a:pt x="f407" y="f408"/>
                  </a:lnTo>
                  <a:lnTo>
                    <a:pt x="f377" y="f327"/>
                  </a:lnTo>
                  <a:lnTo>
                    <a:pt x="f42" y="f409"/>
                  </a:lnTo>
                  <a:lnTo>
                    <a:pt x="f42" y="f338"/>
                  </a:lnTo>
                  <a:lnTo>
                    <a:pt x="f48" y="f410"/>
                  </a:lnTo>
                  <a:lnTo>
                    <a:pt x="f40" y="f411"/>
                  </a:lnTo>
                  <a:lnTo>
                    <a:pt x="f38" y="f344"/>
                  </a:lnTo>
                  <a:lnTo>
                    <a:pt x="f412" y="f413"/>
                  </a:lnTo>
                  <a:lnTo>
                    <a:pt x="f27" y="f348"/>
                  </a:lnTo>
                  <a:lnTo>
                    <a:pt x="f19" y="f414"/>
                  </a:lnTo>
                  <a:lnTo>
                    <a:pt x="f250" y="f350"/>
                  </a:lnTo>
                  <a:lnTo>
                    <a:pt x="f253" y="f415"/>
                  </a:lnTo>
                  <a:lnTo>
                    <a:pt x="f343" y="f416"/>
                  </a:lnTo>
                  <a:lnTo>
                    <a:pt x="f417" y="f418"/>
                  </a:lnTo>
                  <a:lnTo>
                    <a:pt x="f398" y="f419"/>
                  </a:lnTo>
                  <a:lnTo>
                    <a:pt x="f325" y="f394"/>
                  </a:lnTo>
                  <a:lnTo>
                    <a:pt x="f420" y="f421"/>
                  </a:lnTo>
                  <a:lnTo>
                    <a:pt x="f422" y="f423"/>
                  </a:lnTo>
                  <a:lnTo>
                    <a:pt x="f17" y="f424"/>
                  </a:lnTo>
                  <a:lnTo>
                    <a:pt x="f377" y="f389"/>
                  </a:lnTo>
                  <a:lnTo>
                    <a:pt x="f304" y="f425"/>
                  </a:lnTo>
                  <a:lnTo>
                    <a:pt x="f378" y="f426"/>
                  </a:lnTo>
                  <a:lnTo>
                    <a:pt x="f67" y="f427"/>
                  </a:lnTo>
                  <a:lnTo>
                    <a:pt x="f428" y="f429"/>
                  </a:lnTo>
                  <a:lnTo>
                    <a:pt x="f428" y="f392"/>
                  </a:lnTo>
                  <a:lnTo>
                    <a:pt x="f430" y="f431"/>
                  </a:lnTo>
                  <a:lnTo>
                    <a:pt x="f432" y="f431"/>
                  </a:lnTo>
                  <a:lnTo>
                    <a:pt x="f112" y="f431"/>
                  </a:lnTo>
                  <a:lnTo>
                    <a:pt x="f433" y="f392"/>
                  </a:lnTo>
                  <a:lnTo>
                    <a:pt x="f209" y="f434"/>
                  </a:lnTo>
                  <a:lnTo>
                    <a:pt x="f114" y="f435"/>
                  </a:lnTo>
                  <a:lnTo>
                    <a:pt x="f156" y="f436"/>
                  </a:lnTo>
                  <a:lnTo>
                    <a:pt x="f120" y="f426"/>
                  </a:lnTo>
                  <a:lnTo>
                    <a:pt x="f437" y="f438"/>
                  </a:lnTo>
                  <a:lnTo>
                    <a:pt x="f381" y="f439"/>
                  </a:lnTo>
                  <a:lnTo>
                    <a:pt x="f163" y="f440"/>
                  </a:lnTo>
                  <a:lnTo>
                    <a:pt x="f200" y="f441"/>
                  </a:lnTo>
                  <a:lnTo>
                    <a:pt x="f442" y="f443"/>
                  </a:lnTo>
                  <a:lnTo>
                    <a:pt x="f444" y="f445"/>
                  </a:lnTo>
                  <a:lnTo>
                    <a:pt x="f196" y="f446"/>
                  </a:lnTo>
                  <a:lnTo>
                    <a:pt x="f444" y="f447"/>
                  </a:lnTo>
                  <a:lnTo>
                    <a:pt x="f174" y="f448"/>
                  </a:lnTo>
                  <a:lnTo>
                    <a:pt x="f449" y="f450"/>
                  </a:lnTo>
                  <a:lnTo>
                    <a:pt x="f451" y="f284"/>
                  </a:lnTo>
                  <a:lnTo>
                    <a:pt x="f452" y="f453"/>
                  </a:lnTo>
                  <a:lnTo>
                    <a:pt x="f451" y="f275"/>
                  </a:lnTo>
                  <a:lnTo>
                    <a:pt x="f174" y="f454"/>
                  </a:lnTo>
                  <a:lnTo>
                    <a:pt x="f444" y="f455"/>
                  </a:lnTo>
                  <a:lnTo>
                    <a:pt x="f456" y="f274"/>
                  </a:lnTo>
                  <a:lnTo>
                    <a:pt x="f457" y="f458"/>
                  </a:lnTo>
                  <a:lnTo>
                    <a:pt x="f176" y="f459"/>
                  </a:lnTo>
                  <a:lnTo>
                    <a:pt x="f460" y="f461"/>
                  </a:lnTo>
                  <a:lnTo>
                    <a:pt x="f462" y="f463"/>
                  </a:lnTo>
                  <a:lnTo>
                    <a:pt x="f464" y="f461"/>
                  </a:lnTo>
                  <a:lnTo>
                    <a:pt x="f465" y="f459"/>
                  </a:lnTo>
                  <a:lnTo>
                    <a:pt x="f466" y="f467"/>
                  </a:lnTo>
                  <a:lnTo>
                    <a:pt x="f6" y="f468"/>
                  </a:lnTo>
                  <a:lnTo>
                    <a:pt x="f469" y="f470"/>
                  </a:lnTo>
                  <a:lnTo>
                    <a:pt x="f460" y="f239"/>
                  </a:lnTo>
                  <a:lnTo>
                    <a:pt x="f471" y="f472"/>
                  </a:lnTo>
                  <a:lnTo>
                    <a:pt x="f473" y="f242"/>
                  </a:lnTo>
                  <a:lnTo>
                    <a:pt x="f474" y="f475"/>
                  </a:lnTo>
                  <a:lnTo>
                    <a:pt x="f476" y="f265"/>
                  </a:lnTo>
                  <a:lnTo>
                    <a:pt x="f476" y="f477"/>
                  </a:lnTo>
                  <a:lnTo>
                    <a:pt x="f478" y="f454"/>
                  </a:lnTo>
                  <a:lnTo>
                    <a:pt x="f165" y="f455"/>
                  </a:lnTo>
                  <a:lnTo>
                    <a:pt x="f479" y="f274"/>
                  </a:lnTo>
                  <a:lnTo>
                    <a:pt x="f161" y="f458"/>
                  </a:lnTo>
                  <a:lnTo>
                    <a:pt x="f205" y="f467"/>
                  </a:lnTo>
                  <a:lnTo>
                    <a:pt x="f158" y="f467"/>
                  </a:lnTo>
                  <a:lnTo>
                    <a:pt x="f156" y="f274"/>
                  </a:lnTo>
                  <a:lnTo>
                    <a:pt x="f126" y="f480"/>
                  </a:lnTo>
                  <a:lnTo>
                    <a:pt x="f481" y="f480"/>
                  </a:lnTo>
                  <a:lnTo>
                    <a:pt x="f482" y="f480"/>
                  </a:lnTo>
                  <a:lnTo>
                    <a:pt x="f428" y="f274"/>
                  </a:lnTo>
                  <a:lnTo>
                    <a:pt x="f130" y="f459"/>
                  </a:lnTo>
                  <a:lnTo>
                    <a:pt x="f137" y="f483"/>
                  </a:lnTo>
                  <a:lnTo>
                    <a:pt x="f142" y="f484"/>
                  </a:lnTo>
                  <a:lnTo>
                    <a:pt x="f485" y="f271"/>
                  </a:lnTo>
                  <a:lnTo>
                    <a:pt x="f225" y="f265"/>
                  </a:lnTo>
                  <a:lnTo>
                    <a:pt x="f391" y="f486"/>
                  </a:lnTo>
                  <a:lnTo>
                    <a:pt x="f232" y="f486"/>
                  </a:lnTo>
                  <a:lnTo>
                    <a:pt x="f395" y="f487"/>
                  </a:lnTo>
                  <a:lnTo>
                    <a:pt x="f488" y="f489"/>
                  </a:lnTo>
                  <a:lnTo>
                    <a:pt x="f490" y="f491"/>
                  </a:lnTo>
                  <a:lnTo>
                    <a:pt x="f490" y="f454"/>
                  </a:lnTo>
                  <a:lnTo>
                    <a:pt x="f370" y="f275"/>
                  </a:lnTo>
                  <a:lnTo>
                    <a:pt x="f395" y="f492"/>
                  </a:lnTo>
                  <a:lnTo>
                    <a:pt x="f290" y="f263"/>
                  </a:lnTo>
                  <a:lnTo>
                    <a:pt x="f493" y="f494"/>
                  </a:lnTo>
                  <a:lnTo>
                    <a:pt x="f495" y="f496"/>
                  </a:lnTo>
                  <a:lnTo>
                    <a:pt x="f257" y="f244"/>
                  </a:lnTo>
                  <a:lnTo>
                    <a:pt x="f497" y="f242"/>
                  </a:lnTo>
                  <a:lnTo>
                    <a:pt x="f498" y="f233"/>
                  </a:lnTo>
                  <a:lnTo>
                    <a:pt x="f33" y="f231"/>
                  </a:lnTo>
                  <a:lnTo>
                    <a:pt x="f29" y="f233"/>
                  </a:lnTo>
                  <a:lnTo>
                    <a:pt x="f24" y="f242"/>
                  </a:lnTo>
                  <a:lnTo>
                    <a:pt x="f21" y="f235"/>
                  </a:lnTo>
                  <a:lnTo>
                    <a:pt x="f397" y="f244"/>
                  </a:lnTo>
                  <a:lnTo>
                    <a:pt x="f397" y="f499"/>
                  </a:lnTo>
                  <a:lnTo>
                    <a:pt x="f397" y="f475"/>
                  </a:lnTo>
                  <a:lnTo>
                    <a:pt x="f19" y="f263"/>
                  </a:lnTo>
                  <a:lnTo>
                    <a:pt x="f248" y="f500"/>
                  </a:lnTo>
                  <a:lnTo>
                    <a:pt x="f349" y="f263"/>
                  </a:lnTo>
                  <a:lnTo>
                    <a:pt x="f371" y="f263"/>
                  </a:lnTo>
                  <a:lnTo>
                    <a:pt x="f371" y="f491"/>
                  </a:lnTo>
                  <a:lnTo>
                    <a:pt x="f371" y="f275"/>
                  </a:lnTo>
                  <a:lnTo>
                    <a:pt x="f501" y="f289"/>
                  </a:lnTo>
                  <a:lnTo>
                    <a:pt x="f502" y="f503"/>
                  </a:lnTo>
                  <a:lnTo>
                    <a:pt x="f502" y="f504"/>
                  </a:lnTo>
                  <a:lnTo>
                    <a:pt x="f505" y="f283"/>
                  </a:lnTo>
                  <a:lnTo>
                    <a:pt x="f404" y="f506"/>
                  </a:lnTo>
                  <a:lnTo>
                    <a:pt x="f507" y="f508"/>
                  </a:lnTo>
                  <a:lnTo>
                    <a:pt x="f359" y="f509"/>
                  </a:lnTo>
                  <a:lnTo>
                    <a:pt x="f327" y="f275"/>
                  </a:lnTo>
                  <a:lnTo>
                    <a:pt x="f510" y="f275"/>
                  </a:lnTo>
                  <a:lnTo>
                    <a:pt x="f334" y="f511"/>
                  </a:lnTo>
                  <a:lnTo>
                    <a:pt x="f410" y="f511"/>
                  </a:lnTo>
                  <a:lnTo>
                    <a:pt x="f415" y="f275"/>
                  </a:lnTo>
                  <a:lnTo>
                    <a:pt x="f512" y="f454"/>
                  </a:lnTo>
                  <a:lnTo>
                    <a:pt x="f512" y="f513"/>
                  </a:lnTo>
                  <a:lnTo>
                    <a:pt x="f512" y="f463"/>
                  </a:lnTo>
                  <a:lnTo>
                    <a:pt x="f350" y="f514"/>
                  </a:lnTo>
                  <a:lnTo>
                    <a:pt x="f348" y="f492"/>
                  </a:lnTo>
                  <a:lnTo>
                    <a:pt x="f413" y="f515"/>
                  </a:lnTo>
                  <a:lnTo>
                    <a:pt x="f352" y="f271"/>
                  </a:lnTo>
                  <a:lnTo>
                    <a:pt x="f516" y="f517"/>
                  </a:lnTo>
                  <a:lnTo>
                    <a:pt x="f340" y="f500"/>
                  </a:lnTo>
                  <a:lnTo>
                    <a:pt x="f510" y="f500"/>
                  </a:lnTo>
                  <a:lnTo>
                    <a:pt x="f518" y="f519"/>
                  </a:lnTo>
                  <a:lnTo>
                    <a:pt x="f507" y="f265"/>
                  </a:lnTo>
                  <a:lnTo>
                    <a:pt x="f361" y="f520"/>
                  </a:lnTo>
                  <a:lnTo>
                    <a:pt x="f501" y="f521"/>
                  </a:lnTo>
                  <a:lnTo>
                    <a:pt x="f400" y="f496"/>
                  </a:lnTo>
                  <a:lnTo>
                    <a:pt x="f398" y="f235"/>
                  </a:lnTo>
                  <a:lnTo>
                    <a:pt x="f522" y="f523"/>
                  </a:lnTo>
                  <a:lnTo>
                    <a:pt x="f364" y="f241"/>
                  </a:lnTo>
                  <a:lnTo>
                    <a:pt x="f420" y="f524"/>
                  </a:lnTo>
                  <a:lnTo>
                    <a:pt x="f525" y="f526"/>
                  </a:lnTo>
                  <a:lnTo>
                    <a:pt x="f527" y="f528"/>
                  </a:lnTo>
                  <a:lnTo>
                    <a:pt x="f529" y="f470"/>
                  </a:lnTo>
                  <a:lnTo>
                    <a:pt x="f404" y="f530"/>
                  </a:lnTo>
                  <a:lnTo>
                    <a:pt x="f531" y="f532"/>
                  </a:lnTo>
                  <a:lnTo>
                    <a:pt x="f358" y="f532"/>
                  </a:lnTo>
                  <a:lnTo>
                    <a:pt x="f533" y="f534"/>
                  </a:lnTo>
                  <a:lnTo>
                    <a:pt x="f357" y="f535"/>
                  </a:lnTo>
                  <a:lnTo>
                    <a:pt x="f333" y="f536"/>
                  </a:lnTo>
                  <a:lnTo>
                    <a:pt x="f382" y="f537"/>
                  </a:lnTo>
                  <a:lnTo>
                    <a:pt x="f382" y="f538"/>
                  </a:lnTo>
                  <a:lnTo>
                    <a:pt x="f382" y="f539"/>
                  </a:lnTo>
                  <a:lnTo>
                    <a:pt x="f333" y="f540"/>
                  </a:lnTo>
                  <a:lnTo>
                    <a:pt x="f518" y="f541"/>
                  </a:lnTo>
                  <a:lnTo>
                    <a:pt x="f542" y="f224"/>
                  </a:lnTo>
                  <a:lnTo>
                    <a:pt x="f329" y="f222"/>
                  </a:lnTo>
                  <a:lnTo>
                    <a:pt x="f329" y="f8"/>
                  </a:lnTo>
                  <a:lnTo>
                    <a:pt x="f543" y="f544"/>
                  </a:lnTo>
                  <a:lnTo>
                    <a:pt x="f545" y="f546"/>
                  </a:lnTo>
                  <a:lnTo>
                    <a:pt x="f322" y="f210"/>
                  </a:lnTo>
                  <a:lnTo>
                    <a:pt x="f354" y="f540"/>
                  </a:lnTo>
                  <a:lnTo>
                    <a:pt x="f340" y="f540"/>
                  </a:lnTo>
                  <a:lnTo>
                    <a:pt x="f345" y="f540"/>
                  </a:lnTo>
                  <a:lnTo>
                    <a:pt x="f416" y="f204"/>
                  </a:lnTo>
                  <a:lnTo>
                    <a:pt x="f547" y="f548"/>
                  </a:lnTo>
                  <a:lnTo>
                    <a:pt x="f388" y="f549"/>
                  </a:lnTo>
                  <a:lnTo>
                    <a:pt x="f313" y="f228"/>
                  </a:lnTo>
                  <a:lnTo>
                    <a:pt x="f312" y="f550"/>
                  </a:lnTo>
                  <a:lnTo>
                    <a:pt x="f393" y="f551"/>
                  </a:lnTo>
                  <a:lnTo>
                    <a:pt x="f552" y="f530"/>
                  </a:lnTo>
                  <a:lnTo>
                    <a:pt x="f553" y="f524"/>
                  </a:lnTo>
                  <a:lnTo>
                    <a:pt x="f390" y="f554"/>
                  </a:lnTo>
                  <a:lnTo>
                    <a:pt x="f555" y="f228"/>
                  </a:lnTo>
                  <a:lnTo>
                    <a:pt x="f556" y="f557"/>
                  </a:lnTo>
                  <a:lnTo>
                    <a:pt x="f558" y="f548"/>
                  </a:lnTo>
                  <a:lnTo>
                    <a:pt x="f559" y="f538"/>
                  </a:lnTo>
                  <a:lnTo>
                    <a:pt x="f560" y="f536"/>
                  </a:lnTo>
                  <a:lnTo>
                    <a:pt x="f561" y="f554"/>
                  </a:lnTo>
                  <a:lnTo>
                    <a:pt x="f562" y="f470"/>
                  </a:lnTo>
                  <a:lnTo>
                    <a:pt x="f563" y="f564"/>
                  </a:lnTo>
                  <a:lnTo>
                    <a:pt x="f565" y="f470"/>
                  </a:lnTo>
                  <a:lnTo>
                    <a:pt x="f566" y="f534"/>
                  </a:lnTo>
                  <a:lnTo>
                    <a:pt x="f567" y="f557"/>
                  </a:lnTo>
                  <a:lnTo>
                    <a:pt x="f568" y="f541"/>
                  </a:lnTo>
                  <a:lnTo>
                    <a:pt x="f302" y="f569"/>
                  </a:lnTo>
                  <a:lnTo>
                    <a:pt x="f570" y="f224"/>
                  </a:lnTo>
                  <a:lnTo>
                    <a:pt x="f299" y="f224"/>
                  </a:lnTo>
                  <a:lnTo>
                    <a:pt x="f571" y="f212"/>
                  </a:lnTo>
                  <a:lnTo>
                    <a:pt x="f572" y="f573"/>
                  </a:lnTo>
                  <a:lnTo>
                    <a:pt x="f294" y="f574"/>
                  </a:lnTo>
                  <a:lnTo>
                    <a:pt x="f575" y="f204"/>
                  </a:lnTo>
                  <a:lnTo>
                    <a:pt x="f291" y="f208"/>
                  </a:lnTo>
                  <a:lnTo>
                    <a:pt x="f576" y="f208"/>
                  </a:lnTo>
                  <a:lnTo>
                    <a:pt x="f458" y="f206"/>
                  </a:lnTo>
                  <a:lnTo>
                    <a:pt x="f265" y="f204"/>
                  </a:lnTo>
                  <a:lnTo>
                    <a:pt x="f263" y="f206"/>
                  </a:lnTo>
                  <a:lnTo>
                    <a:pt x="f251" y="f548"/>
                  </a:lnTo>
                  <a:lnTo>
                    <a:pt x="f577" y="f536"/>
                  </a:lnTo>
                  <a:lnTo>
                    <a:pt x="f235" y="f578"/>
                  </a:lnTo>
                  <a:lnTo>
                    <a:pt x="f564" y="f579"/>
                  </a:lnTo>
                  <a:lnTo>
                    <a:pt x="f539" y="f252"/>
                  </a:lnTo>
                  <a:lnTo>
                    <a:pt x="f580" y="f581"/>
                  </a:lnTo>
                  <a:lnTo>
                    <a:pt x="f212" y="f514"/>
                  </a:lnTo>
                  <a:lnTo>
                    <a:pt x="f224" y="f273"/>
                  </a:lnTo>
                  <a:lnTo>
                    <a:pt x="f224" y="f582"/>
                  </a:lnTo>
                  <a:lnTo>
                    <a:pt x="f224" y="f483"/>
                  </a:lnTo>
                  <a:lnTo>
                    <a:pt x="f583" y="f463"/>
                  </a:lnTo>
                  <a:lnTo>
                    <a:pt x="f584" y="f458"/>
                  </a:lnTo>
                  <a:lnTo>
                    <a:pt x="f585" y="f275"/>
                  </a:lnTo>
                  <a:lnTo>
                    <a:pt x="f586" y="f289"/>
                  </a:lnTo>
                  <a:lnTo>
                    <a:pt x="f587" y="f588"/>
                  </a:lnTo>
                  <a:lnTo>
                    <a:pt x="f589" y="f295"/>
                  </a:lnTo>
                  <a:lnTo>
                    <a:pt x="f590" y="f591"/>
                  </a:lnTo>
                  <a:lnTo>
                    <a:pt x="f592" y="f593"/>
                  </a:lnTo>
                  <a:lnTo>
                    <a:pt x="f594" y="f593"/>
                  </a:lnTo>
                  <a:lnTo>
                    <a:pt x="f595" y="f596"/>
                  </a:lnTo>
                  <a:lnTo>
                    <a:pt x="f597" y="f598"/>
                  </a:lnTo>
                  <a:lnTo>
                    <a:pt x="f597" y="f599"/>
                  </a:lnTo>
                  <a:lnTo>
                    <a:pt x="f600" y="f599"/>
                  </a:lnTo>
                  <a:lnTo>
                    <a:pt x="f601" y="f602"/>
                  </a:lnTo>
                  <a:lnTo>
                    <a:pt x="f603" y="f599"/>
                  </a:lnTo>
                  <a:lnTo>
                    <a:pt x="f195" y="f568"/>
                  </a:lnTo>
                  <a:lnTo>
                    <a:pt x="f604" y="f605"/>
                  </a:lnTo>
                  <a:lnTo>
                    <a:pt x="f606" y="f570"/>
                  </a:lnTo>
                  <a:lnTo>
                    <a:pt x="f607" y="f593"/>
                  </a:lnTo>
                  <a:lnTo>
                    <a:pt x="f608" y="f298"/>
                  </a:lnTo>
                  <a:lnTo>
                    <a:pt x="f609" y="f610"/>
                  </a:lnTo>
                  <a:lnTo>
                    <a:pt x="f611" y="f598"/>
                  </a:lnTo>
                  <a:lnTo>
                    <a:pt x="f612" y="f295"/>
                  </a:lnTo>
                  <a:lnTo>
                    <a:pt x="f613" y="f295"/>
                  </a:lnTo>
                  <a:lnTo>
                    <a:pt x="f614" y="f295"/>
                  </a:lnTo>
                  <a:lnTo>
                    <a:pt x="f615" y="f598"/>
                  </a:lnTo>
                  <a:lnTo>
                    <a:pt x="f616" y="f598"/>
                  </a:lnTo>
                  <a:lnTo>
                    <a:pt x="f617" y="f618"/>
                  </a:lnTo>
                  <a:lnTo>
                    <a:pt x="f619" y="f620"/>
                  </a:lnTo>
                  <a:lnTo>
                    <a:pt x="f621" y="f446"/>
                  </a:lnTo>
                  <a:lnTo>
                    <a:pt x="f159" y="f599"/>
                  </a:lnTo>
                  <a:lnTo>
                    <a:pt x="f622" y="f623"/>
                  </a:lnTo>
                  <a:lnTo>
                    <a:pt x="f624" y="f566"/>
                  </a:lnTo>
                  <a:lnTo>
                    <a:pt x="f625" y="f565"/>
                  </a:lnTo>
                  <a:lnTo>
                    <a:pt x="f626" y="f627"/>
                  </a:lnTo>
                  <a:lnTo>
                    <a:pt x="f628" y="f629"/>
                  </a:lnTo>
                  <a:lnTo>
                    <a:pt x="f630" y="f602"/>
                  </a:lnTo>
                  <a:lnTo>
                    <a:pt x="f631" y="f302"/>
                  </a:lnTo>
                  <a:lnTo>
                    <a:pt x="f632" y="f593"/>
                  </a:lnTo>
                  <a:lnTo>
                    <a:pt x="f633" y="f596"/>
                  </a:lnTo>
                  <a:lnTo>
                    <a:pt x="f634" y="f598"/>
                  </a:lnTo>
                  <a:lnTo>
                    <a:pt x="f635" y="f636"/>
                  </a:lnTo>
                  <a:lnTo>
                    <a:pt x="f637" y="f575"/>
                  </a:lnTo>
                  <a:lnTo>
                    <a:pt x="f638" y="f292"/>
                  </a:lnTo>
                  <a:lnTo>
                    <a:pt x="f639" y="f588"/>
                  </a:lnTo>
                  <a:lnTo>
                    <a:pt x="f640" y="f503"/>
                  </a:lnTo>
                  <a:lnTo>
                    <a:pt x="f641" y="f283"/>
                  </a:lnTo>
                  <a:lnTo>
                    <a:pt x="f642" y="f643"/>
                  </a:lnTo>
                  <a:lnTo>
                    <a:pt x="f644" y="f454"/>
                  </a:lnTo>
                  <a:lnTo>
                    <a:pt x="f644" y="f645"/>
                  </a:lnTo>
                  <a:lnTo>
                    <a:pt x="f646" y="f454"/>
                  </a:lnTo>
                  <a:lnTo>
                    <a:pt x="f647" y="f648"/>
                  </a:lnTo>
                  <a:lnTo>
                    <a:pt x="f649" y="f508"/>
                  </a:lnTo>
                  <a:lnTo>
                    <a:pt x="f650" y="f651"/>
                  </a:lnTo>
                  <a:lnTo>
                    <a:pt x="f652" y="f484"/>
                  </a:lnTo>
                  <a:lnTo>
                    <a:pt x="f642" y="f255"/>
                  </a:lnTo>
                  <a:lnTo>
                    <a:pt x="f653" y="f577"/>
                  </a:lnTo>
                  <a:lnTo>
                    <a:pt x="f640" y="f579"/>
                  </a:lnTo>
                  <a:lnTo>
                    <a:pt x="f653" y="f654"/>
                  </a:lnTo>
                  <a:lnTo>
                    <a:pt x="f642" y="f655"/>
                  </a:lnTo>
                  <a:lnTo>
                    <a:pt x="f646" y="f235"/>
                  </a:lnTo>
                  <a:lnTo>
                    <a:pt x="f656" y="f233"/>
                  </a:lnTo>
                  <a:lnTo>
                    <a:pt x="f657" y="f658"/>
                  </a:lnTo>
                  <a:lnTo>
                    <a:pt x="f147" y="f472"/>
                  </a:lnTo>
                  <a:lnTo>
                    <a:pt x="f147" y="f486"/>
                  </a:lnTo>
                  <a:lnTo>
                    <a:pt x="f652" y="f255"/>
                  </a:lnTo>
                  <a:lnTo>
                    <a:pt x="f147" y="f489"/>
                  </a:lnTo>
                  <a:lnTo>
                    <a:pt x="f659" y="f467"/>
                  </a:lnTo>
                  <a:lnTo>
                    <a:pt x="f660" y="f455"/>
                  </a:lnTo>
                  <a:lnTo>
                    <a:pt x="f661" y="f648"/>
                  </a:lnTo>
                  <a:lnTo>
                    <a:pt x="f662" y="f283"/>
                  </a:lnTo>
                  <a:lnTo>
                    <a:pt x="f663" y="f504"/>
                  </a:lnTo>
                  <a:lnTo>
                    <a:pt x="f664" y="f575"/>
                  </a:lnTo>
                  <a:lnTo>
                    <a:pt x="f665" y="f598"/>
                  </a:lnTo>
                  <a:lnTo>
                    <a:pt x="f666" y="f667"/>
                  </a:lnTo>
                  <a:lnTo>
                    <a:pt x="f668" y="f669"/>
                  </a:lnTo>
                  <a:lnTo>
                    <a:pt x="f122" y="f303"/>
                  </a:lnTo>
                  <a:lnTo>
                    <a:pt x="f670" y="f305"/>
                  </a:lnTo>
                  <a:lnTo>
                    <a:pt x="f671" y="f672"/>
                  </a:lnTo>
                  <a:lnTo>
                    <a:pt x="f671" y="f673"/>
                  </a:lnTo>
                  <a:lnTo>
                    <a:pt x="f121" y="f427"/>
                  </a:lnTo>
                  <a:lnTo>
                    <a:pt x="f670" y="f558"/>
                  </a:lnTo>
                  <a:lnTo>
                    <a:pt x="f122" y="f674"/>
                  </a:lnTo>
                  <a:lnTo>
                    <a:pt x="f675" y="f676"/>
                  </a:lnTo>
                  <a:lnTo>
                    <a:pt x="f129" y="f426"/>
                  </a:lnTo>
                  <a:lnTo>
                    <a:pt x="f677" y="f426"/>
                  </a:lnTo>
                  <a:lnTo>
                    <a:pt x="f678" y="f679"/>
                  </a:lnTo>
                  <a:lnTo>
                    <a:pt x="f664" y="f680"/>
                  </a:lnTo>
                  <a:lnTo>
                    <a:pt x="f664" y="f681"/>
                  </a:lnTo>
                  <a:lnTo>
                    <a:pt x="f682" y="f683"/>
                  </a:lnTo>
                  <a:lnTo>
                    <a:pt x="f677" y="f684"/>
                  </a:lnTo>
                  <a:lnTo>
                    <a:pt x="f685" y="f426"/>
                  </a:lnTo>
                  <a:lnTo>
                    <a:pt x="f686" y="f390"/>
                  </a:lnTo>
                  <a:lnTo>
                    <a:pt x="f687" y="f688"/>
                  </a:lnTo>
                  <a:lnTo>
                    <a:pt x="f689" y="f419"/>
                  </a:lnTo>
                  <a:lnTo>
                    <a:pt x="f107" y="f318"/>
                  </a:lnTo>
                  <a:lnTo>
                    <a:pt x="f690" y="f423"/>
                  </a:lnTo>
                  <a:lnTo>
                    <a:pt x="f691" y="f394"/>
                  </a:lnTo>
                  <a:lnTo>
                    <a:pt x="f692" y="f411"/>
                  </a:lnTo>
                  <a:lnTo>
                    <a:pt x="f693" y="f410"/>
                  </a:lnTo>
                  <a:lnTo>
                    <a:pt x="f92" y="f694"/>
                  </a:lnTo>
                  <a:lnTo>
                    <a:pt x="f102" y="f350"/>
                  </a:lnTo>
                  <a:lnTo>
                    <a:pt x="f695" y="f394"/>
                  </a:lnTo>
                  <a:lnTo>
                    <a:pt x="f692" y="f696"/>
                  </a:lnTo>
                  <a:lnTo>
                    <a:pt x="f697" y="f312"/>
                  </a:lnTo>
                  <a:lnTo>
                    <a:pt x="f698" y="f699"/>
                  </a:lnTo>
                  <a:lnTo>
                    <a:pt x="f700" y="f701"/>
                  </a:lnTo>
                  <a:lnTo>
                    <a:pt x="f702" y="f703"/>
                  </a:lnTo>
                  <a:lnTo>
                    <a:pt x="f704" y="f674"/>
                  </a:lnTo>
                  <a:lnTo>
                    <a:pt x="f705" y="f673"/>
                  </a:lnTo>
                  <a:lnTo>
                    <a:pt x="f706" y="f707"/>
                  </a:lnTo>
                  <a:lnTo>
                    <a:pt x="f708" y="f426"/>
                  </a:lnTo>
                  <a:lnTo>
                    <a:pt x="f709" y="f684"/>
                  </a:lnTo>
                  <a:lnTo>
                    <a:pt x="f710" y="f711"/>
                  </a:lnTo>
                  <a:lnTo>
                    <a:pt x="f712" y="f434"/>
                  </a:lnTo>
                  <a:lnTo>
                    <a:pt x="f713" y="f714"/>
                  </a:lnTo>
                  <a:lnTo>
                    <a:pt x="f715" y="f716"/>
                  </a:lnTo>
                  <a:lnTo>
                    <a:pt x="f715" y="f717"/>
                  </a:lnTo>
                  <a:lnTo>
                    <a:pt x="f718" y="f719"/>
                  </a:lnTo>
                  <a:lnTo>
                    <a:pt x="f720" y="f721"/>
                  </a:lnTo>
                  <a:lnTo>
                    <a:pt x="f693" y="f423"/>
                  </a:lnTo>
                  <a:lnTo>
                    <a:pt x="f722" y="f723"/>
                  </a:lnTo>
                  <a:lnTo>
                    <a:pt x="f724" y="f725"/>
                  </a:lnTo>
                  <a:lnTo>
                    <a:pt x="f726" y="f350"/>
                  </a:lnTo>
                  <a:lnTo>
                    <a:pt x="f727" y="f413"/>
                  </a:lnTo>
                  <a:lnTo>
                    <a:pt x="f728" y="f352"/>
                  </a:lnTo>
                  <a:lnTo>
                    <a:pt x="f729" y="f730"/>
                  </a:lnTo>
                  <a:lnTo>
                    <a:pt x="f75" y="f411"/>
                  </a:lnTo>
                  <a:lnTo>
                    <a:pt x="f731" y="f410"/>
                  </a:lnTo>
                  <a:lnTo>
                    <a:pt x="f732" y="f409"/>
                  </a:lnTo>
                  <a:lnTo>
                    <a:pt x="f733" y="f734"/>
                  </a:lnTo>
                  <a:lnTo>
                    <a:pt x="f735" y="f736"/>
                  </a:lnTo>
                  <a:lnTo>
                    <a:pt x="f737" y="f357"/>
                  </a:lnTo>
                  <a:lnTo>
                    <a:pt x="f49" y="f358"/>
                  </a:lnTo>
                  <a:lnTo>
                    <a:pt x="f738" y="f408"/>
                  </a:lnTo>
                  <a:lnTo>
                    <a:pt x="f739" y="f740"/>
                  </a:lnTo>
                  <a:lnTo>
                    <a:pt x="f741" y="f323"/>
                  </a:lnTo>
                  <a:lnTo>
                    <a:pt x="f741" y="f361"/>
                  </a:lnTo>
                  <a:lnTo>
                    <a:pt x="f741" y="f362"/>
                  </a:lnTo>
                  <a:lnTo>
                    <a:pt x="f742" y="f380"/>
                  </a:lnTo>
                  <a:lnTo>
                    <a:pt x="f743" y="f744"/>
                  </a:lnTo>
                  <a:lnTo>
                    <a:pt x="f745" y="f325"/>
                  </a:lnTo>
                  <a:lnTo>
                    <a:pt x="f49" y="f746"/>
                  </a:lnTo>
                  <a:lnTo>
                    <a:pt x="f738" y="f747"/>
                  </a:lnTo>
                  <a:lnTo>
                    <a:pt x="f748" y="f367"/>
                  </a:lnTo>
                  <a:lnTo>
                    <a:pt x="f749" y="f369"/>
                  </a:lnTo>
                  <a:lnTo>
                    <a:pt x="f750" y="f751"/>
                  </a:lnTo>
                  <a:lnTo>
                    <a:pt x="f752" y="f753"/>
                  </a:lnTo>
                  <a:lnTo>
                    <a:pt x="f46" y="f346"/>
                  </a:lnTo>
                  <a:lnTo>
                    <a:pt x="f754" y="f374"/>
                  </a:lnTo>
                  <a:lnTo>
                    <a:pt x="f755" y="f10"/>
                  </a:lnTo>
                  <a:lnTo>
                    <a:pt x="f755" y="f337"/>
                  </a:lnTo>
                  <a:lnTo>
                    <a:pt x="f756" y="f337"/>
                  </a:lnTo>
                  <a:lnTo>
                    <a:pt x="f757" y="f337"/>
                  </a:lnTo>
                  <a:lnTo>
                    <a:pt x="f758" y="f753"/>
                  </a:lnTo>
                  <a:lnTo>
                    <a:pt x="f759" y="f751"/>
                  </a:lnTo>
                  <a:lnTo>
                    <a:pt x="f36" y="f417"/>
                  </a:lnTo>
                  <a:lnTo>
                    <a:pt x="f760" y="f369"/>
                  </a:lnTo>
                  <a:lnTo>
                    <a:pt x="f761" y="f501"/>
                  </a:lnTo>
                  <a:lnTo>
                    <a:pt x="f762" y="f400"/>
                  </a:lnTo>
                  <a:lnTo>
                    <a:pt x="f763" y="f400"/>
                  </a:lnTo>
                  <a:lnTo>
                    <a:pt x="f764" y="f765"/>
                  </a:lnTo>
                  <a:lnTo>
                    <a:pt x="f766" y="f417"/>
                  </a:lnTo>
                  <a:lnTo>
                    <a:pt x="f767" y="f317"/>
                  </a:lnTo>
                  <a:lnTo>
                    <a:pt x="f768" y="f422"/>
                  </a:lnTo>
                  <a:lnTo>
                    <a:pt x="f768" y="f315"/>
                  </a:lnTo>
                  <a:lnTo>
                    <a:pt x="f768" y="f346"/>
                  </a:lnTo>
                  <a:lnTo>
                    <a:pt x="f767" y="f339"/>
                  </a:lnTo>
                  <a:lnTo>
                    <a:pt x="f769" y="f770"/>
                  </a:lnTo>
                  <a:lnTo>
                    <a:pt x="f9" y="f10"/>
                  </a:lnTo>
                  <a:close/>
                </a:path>
              </a:pathLst>
            </a:custGeom>
            <a:solidFill>
              <a:srgbClr val="5B9BD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endParaRPr lang="en-US" sz="1800" b="0" i="0" u="none" strike="noStrike" kern="0" cap="none" spc="0" baseline="0">
                <a:solidFill>
                  <a:schemeClr val="bg1"/>
                </a:solidFill>
                <a:uFillTx/>
                <a:latin typeface="Gulim" panose="020B0600000101010101" pitchFamily="34" charset="-127"/>
                <a:ea typeface="Gulim" panose="020B0600000101010101" pitchFamily="34" charset="-127"/>
              </a:endParaRPr>
            </a:p>
          </p:txBody>
        </p:sp>
      </p:grpSp>
      <p:grpSp>
        <p:nvGrpSpPr>
          <p:cNvPr id="23" name="Group 112"/>
          <p:cNvGrpSpPr/>
          <p:nvPr/>
        </p:nvGrpSpPr>
        <p:grpSpPr>
          <a:xfrm>
            <a:off x="6414172" y="3599090"/>
            <a:ext cx="2336794" cy="1568442"/>
            <a:chOff x="5964238" y="3584576"/>
            <a:chExt cx="2336794" cy="1568442"/>
          </a:xfrm>
        </p:grpSpPr>
        <p:grpSp>
          <p:nvGrpSpPr>
            <p:cNvPr id="24" name="Group 113"/>
            <p:cNvGrpSpPr/>
            <p:nvPr/>
          </p:nvGrpSpPr>
          <p:grpSpPr>
            <a:xfrm>
              <a:off x="5964238" y="3584576"/>
              <a:ext cx="2335258" cy="1568442"/>
              <a:chOff x="5964238" y="3584576"/>
              <a:chExt cx="2335258" cy="1568442"/>
            </a:xfrm>
          </p:grpSpPr>
          <p:sp>
            <p:nvSpPr>
              <p:cNvPr id="25" name="Freeform 114"/>
              <p:cNvSpPr/>
              <p:nvPr/>
            </p:nvSpPr>
            <p:spPr>
              <a:xfrm>
                <a:off x="8222531" y="3584576"/>
                <a:ext cx="50804" cy="236747"/>
              </a:xfrm>
              <a:custGeom>
                <a:avLst/>
                <a:gdLst>
                  <a:gd name="f0" fmla="val 10800000"/>
                  <a:gd name="f1" fmla="val 5400000"/>
                  <a:gd name="f2" fmla="val 180"/>
                  <a:gd name="f3" fmla="val w"/>
                  <a:gd name="f4" fmla="val h"/>
                  <a:gd name="f5" fmla="val 0"/>
                  <a:gd name="f6" fmla="val 43"/>
                  <a:gd name="f7" fmla="val 160"/>
                  <a:gd name="f8" fmla="val 5"/>
                  <a:gd name="f9" fmla="val 35"/>
                  <a:gd name="f10" fmla="val 145"/>
                  <a:gd name="f11" fmla="val 107"/>
                  <a:gd name="f12" fmla="val 65"/>
                  <a:gd name="f13" fmla="val 11"/>
                  <a:gd name="f14" fmla="val 23"/>
                  <a:gd name="f15" fmla="val 8"/>
                  <a:gd name="f16" fmla="val 26"/>
                  <a:gd name="f17" fmla="val 88"/>
                  <a:gd name="f18" fmla="val 137"/>
                  <a:gd name="f19" fmla="+- 0 0 -90"/>
                  <a:gd name="f20" fmla="*/ f3 1 43"/>
                  <a:gd name="f21" fmla="*/ f4 1 160"/>
                  <a:gd name="f22" fmla="val f5"/>
                  <a:gd name="f23" fmla="val f6"/>
                  <a:gd name="f24" fmla="val f7"/>
                  <a:gd name="f25" fmla="*/ f19 f0 1"/>
                  <a:gd name="f26" fmla="+- f24 0 f22"/>
                  <a:gd name="f27" fmla="+- f23 0 f22"/>
                  <a:gd name="f28" fmla="*/ f25 1 f2"/>
                  <a:gd name="f29" fmla="*/ f27 1 43"/>
                  <a:gd name="f30" fmla="*/ f26 1 160"/>
                  <a:gd name="f31" fmla="*/ 5 f27 1"/>
                  <a:gd name="f32" fmla="*/ 160 f26 1"/>
                  <a:gd name="f33" fmla="*/ 35 f27 1"/>
                  <a:gd name="f34" fmla="*/ 145 f26 1"/>
                  <a:gd name="f35" fmla="*/ 107 f26 1"/>
                  <a:gd name="f36" fmla="*/ 43 f27 1"/>
                  <a:gd name="f37" fmla="*/ 65 f26 1"/>
                  <a:gd name="f38" fmla="*/ 11 f26 1"/>
                  <a:gd name="f39" fmla="*/ 23 f27 1"/>
                  <a:gd name="f40" fmla="*/ 0 f26 1"/>
                  <a:gd name="f41" fmla="*/ 8 f27 1"/>
                  <a:gd name="f42" fmla="*/ 26 f26 1"/>
                  <a:gd name="f43" fmla="*/ 88 f26 1"/>
                  <a:gd name="f44" fmla="*/ 0 f27 1"/>
                  <a:gd name="f45" fmla="*/ 137 f26 1"/>
                  <a:gd name="f46" fmla="+- f28 0 f1"/>
                  <a:gd name="f47" fmla="*/ f31 1 43"/>
                  <a:gd name="f48" fmla="*/ f32 1 160"/>
                  <a:gd name="f49" fmla="*/ f33 1 43"/>
                  <a:gd name="f50" fmla="*/ f34 1 160"/>
                  <a:gd name="f51" fmla="*/ f35 1 160"/>
                  <a:gd name="f52" fmla="*/ f36 1 43"/>
                  <a:gd name="f53" fmla="*/ f37 1 160"/>
                  <a:gd name="f54" fmla="*/ f38 1 160"/>
                  <a:gd name="f55" fmla="*/ f39 1 43"/>
                  <a:gd name="f56" fmla="*/ f40 1 160"/>
                  <a:gd name="f57" fmla="*/ f41 1 43"/>
                  <a:gd name="f58" fmla="*/ f42 1 160"/>
                  <a:gd name="f59" fmla="*/ f43 1 160"/>
                  <a:gd name="f60" fmla="*/ f44 1 43"/>
                  <a:gd name="f61" fmla="*/ f45 1 160"/>
                  <a:gd name="f62" fmla="*/ f47 1 f29"/>
                  <a:gd name="f63" fmla="*/ f48 1 f30"/>
                  <a:gd name="f64" fmla="*/ f49 1 f29"/>
                  <a:gd name="f65" fmla="*/ f50 1 f30"/>
                  <a:gd name="f66" fmla="*/ f51 1 f30"/>
                  <a:gd name="f67" fmla="*/ f52 1 f29"/>
                  <a:gd name="f68" fmla="*/ f53 1 f30"/>
                  <a:gd name="f69" fmla="*/ f54 1 f30"/>
                  <a:gd name="f70" fmla="*/ f55 1 f29"/>
                  <a:gd name="f71" fmla="*/ f56 1 f30"/>
                  <a:gd name="f72" fmla="*/ f57 1 f29"/>
                  <a:gd name="f73" fmla="*/ f58 1 f30"/>
                  <a:gd name="f74" fmla="*/ f59 1 f30"/>
                  <a:gd name="f75" fmla="*/ f60 1 f29"/>
                  <a:gd name="f76" fmla="*/ f61 1 f30"/>
                  <a:gd name="f77" fmla="*/ f75 f20 1"/>
                  <a:gd name="f78" fmla="*/ f67 f20 1"/>
                  <a:gd name="f79" fmla="*/ f63 f21 1"/>
                  <a:gd name="f80" fmla="*/ f71 f21 1"/>
                  <a:gd name="f81" fmla="*/ f62 f20 1"/>
                  <a:gd name="f82" fmla="*/ f64 f20 1"/>
                  <a:gd name="f83" fmla="*/ f65 f21 1"/>
                  <a:gd name="f84" fmla="*/ f66 f21 1"/>
                  <a:gd name="f85" fmla="*/ f68 f21 1"/>
                  <a:gd name="f86" fmla="*/ f69 f21 1"/>
                  <a:gd name="f87" fmla="*/ f70 f20 1"/>
                  <a:gd name="f88" fmla="*/ f72 f20 1"/>
                  <a:gd name="f89" fmla="*/ f73 f21 1"/>
                  <a:gd name="f90" fmla="*/ f74 f21 1"/>
                  <a:gd name="f91" fmla="*/ f76 f21 1"/>
                </a:gdLst>
                <a:ahLst/>
                <a:cxnLst>
                  <a:cxn ang="3">
                    <a:pos x="hc" y="t"/>
                  </a:cxn>
                  <a:cxn ang="0">
                    <a:pos x="r" y="vc"/>
                  </a:cxn>
                  <a:cxn ang="cd4">
                    <a:pos x="hc" y="b"/>
                  </a:cxn>
                  <a:cxn ang="cd2">
                    <a:pos x="l" y="vc"/>
                  </a:cxn>
                  <a:cxn ang="f46">
                    <a:pos x="f81" y="f79"/>
                  </a:cxn>
                  <a:cxn ang="f46">
                    <a:pos x="f82" y="f83"/>
                  </a:cxn>
                  <a:cxn ang="f46">
                    <a:pos x="f82" y="f84"/>
                  </a:cxn>
                  <a:cxn ang="f46">
                    <a:pos x="f78" y="f85"/>
                  </a:cxn>
                  <a:cxn ang="f46">
                    <a:pos x="f82" y="f86"/>
                  </a:cxn>
                  <a:cxn ang="f46">
                    <a:pos x="f87" y="f80"/>
                  </a:cxn>
                  <a:cxn ang="f46">
                    <a:pos x="f88" y="f89"/>
                  </a:cxn>
                  <a:cxn ang="f46">
                    <a:pos x="f88" y="f90"/>
                  </a:cxn>
                  <a:cxn ang="f46">
                    <a:pos x="f77" y="f91"/>
                  </a:cxn>
                  <a:cxn ang="f46">
                    <a:pos x="f81" y="f79"/>
                  </a:cxn>
                </a:cxnLst>
                <a:rect l="f77" t="f80" r="f78" b="f79"/>
                <a:pathLst>
                  <a:path w="43" h="160">
                    <a:moveTo>
                      <a:pt x="f8" y="f7"/>
                    </a:moveTo>
                    <a:lnTo>
                      <a:pt x="f9" y="f10"/>
                    </a:lnTo>
                    <a:lnTo>
                      <a:pt x="f9" y="f11"/>
                    </a:lnTo>
                    <a:lnTo>
                      <a:pt x="f6" y="f12"/>
                    </a:lnTo>
                    <a:lnTo>
                      <a:pt x="f9" y="f13"/>
                    </a:lnTo>
                    <a:lnTo>
                      <a:pt x="f14" y="f5"/>
                    </a:lnTo>
                    <a:lnTo>
                      <a:pt x="f15" y="f16"/>
                    </a:lnTo>
                    <a:lnTo>
                      <a:pt x="f15" y="f17"/>
                    </a:lnTo>
                    <a:lnTo>
                      <a:pt x="f5" y="f18"/>
                    </a:lnTo>
                    <a:lnTo>
                      <a:pt x="f8" y="f7"/>
                    </a:lnTo>
                    <a:close/>
                  </a:path>
                </a:pathLst>
              </a:custGeom>
              <a:solidFill>
                <a:srgbClr val="FFFFFF">
                  <a:alpha val="50195"/>
                </a:srgbClr>
              </a:solidFill>
              <a:ln>
                <a:noFill/>
              </a:ln>
              <a:scene3d>
                <a:camera prst="legacyObliqueBottom"/>
                <a:lightRig rig="legacyFlat2" dir="b"/>
              </a:scene3d>
              <a:sp3d extrusionH="457200" prstMaterial="legacyPlastic">
                <a:bevelT w="13500" h="13500" prst="angle"/>
                <a:bevelB w="13500" h="13500" prst="angle"/>
                <a:extrusionClr>
                  <a:srgbClr val="FFFFFF"/>
                </a:extrusionClr>
              </a:sp3d>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endParaRPr lang="en-US" sz="1800" b="0" i="0" u="none" strike="noStrike" kern="0" cap="none" spc="0" baseline="0">
                  <a:solidFill>
                    <a:schemeClr val="bg1"/>
                  </a:solidFill>
                  <a:uFillTx/>
                  <a:latin typeface="Gulim" panose="020B0600000101010101" pitchFamily="34" charset="-127"/>
                  <a:ea typeface="Gulim" panose="020B0600000101010101" pitchFamily="34" charset="-127"/>
                </a:endParaRPr>
              </a:p>
            </p:txBody>
          </p:sp>
          <p:sp>
            <p:nvSpPr>
              <p:cNvPr id="26" name="Freeform 115"/>
              <p:cNvSpPr/>
              <p:nvPr/>
            </p:nvSpPr>
            <p:spPr>
              <a:xfrm>
                <a:off x="8176345" y="3873114"/>
                <a:ext cx="123151" cy="69540"/>
              </a:xfrm>
              <a:custGeom>
                <a:avLst/>
                <a:gdLst>
                  <a:gd name="f0" fmla="val 10800000"/>
                  <a:gd name="f1" fmla="val 5400000"/>
                  <a:gd name="f2" fmla="val 180"/>
                  <a:gd name="f3" fmla="val w"/>
                  <a:gd name="f4" fmla="val h"/>
                  <a:gd name="f5" fmla="val 0"/>
                  <a:gd name="f6" fmla="val 80"/>
                  <a:gd name="f7" fmla="val 49"/>
                  <a:gd name="f8" fmla="val 27"/>
                  <a:gd name="f9" fmla="val 46"/>
                  <a:gd name="f10" fmla="val 18"/>
                  <a:gd name="f11" fmla="val 7"/>
                  <a:gd name="f12" fmla="val 50"/>
                  <a:gd name="f13" fmla="val 30"/>
                  <a:gd name="f14" fmla="val 61"/>
                  <a:gd name="f15" fmla="+- 0 0 -90"/>
                  <a:gd name="f16" fmla="*/ f3 1 80"/>
                  <a:gd name="f17" fmla="*/ f4 1 49"/>
                  <a:gd name="f18" fmla="val f5"/>
                  <a:gd name="f19" fmla="val f6"/>
                  <a:gd name="f20" fmla="val f7"/>
                  <a:gd name="f21" fmla="*/ f15 f0 1"/>
                  <a:gd name="f22" fmla="+- f20 0 f18"/>
                  <a:gd name="f23" fmla="+- f19 0 f18"/>
                  <a:gd name="f24" fmla="*/ f21 1 f2"/>
                  <a:gd name="f25" fmla="*/ f23 1 80"/>
                  <a:gd name="f26" fmla="*/ f22 1 49"/>
                  <a:gd name="f27" fmla="*/ 27 f23 1"/>
                  <a:gd name="f28" fmla="*/ 46 f22 1"/>
                  <a:gd name="f29" fmla="*/ 0 f23 1"/>
                  <a:gd name="f30" fmla="*/ 49 f22 1"/>
                  <a:gd name="f31" fmla="*/ 18 f23 1"/>
                  <a:gd name="f32" fmla="*/ 7 f22 1"/>
                  <a:gd name="f33" fmla="*/ 50 f23 1"/>
                  <a:gd name="f34" fmla="*/ 0 f22 1"/>
                  <a:gd name="f35" fmla="*/ 80 f23 1"/>
                  <a:gd name="f36" fmla="*/ 30 f22 1"/>
                  <a:gd name="f37" fmla="*/ 61 f23 1"/>
                  <a:gd name="f38" fmla="+- f24 0 f1"/>
                  <a:gd name="f39" fmla="*/ f27 1 80"/>
                  <a:gd name="f40" fmla="*/ f28 1 49"/>
                  <a:gd name="f41" fmla="*/ f29 1 80"/>
                  <a:gd name="f42" fmla="*/ f30 1 49"/>
                  <a:gd name="f43" fmla="*/ f31 1 80"/>
                  <a:gd name="f44" fmla="*/ f32 1 49"/>
                  <a:gd name="f45" fmla="*/ f33 1 80"/>
                  <a:gd name="f46" fmla="*/ f34 1 49"/>
                  <a:gd name="f47" fmla="*/ f35 1 80"/>
                  <a:gd name="f48" fmla="*/ f36 1 49"/>
                  <a:gd name="f49" fmla="*/ f37 1 80"/>
                  <a:gd name="f50" fmla="*/ f39 1 f25"/>
                  <a:gd name="f51" fmla="*/ f40 1 f26"/>
                  <a:gd name="f52" fmla="*/ f41 1 f25"/>
                  <a:gd name="f53" fmla="*/ f42 1 f26"/>
                  <a:gd name="f54" fmla="*/ f43 1 f25"/>
                  <a:gd name="f55" fmla="*/ f44 1 f26"/>
                  <a:gd name="f56" fmla="*/ f45 1 f25"/>
                  <a:gd name="f57" fmla="*/ f46 1 f26"/>
                  <a:gd name="f58" fmla="*/ f47 1 f25"/>
                  <a:gd name="f59" fmla="*/ f48 1 f26"/>
                  <a:gd name="f60" fmla="*/ f49 1 f25"/>
                  <a:gd name="f61" fmla="*/ f52 f16 1"/>
                  <a:gd name="f62" fmla="*/ f58 f16 1"/>
                  <a:gd name="f63" fmla="*/ f53 f17 1"/>
                  <a:gd name="f64" fmla="*/ f57 f17 1"/>
                  <a:gd name="f65" fmla="*/ f50 f16 1"/>
                  <a:gd name="f66" fmla="*/ f51 f17 1"/>
                  <a:gd name="f67" fmla="*/ f54 f16 1"/>
                  <a:gd name="f68" fmla="*/ f55 f17 1"/>
                  <a:gd name="f69" fmla="*/ f56 f16 1"/>
                  <a:gd name="f70" fmla="*/ f59 f17 1"/>
                  <a:gd name="f71" fmla="*/ f60 f16 1"/>
                </a:gdLst>
                <a:ahLst/>
                <a:cxnLst>
                  <a:cxn ang="3">
                    <a:pos x="hc" y="t"/>
                  </a:cxn>
                  <a:cxn ang="0">
                    <a:pos x="r" y="vc"/>
                  </a:cxn>
                  <a:cxn ang="cd4">
                    <a:pos x="hc" y="b"/>
                  </a:cxn>
                  <a:cxn ang="cd2">
                    <a:pos x="l" y="vc"/>
                  </a:cxn>
                  <a:cxn ang="f38">
                    <a:pos x="f65" y="f66"/>
                  </a:cxn>
                  <a:cxn ang="f38">
                    <a:pos x="f61" y="f63"/>
                  </a:cxn>
                  <a:cxn ang="f38">
                    <a:pos x="f67" y="f68"/>
                  </a:cxn>
                  <a:cxn ang="f38">
                    <a:pos x="f69" y="f64"/>
                  </a:cxn>
                  <a:cxn ang="f38">
                    <a:pos x="f62" y="f70"/>
                  </a:cxn>
                  <a:cxn ang="f38">
                    <a:pos x="f71" y="f63"/>
                  </a:cxn>
                  <a:cxn ang="f38">
                    <a:pos x="f65" y="f66"/>
                  </a:cxn>
                </a:cxnLst>
                <a:rect l="f61" t="f64" r="f62" b="f63"/>
                <a:pathLst>
                  <a:path w="80" h="49">
                    <a:moveTo>
                      <a:pt x="f8" y="f9"/>
                    </a:moveTo>
                    <a:lnTo>
                      <a:pt x="f5" y="f7"/>
                    </a:lnTo>
                    <a:lnTo>
                      <a:pt x="f10" y="f11"/>
                    </a:lnTo>
                    <a:lnTo>
                      <a:pt x="f12" y="f5"/>
                    </a:lnTo>
                    <a:lnTo>
                      <a:pt x="f6" y="f13"/>
                    </a:lnTo>
                    <a:lnTo>
                      <a:pt x="f14" y="f7"/>
                    </a:lnTo>
                    <a:lnTo>
                      <a:pt x="f8" y="f9"/>
                    </a:lnTo>
                    <a:close/>
                  </a:path>
                </a:pathLst>
              </a:custGeom>
              <a:solidFill>
                <a:srgbClr val="FFFFFF">
                  <a:alpha val="50195"/>
                </a:srgbClr>
              </a:solidFill>
              <a:ln>
                <a:noFill/>
              </a:ln>
              <a:scene3d>
                <a:camera prst="legacyObliqueBottom"/>
                <a:lightRig rig="legacyFlat2" dir="b"/>
              </a:scene3d>
              <a:sp3d extrusionH="457200" prstMaterial="legacyPlastic">
                <a:bevelT w="13500" h="13500" prst="angle"/>
                <a:bevelB w="13500" h="13500" prst="angle"/>
                <a:extrusionClr>
                  <a:srgbClr val="FFFFFF"/>
                </a:extrusionClr>
              </a:sp3d>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endParaRPr lang="en-US" sz="1800" b="0" i="0" u="none" strike="noStrike" kern="0" cap="none" spc="0" baseline="0">
                  <a:solidFill>
                    <a:schemeClr val="bg1"/>
                  </a:solidFill>
                  <a:uFillTx/>
                  <a:latin typeface="Gulim" panose="020B0600000101010101" pitchFamily="34" charset="-127"/>
                  <a:ea typeface="Gulim" panose="020B0600000101010101" pitchFamily="34" charset="-127"/>
                </a:endParaRPr>
              </a:p>
            </p:txBody>
          </p:sp>
          <p:sp>
            <p:nvSpPr>
              <p:cNvPr id="27" name="Freeform 116"/>
              <p:cNvSpPr/>
              <p:nvPr/>
            </p:nvSpPr>
            <p:spPr>
              <a:xfrm>
                <a:off x="7982382" y="3975207"/>
                <a:ext cx="247838" cy="214554"/>
              </a:xfrm>
              <a:custGeom>
                <a:avLst/>
                <a:gdLst>
                  <a:gd name="f0" fmla="val 10800000"/>
                  <a:gd name="f1" fmla="val 5400000"/>
                  <a:gd name="f2" fmla="val 180"/>
                  <a:gd name="f3" fmla="val w"/>
                  <a:gd name="f4" fmla="val h"/>
                  <a:gd name="f5" fmla="val 0"/>
                  <a:gd name="f6" fmla="val 161"/>
                  <a:gd name="f7" fmla="val 145"/>
                  <a:gd name="f8" fmla="val 134"/>
                  <a:gd name="f9" fmla="val 8"/>
                  <a:gd name="f10" fmla="val 114"/>
                  <a:gd name="f11" fmla="val 27"/>
                  <a:gd name="f12" fmla="val 99"/>
                  <a:gd name="f13" fmla="val 45"/>
                  <a:gd name="f14" fmla="val 87"/>
                  <a:gd name="f15" fmla="val 50"/>
                  <a:gd name="f16" fmla="val 72"/>
                  <a:gd name="f17" fmla="val 60"/>
                  <a:gd name="f18" fmla="val 69"/>
                  <a:gd name="f19" fmla="val 22"/>
                  <a:gd name="f20" fmla="val 110"/>
                  <a:gd name="f21" fmla="val 61"/>
                  <a:gd name="f22" fmla="val 142"/>
                  <a:gd name="f23" fmla="val 84"/>
                  <a:gd name="f24" fmla="val 130"/>
                  <a:gd name="f25" fmla="val 129"/>
                  <a:gd name="f26" fmla="val 77"/>
                  <a:gd name="f27" fmla="val 149"/>
                  <a:gd name="f28" fmla="val 23"/>
                  <a:gd name="f29" fmla="+- 0 0 -90"/>
                  <a:gd name="f30" fmla="*/ f3 1 161"/>
                  <a:gd name="f31" fmla="*/ f4 1 145"/>
                  <a:gd name="f32" fmla="val f5"/>
                  <a:gd name="f33" fmla="val f6"/>
                  <a:gd name="f34" fmla="val f7"/>
                  <a:gd name="f35" fmla="*/ f29 f0 1"/>
                  <a:gd name="f36" fmla="+- f34 0 f32"/>
                  <a:gd name="f37" fmla="+- f33 0 f32"/>
                  <a:gd name="f38" fmla="*/ f35 1 f2"/>
                  <a:gd name="f39" fmla="*/ f37 1 161"/>
                  <a:gd name="f40" fmla="*/ f36 1 145"/>
                  <a:gd name="f41" fmla="*/ 134 f37 1"/>
                  <a:gd name="f42" fmla="*/ 8 f36 1"/>
                  <a:gd name="f43" fmla="*/ 114 f37 1"/>
                  <a:gd name="f44" fmla="*/ 27 f36 1"/>
                  <a:gd name="f45" fmla="*/ 99 f37 1"/>
                  <a:gd name="f46" fmla="*/ 45 f36 1"/>
                  <a:gd name="f47" fmla="*/ 87 f37 1"/>
                  <a:gd name="f48" fmla="*/ 50 f36 1"/>
                  <a:gd name="f49" fmla="*/ 72 f37 1"/>
                  <a:gd name="f50" fmla="*/ 60 f36 1"/>
                  <a:gd name="f51" fmla="*/ 69 f37 1"/>
                  <a:gd name="f52" fmla="*/ 87 f36 1"/>
                  <a:gd name="f53" fmla="*/ 22 f37 1"/>
                  <a:gd name="f54" fmla="*/ 0 f37 1"/>
                  <a:gd name="f55" fmla="*/ 110 f36 1"/>
                  <a:gd name="f56" fmla="*/ 134 f36 1"/>
                  <a:gd name="f57" fmla="*/ 61 f37 1"/>
                  <a:gd name="f58" fmla="*/ 142 f36 1"/>
                  <a:gd name="f59" fmla="*/ 84 f37 1"/>
                  <a:gd name="f60" fmla="*/ 145 f36 1"/>
                  <a:gd name="f61" fmla="*/ 130 f36 1"/>
                  <a:gd name="f62" fmla="*/ 129 f37 1"/>
                  <a:gd name="f63" fmla="*/ 77 f36 1"/>
                  <a:gd name="f64" fmla="*/ 149 f37 1"/>
                  <a:gd name="f65" fmla="*/ 161 f37 1"/>
                  <a:gd name="f66" fmla="*/ 23 f36 1"/>
                  <a:gd name="f67" fmla="*/ 0 f36 1"/>
                  <a:gd name="f68" fmla="+- f38 0 f1"/>
                  <a:gd name="f69" fmla="*/ f41 1 161"/>
                  <a:gd name="f70" fmla="*/ f42 1 145"/>
                  <a:gd name="f71" fmla="*/ f43 1 161"/>
                  <a:gd name="f72" fmla="*/ f44 1 145"/>
                  <a:gd name="f73" fmla="*/ f45 1 161"/>
                  <a:gd name="f74" fmla="*/ f46 1 145"/>
                  <a:gd name="f75" fmla="*/ f47 1 161"/>
                  <a:gd name="f76" fmla="*/ f48 1 145"/>
                  <a:gd name="f77" fmla="*/ f49 1 161"/>
                  <a:gd name="f78" fmla="*/ f50 1 145"/>
                  <a:gd name="f79" fmla="*/ f51 1 161"/>
                  <a:gd name="f80" fmla="*/ f52 1 145"/>
                  <a:gd name="f81" fmla="*/ f53 1 161"/>
                  <a:gd name="f82" fmla="*/ f54 1 161"/>
                  <a:gd name="f83" fmla="*/ f55 1 145"/>
                  <a:gd name="f84" fmla="*/ f56 1 145"/>
                  <a:gd name="f85" fmla="*/ f57 1 161"/>
                  <a:gd name="f86" fmla="*/ f58 1 145"/>
                  <a:gd name="f87" fmla="*/ f59 1 161"/>
                  <a:gd name="f88" fmla="*/ f60 1 145"/>
                  <a:gd name="f89" fmla="*/ f61 1 145"/>
                  <a:gd name="f90" fmla="*/ f62 1 161"/>
                  <a:gd name="f91" fmla="*/ f63 1 145"/>
                  <a:gd name="f92" fmla="*/ f64 1 161"/>
                  <a:gd name="f93" fmla="*/ f65 1 161"/>
                  <a:gd name="f94" fmla="*/ f66 1 145"/>
                  <a:gd name="f95" fmla="*/ f67 1 145"/>
                  <a:gd name="f96" fmla="*/ f69 1 f39"/>
                  <a:gd name="f97" fmla="*/ f70 1 f40"/>
                  <a:gd name="f98" fmla="*/ f71 1 f39"/>
                  <a:gd name="f99" fmla="*/ f72 1 f40"/>
                  <a:gd name="f100" fmla="*/ f73 1 f39"/>
                  <a:gd name="f101" fmla="*/ f74 1 f40"/>
                  <a:gd name="f102" fmla="*/ f75 1 f39"/>
                  <a:gd name="f103" fmla="*/ f76 1 f40"/>
                  <a:gd name="f104" fmla="*/ f77 1 f39"/>
                  <a:gd name="f105" fmla="*/ f78 1 f40"/>
                  <a:gd name="f106" fmla="*/ f79 1 f39"/>
                  <a:gd name="f107" fmla="*/ f80 1 f40"/>
                  <a:gd name="f108" fmla="*/ f81 1 f39"/>
                  <a:gd name="f109" fmla="*/ f82 1 f39"/>
                  <a:gd name="f110" fmla="*/ f83 1 f40"/>
                  <a:gd name="f111" fmla="*/ f84 1 f40"/>
                  <a:gd name="f112" fmla="*/ f85 1 f39"/>
                  <a:gd name="f113" fmla="*/ f86 1 f40"/>
                  <a:gd name="f114" fmla="*/ f87 1 f39"/>
                  <a:gd name="f115" fmla="*/ f88 1 f40"/>
                  <a:gd name="f116" fmla="*/ f89 1 f40"/>
                  <a:gd name="f117" fmla="*/ f90 1 f39"/>
                  <a:gd name="f118" fmla="*/ f91 1 f40"/>
                  <a:gd name="f119" fmla="*/ f92 1 f39"/>
                  <a:gd name="f120" fmla="*/ f93 1 f39"/>
                  <a:gd name="f121" fmla="*/ f94 1 f40"/>
                  <a:gd name="f122" fmla="*/ f95 1 f40"/>
                  <a:gd name="f123" fmla="*/ f109 f30 1"/>
                  <a:gd name="f124" fmla="*/ f120 f30 1"/>
                  <a:gd name="f125" fmla="*/ f115 f31 1"/>
                  <a:gd name="f126" fmla="*/ f122 f31 1"/>
                  <a:gd name="f127" fmla="*/ f96 f30 1"/>
                  <a:gd name="f128" fmla="*/ f97 f31 1"/>
                  <a:gd name="f129" fmla="*/ f98 f30 1"/>
                  <a:gd name="f130" fmla="*/ f99 f31 1"/>
                  <a:gd name="f131" fmla="*/ f100 f30 1"/>
                  <a:gd name="f132" fmla="*/ f101 f31 1"/>
                  <a:gd name="f133" fmla="*/ f102 f30 1"/>
                  <a:gd name="f134" fmla="*/ f103 f31 1"/>
                  <a:gd name="f135" fmla="*/ f104 f30 1"/>
                  <a:gd name="f136" fmla="*/ f105 f31 1"/>
                  <a:gd name="f137" fmla="*/ f106 f30 1"/>
                  <a:gd name="f138" fmla="*/ f107 f31 1"/>
                  <a:gd name="f139" fmla="*/ f108 f30 1"/>
                  <a:gd name="f140" fmla="*/ f110 f31 1"/>
                  <a:gd name="f141" fmla="*/ f111 f31 1"/>
                  <a:gd name="f142" fmla="*/ f112 f30 1"/>
                  <a:gd name="f143" fmla="*/ f113 f31 1"/>
                  <a:gd name="f144" fmla="*/ f114 f30 1"/>
                  <a:gd name="f145" fmla="*/ f116 f31 1"/>
                  <a:gd name="f146" fmla="*/ f117 f30 1"/>
                  <a:gd name="f147" fmla="*/ f118 f31 1"/>
                  <a:gd name="f148" fmla="*/ f119 f30 1"/>
                  <a:gd name="f149" fmla="*/ f121 f31 1"/>
                </a:gdLst>
                <a:ahLst/>
                <a:cxnLst>
                  <a:cxn ang="3">
                    <a:pos x="hc" y="t"/>
                  </a:cxn>
                  <a:cxn ang="0">
                    <a:pos x="r" y="vc"/>
                  </a:cxn>
                  <a:cxn ang="cd4">
                    <a:pos x="hc" y="b"/>
                  </a:cxn>
                  <a:cxn ang="cd2">
                    <a:pos x="l" y="vc"/>
                  </a:cxn>
                  <a:cxn ang="f68">
                    <a:pos x="f127" y="f128"/>
                  </a:cxn>
                  <a:cxn ang="f68">
                    <a:pos x="f129" y="f130"/>
                  </a:cxn>
                  <a:cxn ang="f68">
                    <a:pos x="f131" y="f132"/>
                  </a:cxn>
                  <a:cxn ang="f68">
                    <a:pos x="f133" y="f134"/>
                  </a:cxn>
                  <a:cxn ang="f68">
                    <a:pos x="f135" y="f136"/>
                  </a:cxn>
                  <a:cxn ang="f68">
                    <a:pos x="f137" y="f138"/>
                  </a:cxn>
                  <a:cxn ang="f68">
                    <a:pos x="f139" y="f138"/>
                  </a:cxn>
                  <a:cxn ang="f68">
                    <a:pos x="f123" y="f140"/>
                  </a:cxn>
                  <a:cxn ang="f68">
                    <a:pos x="f139" y="f141"/>
                  </a:cxn>
                  <a:cxn ang="f68">
                    <a:pos x="f142" y="f143"/>
                  </a:cxn>
                  <a:cxn ang="f68">
                    <a:pos x="f144" y="f125"/>
                  </a:cxn>
                  <a:cxn ang="f68">
                    <a:pos x="f129" y="f145"/>
                  </a:cxn>
                  <a:cxn ang="f68">
                    <a:pos x="f146" y="f147"/>
                  </a:cxn>
                  <a:cxn ang="f68">
                    <a:pos x="f148" y="f134"/>
                  </a:cxn>
                  <a:cxn ang="f68">
                    <a:pos x="f124" y="f149"/>
                  </a:cxn>
                  <a:cxn ang="f68">
                    <a:pos x="f124" y="f126"/>
                  </a:cxn>
                  <a:cxn ang="f68">
                    <a:pos x="f127" y="f128"/>
                  </a:cxn>
                </a:cxnLst>
                <a:rect l="f123" t="f126" r="f124" b="f125"/>
                <a:pathLst>
                  <a:path w="161" h="145">
                    <a:moveTo>
                      <a:pt x="f8" y="f9"/>
                    </a:moveTo>
                    <a:lnTo>
                      <a:pt x="f10" y="f11"/>
                    </a:lnTo>
                    <a:lnTo>
                      <a:pt x="f12" y="f13"/>
                    </a:lnTo>
                    <a:lnTo>
                      <a:pt x="f14" y="f15"/>
                    </a:lnTo>
                    <a:lnTo>
                      <a:pt x="f16" y="f17"/>
                    </a:lnTo>
                    <a:lnTo>
                      <a:pt x="f18" y="f14"/>
                    </a:lnTo>
                    <a:lnTo>
                      <a:pt x="f19" y="f14"/>
                    </a:lnTo>
                    <a:lnTo>
                      <a:pt x="f5" y="f20"/>
                    </a:lnTo>
                    <a:lnTo>
                      <a:pt x="f19" y="f8"/>
                    </a:lnTo>
                    <a:lnTo>
                      <a:pt x="f21" y="f22"/>
                    </a:lnTo>
                    <a:lnTo>
                      <a:pt x="f23" y="f7"/>
                    </a:lnTo>
                    <a:lnTo>
                      <a:pt x="f10" y="f24"/>
                    </a:lnTo>
                    <a:lnTo>
                      <a:pt x="f25" y="f26"/>
                    </a:lnTo>
                    <a:lnTo>
                      <a:pt x="f27" y="f15"/>
                    </a:lnTo>
                    <a:lnTo>
                      <a:pt x="f6" y="f28"/>
                    </a:lnTo>
                    <a:lnTo>
                      <a:pt x="f6" y="f5"/>
                    </a:lnTo>
                    <a:lnTo>
                      <a:pt x="f8" y="f9"/>
                    </a:lnTo>
                    <a:close/>
                  </a:path>
                </a:pathLst>
              </a:custGeom>
              <a:solidFill>
                <a:srgbClr val="FFFFFF">
                  <a:alpha val="50195"/>
                </a:srgbClr>
              </a:solidFill>
              <a:ln>
                <a:noFill/>
              </a:ln>
              <a:scene3d>
                <a:camera prst="legacyObliqueBottom"/>
                <a:lightRig rig="legacyFlat2" dir="b"/>
              </a:scene3d>
              <a:sp3d extrusionH="457200" prstMaterial="legacyPlastic">
                <a:bevelT w="13500" h="13500" prst="angle"/>
                <a:bevelB w="13500" h="13500" prst="angle"/>
                <a:extrusionClr>
                  <a:srgbClr val="FFFFFF"/>
                </a:extrusionClr>
              </a:sp3d>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endParaRPr lang="en-US" sz="1800" b="0" i="0" u="none" strike="noStrike" kern="0" cap="none" spc="0" baseline="0">
                  <a:solidFill>
                    <a:schemeClr val="bg1"/>
                  </a:solidFill>
                  <a:uFillTx/>
                  <a:latin typeface="Gulim" panose="020B0600000101010101" pitchFamily="34" charset="-127"/>
                  <a:ea typeface="Gulim" panose="020B0600000101010101" pitchFamily="34" charset="-127"/>
                </a:endParaRPr>
              </a:p>
            </p:txBody>
          </p:sp>
          <p:sp>
            <p:nvSpPr>
              <p:cNvPr id="28" name="Freeform 117"/>
              <p:cNvSpPr/>
              <p:nvPr/>
            </p:nvSpPr>
            <p:spPr>
              <a:xfrm>
                <a:off x="7946977" y="4189762"/>
                <a:ext cx="69274" cy="45866"/>
              </a:xfrm>
              <a:custGeom>
                <a:avLst/>
                <a:gdLst>
                  <a:gd name="f0" fmla="val 10800000"/>
                  <a:gd name="f1" fmla="val 5400000"/>
                  <a:gd name="f2" fmla="val 180"/>
                  <a:gd name="f3" fmla="val w"/>
                  <a:gd name="f4" fmla="val h"/>
                  <a:gd name="f5" fmla="val 0"/>
                  <a:gd name="f6" fmla="val 45"/>
                  <a:gd name="f7" fmla="val 31"/>
                  <a:gd name="f8" fmla="val 18"/>
                  <a:gd name="f9" fmla="val 27"/>
                  <a:gd name="f10" fmla="val 7"/>
                  <a:gd name="f11" fmla="val 12"/>
                  <a:gd name="f12" fmla="val 38"/>
                  <a:gd name="f13" fmla="+- 0 0 -90"/>
                  <a:gd name="f14" fmla="*/ f3 1 45"/>
                  <a:gd name="f15" fmla="*/ f4 1 31"/>
                  <a:gd name="f16" fmla="val f5"/>
                  <a:gd name="f17" fmla="val f6"/>
                  <a:gd name="f18" fmla="val f7"/>
                  <a:gd name="f19" fmla="*/ f13 f0 1"/>
                  <a:gd name="f20" fmla="+- f18 0 f16"/>
                  <a:gd name="f21" fmla="+- f17 0 f16"/>
                  <a:gd name="f22" fmla="*/ f19 1 f2"/>
                  <a:gd name="f23" fmla="*/ f21 1 45"/>
                  <a:gd name="f24" fmla="*/ f20 1 31"/>
                  <a:gd name="f25" fmla="*/ 18 f21 1"/>
                  <a:gd name="f26" fmla="*/ 27 f20 1"/>
                  <a:gd name="f27" fmla="*/ 0 f21 1"/>
                  <a:gd name="f28" fmla="*/ 7 f20 1"/>
                  <a:gd name="f29" fmla="*/ 27 f21 1"/>
                  <a:gd name="f30" fmla="*/ 0 f20 1"/>
                  <a:gd name="f31" fmla="*/ 45 f21 1"/>
                  <a:gd name="f32" fmla="*/ 12 f20 1"/>
                  <a:gd name="f33" fmla="*/ 38 f21 1"/>
                  <a:gd name="f34" fmla="*/ 31 f20 1"/>
                  <a:gd name="f35" fmla="+- f22 0 f1"/>
                  <a:gd name="f36" fmla="*/ f25 1 45"/>
                  <a:gd name="f37" fmla="*/ f26 1 31"/>
                  <a:gd name="f38" fmla="*/ f27 1 45"/>
                  <a:gd name="f39" fmla="*/ f28 1 31"/>
                  <a:gd name="f40" fmla="*/ f29 1 45"/>
                  <a:gd name="f41" fmla="*/ f30 1 31"/>
                  <a:gd name="f42" fmla="*/ f31 1 45"/>
                  <a:gd name="f43" fmla="*/ f32 1 31"/>
                  <a:gd name="f44" fmla="*/ f33 1 45"/>
                  <a:gd name="f45" fmla="*/ f34 1 31"/>
                  <a:gd name="f46" fmla="*/ f36 1 f23"/>
                  <a:gd name="f47" fmla="*/ f37 1 f24"/>
                  <a:gd name="f48" fmla="*/ f38 1 f23"/>
                  <a:gd name="f49" fmla="*/ f39 1 f24"/>
                  <a:gd name="f50" fmla="*/ f40 1 f23"/>
                  <a:gd name="f51" fmla="*/ f41 1 f24"/>
                  <a:gd name="f52" fmla="*/ f42 1 f23"/>
                  <a:gd name="f53" fmla="*/ f43 1 f24"/>
                  <a:gd name="f54" fmla="*/ f44 1 f23"/>
                  <a:gd name="f55" fmla="*/ f45 1 f24"/>
                  <a:gd name="f56" fmla="*/ f48 f14 1"/>
                  <a:gd name="f57" fmla="*/ f52 f14 1"/>
                  <a:gd name="f58" fmla="*/ f55 f15 1"/>
                  <a:gd name="f59" fmla="*/ f51 f15 1"/>
                  <a:gd name="f60" fmla="*/ f46 f14 1"/>
                  <a:gd name="f61" fmla="*/ f47 f15 1"/>
                  <a:gd name="f62" fmla="*/ f49 f15 1"/>
                  <a:gd name="f63" fmla="*/ f50 f14 1"/>
                  <a:gd name="f64" fmla="*/ f53 f15 1"/>
                  <a:gd name="f65" fmla="*/ f54 f14 1"/>
                </a:gdLst>
                <a:ahLst/>
                <a:cxnLst>
                  <a:cxn ang="3">
                    <a:pos x="hc" y="t"/>
                  </a:cxn>
                  <a:cxn ang="0">
                    <a:pos x="r" y="vc"/>
                  </a:cxn>
                  <a:cxn ang="cd4">
                    <a:pos x="hc" y="b"/>
                  </a:cxn>
                  <a:cxn ang="cd2">
                    <a:pos x="l" y="vc"/>
                  </a:cxn>
                  <a:cxn ang="f35">
                    <a:pos x="f60" y="f61"/>
                  </a:cxn>
                  <a:cxn ang="f35">
                    <a:pos x="f56" y="f62"/>
                  </a:cxn>
                  <a:cxn ang="f35">
                    <a:pos x="f63" y="f59"/>
                  </a:cxn>
                  <a:cxn ang="f35">
                    <a:pos x="f57" y="f64"/>
                  </a:cxn>
                  <a:cxn ang="f35">
                    <a:pos x="f65" y="f58"/>
                  </a:cxn>
                  <a:cxn ang="f35">
                    <a:pos x="f60" y="f61"/>
                  </a:cxn>
                </a:cxnLst>
                <a:rect l="f56" t="f59" r="f57" b="f58"/>
                <a:pathLst>
                  <a:path w="45" h="31">
                    <a:moveTo>
                      <a:pt x="f8" y="f9"/>
                    </a:moveTo>
                    <a:lnTo>
                      <a:pt x="f5" y="f10"/>
                    </a:lnTo>
                    <a:lnTo>
                      <a:pt x="f9" y="f5"/>
                    </a:lnTo>
                    <a:lnTo>
                      <a:pt x="f6" y="f11"/>
                    </a:lnTo>
                    <a:lnTo>
                      <a:pt x="f12" y="f7"/>
                    </a:lnTo>
                    <a:lnTo>
                      <a:pt x="f8" y="f9"/>
                    </a:lnTo>
                    <a:close/>
                  </a:path>
                </a:pathLst>
              </a:custGeom>
              <a:solidFill>
                <a:srgbClr val="FFFFFF">
                  <a:alpha val="50195"/>
                </a:srgbClr>
              </a:solidFill>
              <a:ln>
                <a:noFill/>
              </a:ln>
              <a:scene3d>
                <a:camera prst="legacyObliqueBottom"/>
                <a:lightRig rig="legacyFlat2" dir="b"/>
              </a:scene3d>
              <a:sp3d extrusionH="457200" prstMaterial="legacyPlastic">
                <a:bevelT w="13500" h="13500" prst="angle"/>
                <a:bevelB w="13500" h="13500" prst="angle"/>
                <a:extrusionClr>
                  <a:srgbClr val="FFFFFF"/>
                </a:extrusionClr>
              </a:sp3d>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endParaRPr lang="en-US" sz="1800" b="0" i="0" u="none" strike="noStrike" kern="0" cap="none" spc="0" baseline="0">
                  <a:solidFill>
                    <a:schemeClr val="bg1"/>
                  </a:solidFill>
                  <a:uFillTx/>
                  <a:latin typeface="Gulim" panose="020B0600000101010101" pitchFamily="34" charset="-127"/>
                  <a:ea typeface="Gulim" panose="020B0600000101010101" pitchFamily="34" charset="-127"/>
                </a:endParaRPr>
              </a:p>
            </p:txBody>
          </p:sp>
          <p:sp>
            <p:nvSpPr>
              <p:cNvPr id="29" name="Freeform 118"/>
              <p:cNvSpPr/>
              <p:nvPr/>
            </p:nvSpPr>
            <p:spPr>
              <a:xfrm>
                <a:off x="7745315" y="4383597"/>
                <a:ext cx="101598" cy="73984"/>
              </a:xfrm>
              <a:custGeom>
                <a:avLst/>
                <a:gdLst>
                  <a:gd name="f0" fmla="val 10800000"/>
                  <a:gd name="f1" fmla="val 5400000"/>
                  <a:gd name="f2" fmla="val 180"/>
                  <a:gd name="f3" fmla="val w"/>
                  <a:gd name="f4" fmla="val h"/>
                  <a:gd name="f5" fmla="val 0"/>
                  <a:gd name="f6" fmla="val 66"/>
                  <a:gd name="f7" fmla="val 50"/>
                  <a:gd name="f8" fmla="val 24"/>
                  <a:gd name="f9" fmla="val 47"/>
                  <a:gd name="f10" fmla="val 37"/>
                  <a:gd name="f11" fmla="val 7"/>
                  <a:gd name="f12" fmla="val 39"/>
                  <a:gd name="f13" fmla="val 30"/>
                  <a:gd name="f14" fmla="+- 0 0 -90"/>
                  <a:gd name="f15" fmla="*/ f3 1 66"/>
                  <a:gd name="f16" fmla="*/ f4 1 50"/>
                  <a:gd name="f17" fmla="val f5"/>
                  <a:gd name="f18" fmla="val f6"/>
                  <a:gd name="f19" fmla="val f7"/>
                  <a:gd name="f20" fmla="*/ f14 f0 1"/>
                  <a:gd name="f21" fmla="+- f19 0 f17"/>
                  <a:gd name="f22" fmla="+- f18 0 f17"/>
                  <a:gd name="f23" fmla="*/ f20 1 f2"/>
                  <a:gd name="f24" fmla="*/ f22 1 66"/>
                  <a:gd name="f25" fmla="*/ f21 1 50"/>
                  <a:gd name="f26" fmla="*/ 24 f22 1"/>
                  <a:gd name="f27" fmla="*/ 50 f21 1"/>
                  <a:gd name="f28" fmla="*/ 47 f22 1"/>
                  <a:gd name="f29" fmla="*/ 37 f21 1"/>
                  <a:gd name="f30" fmla="*/ 66 f22 1"/>
                  <a:gd name="f31" fmla="*/ 7 f21 1"/>
                  <a:gd name="f32" fmla="*/ 39 f22 1"/>
                  <a:gd name="f33" fmla="*/ 0 f21 1"/>
                  <a:gd name="f34" fmla="*/ 0 f22 1"/>
                  <a:gd name="f35" fmla="*/ 30 f21 1"/>
                  <a:gd name="f36" fmla="+- f23 0 f1"/>
                  <a:gd name="f37" fmla="*/ f26 1 66"/>
                  <a:gd name="f38" fmla="*/ f27 1 50"/>
                  <a:gd name="f39" fmla="*/ f28 1 66"/>
                  <a:gd name="f40" fmla="*/ f29 1 50"/>
                  <a:gd name="f41" fmla="*/ f30 1 66"/>
                  <a:gd name="f42" fmla="*/ f31 1 50"/>
                  <a:gd name="f43" fmla="*/ f32 1 66"/>
                  <a:gd name="f44" fmla="*/ f33 1 50"/>
                  <a:gd name="f45" fmla="*/ f34 1 66"/>
                  <a:gd name="f46" fmla="*/ f35 1 50"/>
                  <a:gd name="f47" fmla="*/ f37 1 f24"/>
                  <a:gd name="f48" fmla="*/ f38 1 f25"/>
                  <a:gd name="f49" fmla="*/ f39 1 f24"/>
                  <a:gd name="f50" fmla="*/ f40 1 f25"/>
                  <a:gd name="f51" fmla="*/ f41 1 f24"/>
                  <a:gd name="f52" fmla="*/ f42 1 f25"/>
                  <a:gd name="f53" fmla="*/ f43 1 f24"/>
                  <a:gd name="f54" fmla="*/ f44 1 f25"/>
                  <a:gd name="f55" fmla="*/ f45 1 f24"/>
                  <a:gd name="f56" fmla="*/ f46 1 f25"/>
                  <a:gd name="f57" fmla="*/ f55 f15 1"/>
                  <a:gd name="f58" fmla="*/ f51 f15 1"/>
                  <a:gd name="f59" fmla="*/ f48 f16 1"/>
                  <a:gd name="f60" fmla="*/ f54 f16 1"/>
                  <a:gd name="f61" fmla="*/ f47 f15 1"/>
                  <a:gd name="f62" fmla="*/ f49 f15 1"/>
                  <a:gd name="f63" fmla="*/ f50 f16 1"/>
                  <a:gd name="f64" fmla="*/ f52 f16 1"/>
                  <a:gd name="f65" fmla="*/ f53 f15 1"/>
                  <a:gd name="f66" fmla="*/ f56 f16 1"/>
                </a:gdLst>
                <a:ahLst/>
                <a:cxnLst>
                  <a:cxn ang="3">
                    <a:pos x="hc" y="t"/>
                  </a:cxn>
                  <a:cxn ang="0">
                    <a:pos x="r" y="vc"/>
                  </a:cxn>
                  <a:cxn ang="cd4">
                    <a:pos x="hc" y="b"/>
                  </a:cxn>
                  <a:cxn ang="cd2">
                    <a:pos x="l" y="vc"/>
                  </a:cxn>
                  <a:cxn ang="f36">
                    <a:pos x="f61" y="f59"/>
                  </a:cxn>
                  <a:cxn ang="f36">
                    <a:pos x="f62" y="f63"/>
                  </a:cxn>
                  <a:cxn ang="f36">
                    <a:pos x="f58" y="f64"/>
                  </a:cxn>
                  <a:cxn ang="f36">
                    <a:pos x="f65" y="f60"/>
                  </a:cxn>
                  <a:cxn ang="f36">
                    <a:pos x="f57" y="f66"/>
                  </a:cxn>
                  <a:cxn ang="f36">
                    <a:pos x="f61" y="f59"/>
                  </a:cxn>
                </a:cxnLst>
                <a:rect l="f57" t="f60" r="f58" b="f59"/>
                <a:pathLst>
                  <a:path w="66" h="50">
                    <a:moveTo>
                      <a:pt x="f8" y="f7"/>
                    </a:moveTo>
                    <a:lnTo>
                      <a:pt x="f9" y="f10"/>
                    </a:lnTo>
                    <a:lnTo>
                      <a:pt x="f6" y="f11"/>
                    </a:lnTo>
                    <a:lnTo>
                      <a:pt x="f12" y="f5"/>
                    </a:lnTo>
                    <a:lnTo>
                      <a:pt x="f5" y="f13"/>
                    </a:lnTo>
                    <a:lnTo>
                      <a:pt x="f8" y="f7"/>
                    </a:lnTo>
                    <a:close/>
                  </a:path>
                </a:pathLst>
              </a:custGeom>
              <a:solidFill>
                <a:srgbClr val="FFFFFF">
                  <a:alpha val="50195"/>
                </a:srgbClr>
              </a:solidFill>
              <a:ln>
                <a:noFill/>
              </a:ln>
              <a:scene3d>
                <a:camera prst="legacyObliqueBottom"/>
                <a:lightRig rig="legacyFlat2" dir="b"/>
              </a:scene3d>
              <a:sp3d extrusionH="457200" prstMaterial="legacyPlastic">
                <a:bevelT w="13500" h="13500" prst="angle"/>
                <a:bevelB w="13500" h="13500" prst="angle"/>
                <a:extrusionClr>
                  <a:srgbClr val="FFFFFF"/>
                </a:extrusionClr>
              </a:sp3d>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endParaRPr lang="en-US" sz="1800" b="0" i="0" u="none" strike="noStrike" kern="0" cap="none" spc="0" baseline="0">
                  <a:solidFill>
                    <a:schemeClr val="bg1"/>
                  </a:solidFill>
                  <a:uFillTx/>
                  <a:latin typeface="Gulim" panose="020B0600000101010101" pitchFamily="34" charset="-127"/>
                  <a:ea typeface="Gulim" panose="020B0600000101010101" pitchFamily="34" charset="-127"/>
                </a:endParaRPr>
              </a:p>
            </p:txBody>
          </p:sp>
          <p:sp>
            <p:nvSpPr>
              <p:cNvPr id="30" name="Freeform 119"/>
              <p:cNvSpPr/>
              <p:nvPr/>
            </p:nvSpPr>
            <p:spPr>
              <a:xfrm>
                <a:off x="7540581" y="4796421"/>
                <a:ext cx="210897" cy="224905"/>
              </a:xfrm>
              <a:custGeom>
                <a:avLst/>
                <a:gdLst>
                  <a:gd name="f0" fmla="val 10800000"/>
                  <a:gd name="f1" fmla="val 5400000"/>
                  <a:gd name="f2" fmla="val 180"/>
                  <a:gd name="f3" fmla="val w"/>
                  <a:gd name="f4" fmla="val h"/>
                  <a:gd name="f5" fmla="val 0"/>
                  <a:gd name="f6" fmla="val 137"/>
                  <a:gd name="f7" fmla="val 152"/>
                  <a:gd name="f8" fmla="val 118"/>
                  <a:gd name="f9" fmla="val 80"/>
                  <a:gd name="f10" fmla="val 10"/>
                  <a:gd name="f11" fmla="val 43"/>
                  <a:gd name="f12" fmla="val 30"/>
                  <a:gd name="f13" fmla="val 18"/>
                  <a:gd name="f14" fmla="val 60"/>
                  <a:gd name="f15" fmla="val 15"/>
                  <a:gd name="f16" fmla="val 61"/>
                  <a:gd name="f17" fmla="val 9"/>
                  <a:gd name="f18" fmla="val 66"/>
                  <a:gd name="f19" fmla="val 3"/>
                  <a:gd name="f20" fmla="val 72"/>
                  <a:gd name="f21" fmla="val 75"/>
                  <a:gd name="f22" fmla="val 79"/>
                  <a:gd name="f23" fmla="val 85"/>
                  <a:gd name="f24" fmla="val 95"/>
                  <a:gd name="f25" fmla="val 11"/>
                  <a:gd name="f26" fmla="val 114"/>
                  <a:gd name="f27" fmla="val 23"/>
                  <a:gd name="f28" fmla="val 141"/>
                  <a:gd name="f29" fmla="val 103"/>
                  <a:gd name="f30" fmla="val 107"/>
                  <a:gd name="f31" fmla="val 110"/>
                  <a:gd name="f32" fmla="val 104"/>
                  <a:gd name="f33" fmla="val 116"/>
                  <a:gd name="f34" fmla="val 99"/>
                  <a:gd name="f35" fmla="val 124"/>
                  <a:gd name="f36" fmla="val 130"/>
                  <a:gd name="f37" fmla="val 88"/>
                  <a:gd name="f38" fmla="val 136"/>
                  <a:gd name="f39" fmla="val 81"/>
                  <a:gd name="f40" fmla="val 76"/>
                  <a:gd name="f41" fmla="val 73"/>
                  <a:gd name="f42" fmla="val 69"/>
                  <a:gd name="f43" fmla="val 133"/>
                  <a:gd name="f44" fmla="val 64"/>
                  <a:gd name="f45" fmla="val 128"/>
                  <a:gd name="f46" fmla="val 55"/>
                  <a:gd name="f47" fmla="val 125"/>
                  <a:gd name="f48" fmla="val 45"/>
                  <a:gd name="f49" fmla="val 122"/>
                  <a:gd name="f50" fmla="val 34"/>
                  <a:gd name="f51" fmla="val 121"/>
                  <a:gd name="f52" fmla="val 24"/>
                  <a:gd name="f53" fmla="val 6"/>
                  <a:gd name="f54" fmla="+- 0 0 -90"/>
                  <a:gd name="f55" fmla="*/ f3 1 137"/>
                  <a:gd name="f56" fmla="*/ f4 1 152"/>
                  <a:gd name="f57" fmla="val f5"/>
                  <a:gd name="f58" fmla="val f6"/>
                  <a:gd name="f59" fmla="val f7"/>
                  <a:gd name="f60" fmla="*/ f54 f0 1"/>
                  <a:gd name="f61" fmla="+- f59 0 f57"/>
                  <a:gd name="f62" fmla="+- f58 0 f57"/>
                  <a:gd name="f63" fmla="*/ f60 1 f2"/>
                  <a:gd name="f64" fmla="*/ f62 1 137"/>
                  <a:gd name="f65" fmla="*/ f61 1 152"/>
                  <a:gd name="f66" fmla="*/ 118 f62 1"/>
                  <a:gd name="f67" fmla="*/ 0 f61 1"/>
                  <a:gd name="f68" fmla="*/ 80 f62 1"/>
                  <a:gd name="f69" fmla="*/ 10 f61 1"/>
                  <a:gd name="f70" fmla="*/ 43 f62 1"/>
                  <a:gd name="f71" fmla="*/ 30 f61 1"/>
                  <a:gd name="f72" fmla="*/ 18 f62 1"/>
                  <a:gd name="f73" fmla="*/ 60 f61 1"/>
                  <a:gd name="f74" fmla="*/ 15 f62 1"/>
                  <a:gd name="f75" fmla="*/ 61 f61 1"/>
                  <a:gd name="f76" fmla="*/ 9 f62 1"/>
                  <a:gd name="f77" fmla="*/ 66 f61 1"/>
                  <a:gd name="f78" fmla="*/ 3 f62 1"/>
                  <a:gd name="f79" fmla="*/ 72 f61 1"/>
                  <a:gd name="f80" fmla="*/ 0 f62 1"/>
                  <a:gd name="f81" fmla="*/ 75 f61 1"/>
                  <a:gd name="f82" fmla="*/ 79 f61 1"/>
                  <a:gd name="f83" fmla="*/ 85 f61 1"/>
                  <a:gd name="f84" fmla="*/ 95 f61 1"/>
                  <a:gd name="f85" fmla="*/ 11 f62 1"/>
                  <a:gd name="f86" fmla="*/ 114 f61 1"/>
                  <a:gd name="f87" fmla="*/ 23 f62 1"/>
                  <a:gd name="f88" fmla="*/ 141 f61 1"/>
                  <a:gd name="f89" fmla="*/ 61 f62 1"/>
                  <a:gd name="f90" fmla="*/ 152 f61 1"/>
                  <a:gd name="f91" fmla="*/ 103 f62 1"/>
                  <a:gd name="f92" fmla="*/ 107 f61 1"/>
                  <a:gd name="f93" fmla="*/ 110 f62 1"/>
                  <a:gd name="f94" fmla="*/ 104 f61 1"/>
                  <a:gd name="f95" fmla="*/ 116 f62 1"/>
                  <a:gd name="f96" fmla="*/ 99 f61 1"/>
                  <a:gd name="f97" fmla="*/ 124 f62 1"/>
                  <a:gd name="f98" fmla="*/ 130 f62 1"/>
                  <a:gd name="f99" fmla="*/ 88 f61 1"/>
                  <a:gd name="f100" fmla="*/ 136 f62 1"/>
                  <a:gd name="f101" fmla="*/ 81 f61 1"/>
                  <a:gd name="f102" fmla="*/ 76 f61 1"/>
                  <a:gd name="f103" fmla="*/ 137 f62 1"/>
                  <a:gd name="f104" fmla="*/ 73 f61 1"/>
                  <a:gd name="f105" fmla="*/ 69 f61 1"/>
                  <a:gd name="f106" fmla="*/ 133 f62 1"/>
                  <a:gd name="f107" fmla="*/ 64 f61 1"/>
                  <a:gd name="f108" fmla="*/ 128 f62 1"/>
                  <a:gd name="f109" fmla="*/ 55 f61 1"/>
                  <a:gd name="f110" fmla="*/ 125 f62 1"/>
                  <a:gd name="f111" fmla="*/ 45 f61 1"/>
                  <a:gd name="f112" fmla="*/ 122 f62 1"/>
                  <a:gd name="f113" fmla="*/ 34 f61 1"/>
                  <a:gd name="f114" fmla="*/ 121 f62 1"/>
                  <a:gd name="f115" fmla="*/ 24 f61 1"/>
                  <a:gd name="f116" fmla="*/ 6 f61 1"/>
                  <a:gd name="f117" fmla="+- f63 0 f1"/>
                  <a:gd name="f118" fmla="*/ f66 1 137"/>
                  <a:gd name="f119" fmla="*/ f67 1 152"/>
                  <a:gd name="f120" fmla="*/ f68 1 137"/>
                  <a:gd name="f121" fmla="*/ f69 1 152"/>
                  <a:gd name="f122" fmla="*/ f70 1 137"/>
                  <a:gd name="f123" fmla="*/ f71 1 152"/>
                  <a:gd name="f124" fmla="*/ f72 1 137"/>
                  <a:gd name="f125" fmla="*/ f73 1 152"/>
                  <a:gd name="f126" fmla="*/ f74 1 137"/>
                  <a:gd name="f127" fmla="*/ f75 1 152"/>
                  <a:gd name="f128" fmla="*/ f76 1 137"/>
                  <a:gd name="f129" fmla="*/ f77 1 152"/>
                  <a:gd name="f130" fmla="*/ f78 1 137"/>
                  <a:gd name="f131" fmla="*/ f79 1 152"/>
                  <a:gd name="f132" fmla="*/ f80 1 137"/>
                  <a:gd name="f133" fmla="*/ f81 1 152"/>
                  <a:gd name="f134" fmla="*/ f82 1 152"/>
                  <a:gd name="f135" fmla="*/ f83 1 152"/>
                  <a:gd name="f136" fmla="*/ f84 1 152"/>
                  <a:gd name="f137" fmla="*/ f85 1 137"/>
                  <a:gd name="f138" fmla="*/ f86 1 152"/>
                  <a:gd name="f139" fmla="*/ f87 1 137"/>
                  <a:gd name="f140" fmla="*/ f88 1 152"/>
                  <a:gd name="f141" fmla="*/ f89 1 137"/>
                  <a:gd name="f142" fmla="*/ f90 1 152"/>
                  <a:gd name="f143" fmla="*/ f91 1 137"/>
                  <a:gd name="f144" fmla="*/ f92 1 152"/>
                  <a:gd name="f145" fmla="*/ f93 1 137"/>
                  <a:gd name="f146" fmla="*/ f94 1 152"/>
                  <a:gd name="f147" fmla="*/ f95 1 137"/>
                  <a:gd name="f148" fmla="*/ f96 1 152"/>
                  <a:gd name="f149" fmla="*/ f97 1 137"/>
                  <a:gd name="f150" fmla="*/ f98 1 137"/>
                  <a:gd name="f151" fmla="*/ f99 1 152"/>
                  <a:gd name="f152" fmla="*/ f100 1 137"/>
                  <a:gd name="f153" fmla="*/ f101 1 152"/>
                  <a:gd name="f154" fmla="*/ f102 1 152"/>
                  <a:gd name="f155" fmla="*/ f103 1 137"/>
                  <a:gd name="f156" fmla="*/ f104 1 152"/>
                  <a:gd name="f157" fmla="*/ f105 1 152"/>
                  <a:gd name="f158" fmla="*/ f106 1 137"/>
                  <a:gd name="f159" fmla="*/ f107 1 152"/>
                  <a:gd name="f160" fmla="*/ f108 1 137"/>
                  <a:gd name="f161" fmla="*/ f109 1 152"/>
                  <a:gd name="f162" fmla="*/ f110 1 137"/>
                  <a:gd name="f163" fmla="*/ f111 1 152"/>
                  <a:gd name="f164" fmla="*/ f112 1 137"/>
                  <a:gd name="f165" fmla="*/ f113 1 152"/>
                  <a:gd name="f166" fmla="*/ f114 1 137"/>
                  <a:gd name="f167" fmla="*/ f115 1 152"/>
                  <a:gd name="f168" fmla="*/ f116 1 152"/>
                  <a:gd name="f169" fmla="*/ f118 1 f64"/>
                  <a:gd name="f170" fmla="*/ f119 1 f65"/>
                  <a:gd name="f171" fmla="*/ f120 1 f64"/>
                  <a:gd name="f172" fmla="*/ f121 1 f65"/>
                  <a:gd name="f173" fmla="*/ f122 1 f64"/>
                  <a:gd name="f174" fmla="*/ f123 1 f65"/>
                  <a:gd name="f175" fmla="*/ f124 1 f64"/>
                  <a:gd name="f176" fmla="*/ f125 1 f65"/>
                  <a:gd name="f177" fmla="*/ f126 1 f64"/>
                  <a:gd name="f178" fmla="*/ f127 1 f65"/>
                  <a:gd name="f179" fmla="*/ f128 1 f64"/>
                  <a:gd name="f180" fmla="*/ f129 1 f65"/>
                  <a:gd name="f181" fmla="*/ f130 1 f64"/>
                  <a:gd name="f182" fmla="*/ f131 1 f65"/>
                  <a:gd name="f183" fmla="*/ f132 1 f64"/>
                  <a:gd name="f184" fmla="*/ f133 1 f65"/>
                  <a:gd name="f185" fmla="*/ f134 1 f65"/>
                  <a:gd name="f186" fmla="*/ f135 1 f65"/>
                  <a:gd name="f187" fmla="*/ f136 1 f65"/>
                  <a:gd name="f188" fmla="*/ f137 1 f64"/>
                  <a:gd name="f189" fmla="*/ f138 1 f65"/>
                  <a:gd name="f190" fmla="*/ f139 1 f64"/>
                  <a:gd name="f191" fmla="*/ f140 1 f65"/>
                  <a:gd name="f192" fmla="*/ f141 1 f64"/>
                  <a:gd name="f193" fmla="*/ f142 1 f65"/>
                  <a:gd name="f194" fmla="*/ f143 1 f64"/>
                  <a:gd name="f195" fmla="*/ f144 1 f65"/>
                  <a:gd name="f196" fmla="*/ f145 1 f64"/>
                  <a:gd name="f197" fmla="*/ f146 1 f65"/>
                  <a:gd name="f198" fmla="*/ f147 1 f64"/>
                  <a:gd name="f199" fmla="*/ f148 1 f65"/>
                  <a:gd name="f200" fmla="*/ f149 1 f64"/>
                  <a:gd name="f201" fmla="*/ f150 1 f64"/>
                  <a:gd name="f202" fmla="*/ f151 1 f65"/>
                  <a:gd name="f203" fmla="*/ f152 1 f64"/>
                  <a:gd name="f204" fmla="*/ f153 1 f65"/>
                  <a:gd name="f205" fmla="*/ f154 1 f65"/>
                  <a:gd name="f206" fmla="*/ f155 1 f64"/>
                  <a:gd name="f207" fmla="*/ f156 1 f65"/>
                  <a:gd name="f208" fmla="*/ f157 1 f65"/>
                  <a:gd name="f209" fmla="*/ f158 1 f64"/>
                  <a:gd name="f210" fmla="*/ f159 1 f65"/>
                  <a:gd name="f211" fmla="*/ f160 1 f64"/>
                  <a:gd name="f212" fmla="*/ f161 1 f65"/>
                  <a:gd name="f213" fmla="*/ f162 1 f64"/>
                  <a:gd name="f214" fmla="*/ f163 1 f65"/>
                  <a:gd name="f215" fmla="*/ f164 1 f64"/>
                  <a:gd name="f216" fmla="*/ f165 1 f65"/>
                  <a:gd name="f217" fmla="*/ f166 1 f64"/>
                  <a:gd name="f218" fmla="*/ f167 1 f65"/>
                  <a:gd name="f219" fmla="*/ f168 1 f65"/>
                  <a:gd name="f220" fmla="*/ f183 f55 1"/>
                  <a:gd name="f221" fmla="*/ f206 f55 1"/>
                  <a:gd name="f222" fmla="*/ f193 f56 1"/>
                  <a:gd name="f223" fmla="*/ f170 f56 1"/>
                  <a:gd name="f224" fmla="*/ f169 f55 1"/>
                  <a:gd name="f225" fmla="*/ f171 f55 1"/>
                  <a:gd name="f226" fmla="*/ f172 f56 1"/>
                  <a:gd name="f227" fmla="*/ f173 f55 1"/>
                  <a:gd name="f228" fmla="*/ f174 f56 1"/>
                  <a:gd name="f229" fmla="*/ f175 f55 1"/>
                  <a:gd name="f230" fmla="*/ f176 f56 1"/>
                  <a:gd name="f231" fmla="*/ f177 f55 1"/>
                  <a:gd name="f232" fmla="*/ f178 f56 1"/>
                  <a:gd name="f233" fmla="*/ f179 f55 1"/>
                  <a:gd name="f234" fmla="*/ f180 f56 1"/>
                  <a:gd name="f235" fmla="*/ f181 f55 1"/>
                  <a:gd name="f236" fmla="*/ f182 f56 1"/>
                  <a:gd name="f237" fmla="*/ f184 f56 1"/>
                  <a:gd name="f238" fmla="*/ f185 f56 1"/>
                  <a:gd name="f239" fmla="*/ f186 f56 1"/>
                  <a:gd name="f240" fmla="*/ f187 f56 1"/>
                  <a:gd name="f241" fmla="*/ f188 f55 1"/>
                  <a:gd name="f242" fmla="*/ f189 f56 1"/>
                  <a:gd name="f243" fmla="*/ f190 f55 1"/>
                  <a:gd name="f244" fmla="*/ f191 f56 1"/>
                  <a:gd name="f245" fmla="*/ f192 f55 1"/>
                  <a:gd name="f246" fmla="*/ f194 f55 1"/>
                  <a:gd name="f247" fmla="*/ f195 f56 1"/>
                  <a:gd name="f248" fmla="*/ f196 f55 1"/>
                  <a:gd name="f249" fmla="*/ f197 f56 1"/>
                  <a:gd name="f250" fmla="*/ f198 f55 1"/>
                  <a:gd name="f251" fmla="*/ f199 f56 1"/>
                  <a:gd name="f252" fmla="*/ f200 f55 1"/>
                  <a:gd name="f253" fmla="*/ f201 f55 1"/>
                  <a:gd name="f254" fmla="*/ f202 f56 1"/>
                  <a:gd name="f255" fmla="*/ f203 f55 1"/>
                  <a:gd name="f256" fmla="*/ f204 f56 1"/>
                  <a:gd name="f257" fmla="*/ f205 f56 1"/>
                  <a:gd name="f258" fmla="*/ f207 f56 1"/>
                  <a:gd name="f259" fmla="*/ f208 f56 1"/>
                  <a:gd name="f260" fmla="*/ f209 f55 1"/>
                  <a:gd name="f261" fmla="*/ f210 f56 1"/>
                  <a:gd name="f262" fmla="*/ f211 f55 1"/>
                  <a:gd name="f263" fmla="*/ f212 f56 1"/>
                  <a:gd name="f264" fmla="*/ f213 f55 1"/>
                  <a:gd name="f265" fmla="*/ f214 f56 1"/>
                  <a:gd name="f266" fmla="*/ f215 f55 1"/>
                  <a:gd name="f267" fmla="*/ f216 f56 1"/>
                  <a:gd name="f268" fmla="*/ f217 f55 1"/>
                  <a:gd name="f269" fmla="*/ f218 f56 1"/>
                  <a:gd name="f270" fmla="*/ f219 f56 1"/>
                </a:gdLst>
                <a:ahLst/>
                <a:cxnLst>
                  <a:cxn ang="3">
                    <a:pos x="hc" y="t"/>
                  </a:cxn>
                  <a:cxn ang="0">
                    <a:pos x="r" y="vc"/>
                  </a:cxn>
                  <a:cxn ang="cd4">
                    <a:pos x="hc" y="b"/>
                  </a:cxn>
                  <a:cxn ang="cd2">
                    <a:pos x="l" y="vc"/>
                  </a:cxn>
                  <a:cxn ang="f117">
                    <a:pos x="f224" y="f223"/>
                  </a:cxn>
                  <a:cxn ang="f117">
                    <a:pos x="f225" y="f226"/>
                  </a:cxn>
                  <a:cxn ang="f117">
                    <a:pos x="f227" y="f228"/>
                  </a:cxn>
                  <a:cxn ang="f117">
                    <a:pos x="f229" y="f230"/>
                  </a:cxn>
                  <a:cxn ang="f117">
                    <a:pos x="f229" y="f230"/>
                  </a:cxn>
                  <a:cxn ang="f117">
                    <a:pos x="f231" y="f232"/>
                  </a:cxn>
                  <a:cxn ang="f117">
                    <a:pos x="f233" y="f234"/>
                  </a:cxn>
                  <a:cxn ang="f117">
                    <a:pos x="f235" y="f236"/>
                  </a:cxn>
                  <a:cxn ang="f117">
                    <a:pos x="f220" y="f237"/>
                  </a:cxn>
                  <a:cxn ang="f117">
                    <a:pos x="f220" y="f238"/>
                  </a:cxn>
                  <a:cxn ang="f117">
                    <a:pos x="f220" y="f238"/>
                  </a:cxn>
                  <a:cxn ang="f117">
                    <a:pos x="f220" y="f239"/>
                  </a:cxn>
                  <a:cxn ang="f117">
                    <a:pos x="f235" y="f240"/>
                  </a:cxn>
                  <a:cxn ang="f117">
                    <a:pos x="f241" y="f242"/>
                  </a:cxn>
                  <a:cxn ang="f117">
                    <a:pos x="f243" y="f244"/>
                  </a:cxn>
                  <a:cxn ang="f117">
                    <a:pos x="f245" y="f222"/>
                  </a:cxn>
                  <a:cxn ang="f117">
                    <a:pos x="f246" y="f247"/>
                  </a:cxn>
                  <a:cxn ang="f117">
                    <a:pos x="f246" y="f247"/>
                  </a:cxn>
                  <a:cxn ang="f117">
                    <a:pos x="f248" y="f249"/>
                  </a:cxn>
                  <a:cxn ang="f117">
                    <a:pos x="f250" y="f251"/>
                  </a:cxn>
                  <a:cxn ang="f117">
                    <a:pos x="f252" y="f240"/>
                  </a:cxn>
                  <a:cxn ang="f117">
                    <a:pos x="f253" y="f254"/>
                  </a:cxn>
                  <a:cxn ang="f117">
                    <a:pos x="f255" y="f256"/>
                  </a:cxn>
                  <a:cxn ang="f117">
                    <a:pos x="f255" y="f257"/>
                  </a:cxn>
                  <a:cxn ang="f117">
                    <a:pos x="f221" y="f258"/>
                  </a:cxn>
                  <a:cxn ang="f117">
                    <a:pos x="f255" y="f259"/>
                  </a:cxn>
                  <a:cxn ang="f117">
                    <a:pos x="f260" y="f261"/>
                  </a:cxn>
                  <a:cxn ang="f117">
                    <a:pos x="f260" y="f261"/>
                  </a:cxn>
                  <a:cxn ang="f117">
                    <a:pos x="f262" y="f263"/>
                  </a:cxn>
                  <a:cxn ang="f117">
                    <a:pos x="f264" y="f265"/>
                  </a:cxn>
                  <a:cxn ang="f117">
                    <a:pos x="f266" y="f267"/>
                  </a:cxn>
                  <a:cxn ang="f117">
                    <a:pos x="f268" y="f269"/>
                  </a:cxn>
                  <a:cxn ang="f117">
                    <a:pos x="f224" y="f270"/>
                  </a:cxn>
                  <a:cxn ang="f117">
                    <a:pos x="f224" y="f223"/>
                  </a:cxn>
                  <a:cxn ang="f117">
                    <a:pos x="f224" y="f223"/>
                  </a:cxn>
                </a:cxnLst>
                <a:rect l="f220" t="f223" r="f221" b="f222"/>
                <a:pathLst>
                  <a:path w="137" h="152">
                    <a:moveTo>
                      <a:pt x="f8" y="f5"/>
                    </a:moveTo>
                    <a:lnTo>
                      <a:pt x="f9" y="f10"/>
                    </a:lnTo>
                    <a:lnTo>
                      <a:pt x="f11" y="f12"/>
                    </a:lnTo>
                    <a:lnTo>
                      <a:pt x="f13" y="f14"/>
                    </a:lnTo>
                    <a:lnTo>
                      <a:pt x="f15" y="f16"/>
                    </a:lnTo>
                    <a:lnTo>
                      <a:pt x="f17" y="f18"/>
                    </a:lnTo>
                    <a:lnTo>
                      <a:pt x="f19" y="f20"/>
                    </a:lnTo>
                    <a:lnTo>
                      <a:pt x="f5" y="f21"/>
                    </a:lnTo>
                    <a:lnTo>
                      <a:pt x="f5" y="f22"/>
                    </a:lnTo>
                    <a:lnTo>
                      <a:pt x="f5" y="f23"/>
                    </a:lnTo>
                    <a:lnTo>
                      <a:pt x="f19" y="f24"/>
                    </a:lnTo>
                    <a:lnTo>
                      <a:pt x="f25" y="f26"/>
                    </a:lnTo>
                    <a:lnTo>
                      <a:pt x="f27" y="f28"/>
                    </a:lnTo>
                    <a:lnTo>
                      <a:pt x="f16" y="f7"/>
                    </a:lnTo>
                    <a:lnTo>
                      <a:pt x="f29" y="f30"/>
                    </a:lnTo>
                    <a:lnTo>
                      <a:pt x="f31" y="f32"/>
                    </a:lnTo>
                    <a:lnTo>
                      <a:pt x="f33" y="f34"/>
                    </a:lnTo>
                    <a:lnTo>
                      <a:pt x="f35" y="f24"/>
                    </a:lnTo>
                    <a:lnTo>
                      <a:pt x="f36" y="f37"/>
                    </a:lnTo>
                    <a:lnTo>
                      <a:pt x="f38" y="f39"/>
                    </a:lnTo>
                    <a:lnTo>
                      <a:pt x="f38" y="f40"/>
                    </a:lnTo>
                    <a:lnTo>
                      <a:pt x="f6" y="f41"/>
                    </a:lnTo>
                    <a:lnTo>
                      <a:pt x="f38" y="f42"/>
                    </a:lnTo>
                    <a:lnTo>
                      <a:pt x="f43" y="f44"/>
                    </a:lnTo>
                    <a:lnTo>
                      <a:pt x="f45" y="f46"/>
                    </a:lnTo>
                    <a:lnTo>
                      <a:pt x="f47" y="f48"/>
                    </a:lnTo>
                    <a:lnTo>
                      <a:pt x="f49" y="f50"/>
                    </a:lnTo>
                    <a:lnTo>
                      <a:pt x="f51" y="f52"/>
                    </a:lnTo>
                    <a:lnTo>
                      <a:pt x="f8" y="f53"/>
                    </a:lnTo>
                    <a:lnTo>
                      <a:pt x="f8" y="f5"/>
                    </a:lnTo>
                    <a:close/>
                  </a:path>
                </a:pathLst>
              </a:custGeom>
              <a:solidFill>
                <a:srgbClr val="FFFFFF">
                  <a:alpha val="50195"/>
                </a:srgbClr>
              </a:solidFill>
              <a:ln>
                <a:noFill/>
              </a:ln>
              <a:scene3d>
                <a:camera prst="legacyObliqueBottom"/>
                <a:lightRig rig="legacyFlat2" dir="b"/>
              </a:scene3d>
              <a:sp3d extrusionH="457200" prstMaterial="legacyPlastic">
                <a:bevelT w="13500" h="13500" prst="angle"/>
                <a:bevelB w="13500" h="13500" prst="angle"/>
                <a:extrusionClr>
                  <a:srgbClr val="FFFFFF"/>
                </a:extrusionClr>
              </a:sp3d>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endParaRPr lang="en-US" sz="1800" b="0" i="0" u="none" strike="noStrike" kern="0" cap="none" spc="0" baseline="0">
                  <a:solidFill>
                    <a:schemeClr val="bg1"/>
                  </a:solidFill>
                  <a:uFillTx/>
                  <a:latin typeface="Gulim" panose="020B0600000101010101" pitchFamily="34" charset="-127"/>
                  <a:ea typeface="Gulim" panose="020B0600000101010101" pitchFamily="34" charset="-127"/>
                </a:endParaRPr>
              </a:p>
            </p:txBody>
          </p:sp>
          <p:sp>
            <p:nvSpPr>
              <p:cNvPr id="31" name="Freeform 120"/>
              <p:cNvSpPr/>
              <p:nvPr/>
            </p:nvSpPr>
            <p:spPr>
              <a:xfrm>
                <a:off x="7263490" y="4863007"/>
                <a:ext cx="201661" cy="192353"/>
              </a:xfrm>
              <a:custGeom>
                <a:avLst/>
                <a:gdLst>
                  <a:gd name="f0" fmla="val 10800000"/>
                  <a:gd name="f1" fmla="val 5400000"/>
                  <a:gd name="f2" fmla="val 180"/>
                  <a:gd name="f3" fmla="val w"/>
                  <a:gd name="f4" fmla="val h"/>
                  <a:gd name="f5" fmla="val 0"/>
                  <a:gd name="f6" fmla="val 131"/>
                  <a:gd name="f7" fmla="val 126"/>
                  <a:gd name="f8" fmla="val 84"/>
                  <a:gd name="f9" fmla="val 119"/>
                  <a:gd name="f10" fmla="val 69"/>
                  <a:gd name="f11" fmla="val 89"/>
                  <a:gd name="f12" fmla="val 42"/>
                  <a:gd name="f13" fmla="val 50"/>
                  <a:gd name="f14" fmla="val 7"/>
                  <a:gd name="f15" fmla="val 31"/>
                  <a:gd name="f16" fmla="val 73"/>
                  <a:gd name="f17" fmla="val 19"/>
                  <a:gd name="f18" fmla="val 99"/>
                  <a:gd name="f19" fmla="val 74"/>
                  <a:gd name="f20" fmla="val 107"/>
                  <a:gd name="f21" fmla="val 81"/>
                  <a:gd name="f22" fmla="val 122"/>
                  <a:gd name="f23" fmla="val 128"/>
                  <a:gd name="f24" fmla="val 110"/>
                  <a:gd name="f25" fmla="val 117"/>
                  <a:gd name="f26" fmla="val 129"/>
                  <a:gd name="f27" fmla="val 125"/>
                  <a:gd name="f28" fmla="val 123"/>
                  <a:gd name="f29" fmla="val 105"/>
                  <a:gd name="f30" fmla="val 93"/>
                  <a:gd name="f31" fmla="val 87"/>
                  <a:gd name="f32" fmla="val 120"/>
                  <a:gd name="f33" fmla="+- 0 0 -90"/>
                  <a:gd name="f34" fmla="*/ f3 1 131"/>
                  <a:gd name="f35" fmla="*/ f4 1 126"/>
                  <a:gd name="f36" fmla="val f5"/>
                  <a:gd name="f37" fmla="val f6"/>
                  <a:gd name="f38" fmla="val f7"/>
                  <a:gd name="f39" fmla="*/ f33 f0 1"/>
                  <a:gd name="f40" fmla="+- f38 0 f36"/>
                  <a:gd name="f41" fmla="+- f37 0 f36"/>
                  <a:gd name="f42" fmla="*/ f39 1 f2"/>
                  <a:gd name="f43" fmla="*/ f41 1 131"/>
                  <a:gd name="f44" fmla="*/ f40 1 126"/>
                  <a:gd name="f45" fmla="*/ 84 f41 1"/>
                  <a:gd name="f46" fmla="*/ 119 f40 1"/>
                  <a:gd name="f47" fmla="*/ 69 f41 1"/>
                  <a:gd name="f48" fmla="*/ 89 f40 1"/>
                  <a:gd name="f49" fmla="*/ 42 f41 1"/>
                  <a:gd name="f50" fmla="*/ 50 f40 1"/>
                  <a:gd name="f51" fmla="*/ 0 f41 1"/>
                  <a:gd name="f52" fmla="*/ 7 f40 1"/>
                  <a:gd name="f53" fmla="*/ 31 f41 1"/>
                  <a:gd name="f54" fmla="*/ 0 f40 1"/>
                  <a:gd name="f55" fmla="*/ 73 f41 1"/>
                  <a:gd name="f56" fmla="*/ 19 f40 1"/>
                  <a:gd name="f57" fmla="*/ 99 f41 1"/>
                  <a:gd name="f58" fmla="*/ 74 f40 1"/>
                  <a:gd name="f59" fmla="*/ 107 f41 1"/>
                  <a:gd name="f60" fmla="*/ 81 f40 1"/>
                  <a:gd name="f61" fmla="*/ 122 f41 1"/>
                  <a:gd name="f62" fmla="*/ 99 f40 1"/>
                  <a:gd name="f63" fmla="*/ 128 f41 1"/>
                  <a:gd name="f64" fmla="*/ 110 f40 1"/>
                  <a:gd name="f65" fmla="*/ 131 f41 1"/>
                  <a:gd name="f66" fmla="*/ 117 f40 1"/>
                  <a:gd name="f67" fmla="*/ 122 f40 1"/>
                  <a:gd name="f68" fmla="*/ 129 f41 1"/>
                  <a:gd name="f69" fmla="*/ 125 f40 1"/>
                  <a:gd name="f70" fmla="*/ 126 f41 1"/>
                  <a:gd name="f71" fmla="*/ 126 f40 1"/>
                  <a:gd name="f72" fmla="*/ 123 f41 1"/>
                  <a:gd name="f73" fmla="*/ 105 f41 1"/>
                  <a:gd name="f74" fmla="*/ 93 f41 1"/>
                  <a:gd name="f75" fmla="*/ 123 f40 1"/>
                  <a:gd name="f76" fmla="*/ 87 f41 1"/>
                  <a:gd name="f77" fmla="*/ 120 f40 1"/>
                  <a:gd name="f78" fmla="+- f42 0 f1"/>
                  <a:gd name="f79" fmla="*/ f45 1 131"/>
                  <a:gd name="f80" fmla="*/ f46 1 126"/>
                  <a:gd name="f81" fmla="*/ f47 1 131"/>
                  <a:gd name="f82" fmla="*/ f48 1 126"/>
                  <a:gd name="f83" fmla="*/ f49 1 131"/>
                  <a:gd name="f84" fmla="*/ f50 1 126"/>
                  <a:gd name="f85" fmla="*/ f51 1 131"/>
                  <a:gd name="f86" fmla="*/ f52 1 126"/>
                  <a:gd name="f87" fmla="*/ f53 1 131"/>
                  <a:gd name="f88" fmla="*/ f54 1 126"/>
                  <a:gd name="f89" fmla="*/ f55 1 131"/>
                  <a:gd name="f90" fmla="*/ f56 1 126"/>
                  <a:gd name="f91" fmla="*/ f57 1 131"/>
                  <a:gd name="f92" fmla="*/ f58 1 126"/>
                  <a:gd name="f93" fmla="*/ f59 1 131"/>
                  <a:gd name="f94" fmla="*/ f60 1 126"/>
                  <a:gd name="f95" fmla="*/ f61 1 131"/>
                  <a:gd name="f96" fmla="*/ f62 1 126"/>
                  <a:gd name="f97" fmla="*/ f63 1 131"/>
                  <a:gd name="f98" fmla="*/ f64 1 126"/>
                  <a:gd name="f99" fmla="*/ f65 1 131"/>
                  <a:gd name="f100" fmla="*/ f66 1 126"/>
                  <a:gd name="f101" fmla="*/ f67 1 126"/>
                  <a:gd name="f102" fmla="*/ f68 1 131"/>
                  <a:gd name="f103" fmla="*/ f69 1 126"/>
                  <a:gd name="f104" fmla="*/ f70 1 131"/>
                  <a:gd name="f105" fmla="*/ f71 1 126"/>
                  <a:gd name="f106" fmla="*/ f72 1 131"/>
                  <a:gd name="f107" fmla="*/ f73 1 131"/>
                  <a:gd name="f108" fmla="*/ f74 1 131"/>
                  <a:gd name="f109" fmla="*/ f75 1 126"/>
                  <a:gd name="f110" fmla="*/ f76 1 131"/>
                  <a:gd name="f111" fmla="*/ f77 1 126"/>
                  <a:gd name="f112" fmla="*/ f79 1 f43"/>
                  <a:gd name="f113" fmla="*/ f80 1 f44"/>
                  <a:gd name="f114" fmla="*/ f81 1 f43"/>
                  <a:gd name="f115" fmla="*/ f82 1 f44"/>
                  <a:gd name="f116" fmla="*/ f83 1 f43"/>
                  <a:gd name="f117" fmla="*/ f84 1 f44"/>
                  <a:gd name="f118" fmla="*/ f85 1 f43"/>
                  <a:gd name="f119" fmla="*/ f86 1 f44"/>
                  <a:gd name="f120" fmla="*/ f87 1 f43"/>
                  <a:gd name="f121" fmla="*/ f88 1 f44"/>
                  <a:gd name="f122" fmla="*/ f89 1 f43"/>
                  <a:gd name="f123" fmla="*/ f90 1 f44"/>
                  <a:gd name="f124" fmla="*/ f91 1 f43"/>
                  <a:gd name="f125" fmla="*/ f92 1 f44"/>
                  <a:gd name="f126" fmla="*/ f93 1 f43"/>
                  <a:gd name="f127" fmla="*/ f94 1 f44"/>
                  <a:gd name="f128" fmla="*/ f95 1 f43"/>
                  <a:gd name="f129" fmla="*/ f96 1 f44"/>
                  <a:gd name="f130" fmla="*/ f97 1 f43"/>
                  <a:gd name="f131" fmla="*/ f98 1 f44"/>
                  <a:gd name="f132" fmla="*/ f99 1 f43"/>
                  <a:gd name="f133" fmla="*/ f100 1 f44"/>
                  <a:gd name="f134" fmla="*/ f101 1 f44"/>
                  <a:gd name="f135" fmla="*/ f102 1 f43"/>
                  <a:gd name="f136" fmla="*/ f103 1 f44"/>
                  <a:gd name="f137" fmla="*/ f104 1 f43"/>
                  <a:gd name="f138" fmla="*/ f105 1 f44"/>
                  <a:gd name="f139" fmla="*/ f106 1 f43"/>
                  <a:gd name="f140" fmla="*/ f107 1 f43"/>
                  <a:gd name="f141" fmla="*/ f108 1 f43"/>
                  <a:gd name="f142" fmla="*/ f109 1 f44"/>
                  <a:gd name="f143" fmla="*/ f110 1 f43"/>
                  <a:gd name="f144" fmla="*/ f111 1 f44"/>
                  <a:gd name="f145" fmla="*/ f118 f34 1"/>
                  <a:gd name="f146" fmla="*/ f132 f34 1"/>
                  <a:gd name="f147" fmla="*/ f138 f35 1"/>
                  <a:gd name="f148" fmla="*/ f121 f35 1"/>
                  <a:gd name="f149" fmla="*/ f112 f34 1"/>
                  <a:gd name="f150" fmla="*/ f113 f35 1"/>
                  <a:gd name="f151" fmla="*/ f114 f34 1"/>
                  <a:gd name="f152" fmla="*/ f115 f35 1"/>
                  <a:gd name="f153" fmla="*/ f116 f34 1"/>
                  <a:gd name="f154" fmla="*/ f117 f35 1"/>
                  <a:gd name="f155" fmla="*/ f119 f35 1"/>
                  <a:gd name="f156" fmla="*/ f120 f34 1"/>
                  <a:gd name="f157" fmla="*/ f122 f34 1"/>
                  <a:gd name="f158" fmla="*/ f123 f35 1"/>
                  <a:gd name="f159" fmla="*/ f124 f34 1"/>
                  <a:gd name="f160" fmla="*/ f125 f35 1"/>
                  <a:gd name="f161" fmla="*/ f126 f34 1"/>
                  <a:gd name="f162" fmla="*/ f127 f35 1"/>
                  <a:gd name="f163" fmla="*/ f128 f34 1"/>
                  <a:gd name="f164" fmla="*/ f129 f35 1"/>
                  <a:gd name="f165" fmla="*/ f130 f34 1"/>
                  <a:gd name="f166" fmla="*/ f131 f35 1"/>
                  <a:gd name="f167" fmla="*/ f133 f35 1"/>
                  <a:gd name="f168" fmla="*/ f134 f35 1"/>
                  <a:gd name="f169" fmla="*/ f135 f34 1"/>
                  <a:gd name="f170" fmla="*/ f136 f35 1"/>
                  <a:gd name="f171" fmla="*/ f137 f34 1"/>
                  <a:gd name="f172" fmla="*/ f139 f34 1"/>
                  <a:gd name="f173" fmla="*/ f140 f34 1"/>
                  <a:gd name="f174" fmla="*/ f141 f34 1"/>
                  <a:gd name="f175" fmla="*/ f142 f35 1"/>
                  <a:gd name="f176" fmla="*/ f143 f34 1"/>
                  <a:gd name="f177" fmla="*/ f144 f35 1"/>
                </a:gdLst>
                <a:ahLst/>
                <a:cxnLst>
                  <a:cxn ang="3">
                    <a:pos x="hc" y="t"/>
                  </a:cxn>
                  <a:cxn ang="0">
                    <a:pos x="r" y="vc"/>
                  </a:cxn>
                  <a:cxn ang="cd4">
                    <a:pos x="hc" y="b"/>
                  </a:cxn>
                  <a:cxn ang="cd2">
                    <a:pos x="l" y="vc"/>
                  </a:cxn>
                  <a:cxn ang="f78">
                    <a:pos x="f149" y="f150"/>
                  </a:cxn>
                  <a:cxn ang="f78">
                    <a:pos x="f151" y="f152"/>
                  </a:cxn>
                  <a:cxn ang="f78">
                    <a:pos x="f153" y="f154"/>
                  </a:cxn>
                  <a:cxn ang="f78">
                    <a:pos x="f145" y="f155"/>
                  </a:cxn>
                  <a:cxn ang="f78">
                    <a:pos x="f156" y="f148"/>
                  </a:cxn>
                  <a:cxn ang="f78">
                    <a:pos x="f157" y="f158"/>
                  </a:cxn>
                  <a:cxn ang="f78">
                    <a:pos x="f159" y="f160"/>
                  </a:cxn>
                  <a:cxn ang="f78">
                    <a:pos x="f159" y="f160"/>
                  </a:cxn>
                  <a:cxn ang="f78">
                    <a:pos x="f161" y="f162"/>
                  </a:cxn>
                  <a:cxn ang="f78">
                    <a:pos x="f163" y="f164"/>
                  </a:cxn>
                  <a:cxn ang="f78">
                    <a:pos x="f165" y="f166"/>
                  </a:cxn>
                  <a:cxn ang="f78">
                    <a:pos x="f146" y="f167"/>
                  </a:cxn>
                  <a:cxn ang="f78">
                    <a:pos x="f146" y="f168"/>
                  </a:cxn>
                  <a:cxn ang="f78">
                    <a:pos x="f169" y="f170"/>
                  </a:cxn>
                  <a:cxn ang="f78">
                    <a:pos x="f171" y="f147"/>
                  </a:cxn>
                  <a:cxn ang="f78">
                    <a:pos x="f172" y="f147"/>
                  </a:cxn>
                  <a:cxn ang="f78">
                    <a:pos x="f172" y="f147"/>
                  </a:cxn>
                  <a:cxn ang="f78">
                    <a:pos x="f173" y="f170"/>
                  </a:cxn>
                  <a:cxn ang="f78">
                    <a:pos x="f174" y="f175"/>
                  </a:cxn>
                  <a:cxn ang="f78">
                    <a:pos x="f176" y="f177"/>
                  </a:cxn>
                  <a:cxn ang="f78">
                    <a:pos x="f149" y="f150"/>
                  </a:cxn>
                  <a:cxn ang="f78">
                    <a:pos x="f149" y="f150"/>
                  </a:cxn>
                </a:cxnLst>
                <a:rect l="f145" t="f148" r="f146" b="f147"/>
                <a:pathLst>
                  <a:path w="131" h="126">
                    <a:moveTo>
                      <a:pt x="f8" y="f9"/>
                    </a:moveTo>
                    <a:lnTo>
                      <a:pt x="f10" y="f11"/>
                    </a:lnTo>
                    <a:lnTo>
                      <a:pt x="f12" y="f13"/>
                    </a:lnTo>
                    <a:lnTo>
                      <a:pt x="f5" y="f14"/>
                    </a:lnTo>
                    <a:lnTo>
                      <a:pt x="f15" y="f5"/>
                    </a:lnTo>
                    <a:lnTo>
                      <a:pt x="f16" y="f17"/>
                    </a:lnTo>
                    <a:lnTo>
                      <a:pt x="f18" y="f19"/>
                    </a:lnTo>
                    <a:lnTo>
                      <a:pt x="f20" y="f21"/>
                    </a:lnTo>
                    <a:lnTo>
                      <a:pt x="f22" y="f18"/>
                    </a:lnTo>
                    <a:lnTo>
                      <a:pt x="f23" y="f24"/>
                    </a:lnTo>
                    <a:lnTo>
                      <a:pt x="f6" y="f25"/>
                    </a:lnTo>
                    <a:lnTo>
                      <a:pt x="f6" y="f22"/>
                    </a:lnTo>
                    <a:lnTo>
                      <a:pt x="f26" y="f27"/>
                    </a:lnTo>
                    <a:lnTo>
                      <a:pt x="f7" y="f7"/>
                    </a:lnTo>
                    <a:lnTo>
                      <a:pt x="f28" y="f7"/>
                    </a:lnTo>
                    <a:lnTo>
                      <a:pt x="f29" y="f27"/>
                    </a:lnTo>
                    <a:lnTo>
                      <a:pt x="f30" y="f28"/>
                    </a:lnTo>
                    <a:lnTo>
                      <a:pt x="f31" y="f32"/>
                    </a:lnTo>
                    <a:lnTo>
                      <a:pt x="f8" y="f9"/>
                    </a:lnTo>
                    <a:close/>
                  </a:path>
                </a:pathLst>
              </a:custGeom>
              <a:solidFill>
                <a:srgbClr val="FFFFFF">
                  <a:alpha val="50195"/>
                </a:srgbClr>
              </a:solidFill>
              <a:ln>
                <a:noFill/>
              </a:ln>
              <a:scene3d>
                <a:camera prst="legacyObliqueBottom"/>
                <a:lightRig rig="legacyFlat2" dir="b"/>
              </a:scene3d>
              <a:sp3d extrusionH="457200" prstMaterial="legacyPlastic">
                <a:bevelT w="13500" h="13500" prst="angle"/>
                <a:bevelB w="13500" h="13500" prst="angle"/>
                <a:extrusionClr>
                  <a:srgbClr val="FFFFFF"/>
                </a:extrusionClr>
              </a:sp3d>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endParaRPr lang="en-US" sz="1800" b="0" i="0" u="none" strike="noStrike" kern="0" cap="none" spc="0" baseline="0">
                  <a:solidFill>
                    <a:schemeClr val="bg1"/>
                  </a:solidFill>
                  <a:uFillTx/>
                  <a:latin typeface="Gulim" panose="020B0600000101010101" pitchFamily="34" charset="-127"/>
                  <a:ea typeface="Gulim" panose="020B0600000101010101" pitchFamily="34" charset="-127"/>
                </a:endParaRPr>
              </a:p>
            </p:txBody>
          </p:sp>
          <p:sp>
            <p:nvSpPr>
              <p:cNvPr id="32" name="Freeform 121"/>
              <p:cNvSpPr/>
              <p:nvPr/>
            </p:nvSpPr>
            <p:spPr>
              <a:xfrm>
                <a:off x="7499012" y="5067202"/>
                <a:ext cx="153939" cy="85816"/>
              </a:xfrm>
              <a:custGeom>
                <a:avLst/>
                <a:gdLst>
                  <a:gd name="f0" fmla="val 10800000"/>
                  <a:gd name="f1" fmla="val 5400000"/>
                  <a:gd name="f2" fmla="val 180"/>
                  <a:gd name="f3" fmla="val w"/>
                  <a:gd name="f4" fmla="val h"/>
                  <a:gd name="f5" fmla="val 0"/>
                  <a:gd name="f6" fmla="val 100"/>
                  <a:gd name="f7" fmla="val 58"/>
                  <a:gd name="f8" fmla="val 43"/>
                  <a:gd name="f9" fmla="val 38"/>
                  <a:gd name="f10" fmla="val 15"/>
                  <a:gd name="f11" fmla="val 35"/>
                  <a:gd name="f12" fmla="val 73"/>
                  <a:gd name="f13" fmla="val 53"/>
                  <a:gd name="f14" fmla="val 27"/>
                  <a:gd name="f15" fmla="+- 0 0 -90"/>
                  <a:gd name="f16" fmla="*/ f3 1 100"/>
                  <a:gd name="f17" fmla="*/ f4 1 58"/>
                  <a:gd name="f18" fmla="val f5"/>
                  <a:gd name="f19" fmla="val f6"/>
                  <a:gd name="f20" fmla="val f7"/>
                  <a:gd name="f21" fmla="*/ f15 f0 1"/>
                  <a:gd name="f22" fmla="+- f20 0 f18"/>
                  <a:gd name="f23" fmla="+- f19 0 f18"/>
                  <a:gd name="f24" fmla="*/ f21 1 f2"/>
                  <a:gd name="f25" fmla="*/ f23 1 100"/>
                  <a:gd name="f26" fmla="*/ f22 1 58"/>
                  <a:gd name="f27" fmla="*/ 0 f23 1"/>
                  <a:gd name="f28" fmla="*/ 43 f22 1"/>
                  <a:gd name="f29" fmla="*/ 0 f22 1"/>
                  <a:gd name="f30" fmla="*/ 38 f23 1"/>
                  <a:gd name="f31" fmla="*/ 15 f22 1"/>
                  <a:gd name="f32" fmla="*/ 100 f23 1"/>
                  <a:gd name="f33" fmla="*/ 35 f22 1"/>
                  <a:gd name="f34" fmla="*/ 73 f23 1"/>
                  <a:gd name="f35" fmla="*/ 53 f22 1"/>
                  <a:gd name="f36" fmla="*/ 27 f23 1"/>
                  <a:gd name="f37" fmla="*/ 58 f22 1"/>
                  <a:gd name="f38" fmla="+- f24 0 f1"/>
                  <a:gd name="f39" fmla="*/ f27 1 100"/>
                  <a:gd name="f40" fmla="*/ f28 1 58"/>
                  <a:gd name="f41" fmla="*/ f29 1 58"/>
                  <a:gd name="f42" fmla="*/ f30 1 100"/>
                  <a:gd name="f43" fmla="*/ f31 1 58"/>
                  <a:gd name="f44" fmla="*/ f32 1 100"/>
                  <a:gd name="f45" fmla="*/ f33 1 58"/>
                  <a:gd name="f46" fmla="*/ f34 1 100"/>
                  <a:gd name="f47" fmla="*/ f35 1 58"/>
                  <a:gd name="f48" fmla="*/ f36 1 100"/>
                  <a:gd name="f49" fmla="*/ f37 1 58"/>
                  <a:gd name="f50" fmla="*/ f39 1 f25"/>
                  <a:gd name="f51" fmla="*/ f40 1 f26"/>
                  <a:gd name="f52" fmla="*/ f41 1 f26"/>
                  <a:gd name="f53" fmla="*/ f42 1 f25"/>
                  <a:gd name="f54" fmla="*/ f43 1 f26"/>
                  <a:gd name="f55" fmla="*/ f44 1 f25"/>
                  <a:gd name="f56" fmla="*/ f45 1 f26"/>
                  <a:gd name="f57" fmla="*/ f46 1 f25"/>
                  <a:gd name="f58" fmla="*/ f47 1 f26"/>
                  <a:gd name="f59" fmla="*/ f48 1 f25"/>
                  <a:gd name="f60" fmla="*/ f49 1 f26"/>
                  <a:gd name="f61" fmla="*/ f50 f16 1"/>
                  <a:gd name="f62" fmla="*/ f55 f16 1"/>
                  <a:gd name="f63" fmla="*/ f60 f17 1"/>
                  <a:gd name="f64" fmla="*/ f52 f17 1"/>
                  <a:gd name="f65" fmla="*/ f51 f17 1"/>
                  <a:gd name="f66" fmla="*/ f53 f16 1"/>
                  <a:gd name="f67" fmla="*/ f54 f17 1"/>
                  <a:gd name="f68" fmla="*/ f56 f17 1"/>
                  <a:gd name="f69" fmla="*/ f57 f16 1"/>
                  <a:gd name="f70" fmla="*/ f58 f17 1"/>
                  <a:gd name="f71" fmla="*/ f59 f16 1"/>
                </a:gdLst>
                <a:ahLst/>
                <a:cxnLst>
                  <a:cxn ang="3">
                    <a:pos x="hc" y="t"/>
                  </a:cxn>
                  <a:cxn ang="0">
                    <a:pos x="r" y="vc"/>
                  </a:cxn>
                  <a:cxn ang="cd4">
                    <a:pos x="hc" y="b"/>
                  </a:cxn>
                  <a:cxn ang="cd2">
                    <a:pos x="l" y="vc"/>
                  </a:cxn>
                  <a:cxn ang="f38">
                    <a:pos x="f61" y="f65"/>
                  </a:cxn>
                  <a:cxn ang="f38">
                    <a:pos x="f61" y="f64"/>
                  </a:cxn>
                  <a:cxn ang="f38">
                    <a:pos x="f66" y="f67"/>
                  </a:cxn>
                  <a:cxn ang="f38">
                    <a:pos x="f62" y="f68"/>
                  </a:cxn>
                  <a:cxn ang="f38">
                    <a:pos x="f69" y="f70"/>
                  </a:cxn>
                  <a:cxn ang="f38">
                    <a:pos x="f71" y="f63"/>
                  </a:cxn>
                  <a:cxn ang="f38">
                    <a:pos x="f61" y="f65"/>
                  </a:cxn>
                </a:cxnLst>
                <a:rect l="f61" t="f64" r="f62" b="f63"/>
                <a:pathLst>
                  <a:path w="100" h="58">
                    <a:moveTo>
                      <a:pt x="f5" y="f8"/>
                    </a:moveTo>
                    <a:lnTo>
                      <a:pt x="f5" y="f5"/>
                    </a:lnTo>
                    <a:lnTo>
                      <a:pt x="f9" y="f10"/>
                    </a:lnTo>
                    <a:lnTo>
                      <a:pt x="f6" y="f11"/>
                    </a:lnTo>
                    <a:lnTo>
                      <a:pt x="f12" y="f13"/>
                    </a:lnTo>
                    <a:lnTo>
                      <a:pt x="f14" y="f7"/>
                    </a:lnTo>
                    <a:lnTo>
                      <a:pt x="f5" y="f8"/>
                    </a:lnTo>
                    <a:close/>
                  </a:path>
                </a:pathLst>
              </a:custGeom>
              <a:solidFill>
                <a:srgbClr val="FFFFFF">
                  <a:alpha val="50195"/>
                </a:srgbClr>
              </a:solidFill>
              <a:ln>
                <a:noFill/>
              </a:ln>
              <a:scene3d>
                <a:camera prst="legacyObliqueBottom"/>
                <a:lightRig rig="legacyFlat2" dir="b"/>
              </a:scene3d>
              <a:sp3d extrusionH="457200" prstMaterial="legacyPlastic">
                <a:bevelT w="13500" h="13500" prst="angle"/>
                <a:bevelB w="13500" h="13500" prst="angle"/>
                <a:extrusionClr>
                  <a:srgbClr val="FFFFFF"/>
                </a:extrusionClr>
              </a:sp3d>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endParaRPr lang="en-US" sz="1800" b="0" i="0" u="none" strike="noStrike" kern="0" cap="none" spc="0" baseline="0">
                  <a:solidFill>
                    <a:schemeClr val="bg1"/>
                  </a:solidFill>
                  <a:uFillTx/>
                  <a:latin typeface="Gulim" panose="020B0600000101010101" pitchFamily="34" charset="-127"/>
                  <a:ea typeface="Gulim" panose="020B0600000101010101" pitchFamily="34" charset="-127"/>
                </a:endParaRPr>
              </a:p>
            </p:txBody>
          </p:sp>
          <p:sp>
            <p:nvSpPr>
              <p:cNvPr id="33" name="Freeform 122"/>
              <p:cNvSpPr/>
              <p:nvPr/>
            </p:nvSpPr>
            <p:spPr>
              <a:xfrm>
                <a:off x="7709909" y="4898523"/>
                <a:ext cx="137004" cy="155365"/>
              </a:xfrm>
              <a:custGeom>
                <a:avLst/>
                <a:gdLst>
                  <a:gd name="f0" fmla="val 10800000"/>
                  <a:gd name="f1" fmla="val 5400000"/>
                  <a:gd name="f2" fmla="val 180"/>
                  <a:gd name="f3" fmla="val w"/>
                  <a:gd name="f4" fmla="val h"/>
                  <a:gd name="f5" fmla="val 0"/>
                  <a:gd name="f6" fmla="val 89"/>
                  <a:gd name="f7" fmla="val 110"/>
                  <a:gd name="f8" fmla="val 65"/>
                  <a:gd name="f9" fmla="val 23"/>
                  <a:gd name="f10" fmla="val 90"/>
                  <a:gd name="f11" fmla="val 83"/>
                  <a:gd name="f12" fmla="val 45"/>
                  <a:gd name="f13" fmla="val 41"/>
                  <a:gd name="f14" fmla="val 77"/>
                  <a:gd name="f15" fmla="val 57"/>
                  <a:gd name="f16" fmla="+- 0 0 -90"/>
                  <a:gd name="f17" fmla="*/ f3 1 89"/>
                  <a:gd name="f18" fmla="*/ f4 1 110"/>
                  <a:gd name="f19" fmla="val f5"/>
                  <a:gd name="f20" fmla="val f6"/>
                  <a:gd name="f21" fmla="val f7"/>
                  <a:gd name="f22" fmla="*/ f16 f0 1"/>
                  <a:gd name="f23" fmla="+- f21 0 f19"/>
                  <a:gd name="f24" fmla="+- f20 0 f19"/>
                  <a:gd name="f25" fmla="*/ f22 1 f2"/>
                  <a:gd name="f26" fmla="*/ f24 1 89"/>
                  <a:gd name="f27" fmla="*/ f23 1 110"/>
                  <a:gd name="f28" fmla="*/ 65 f24 1"/>
                  <a:gd name="f29" fmla="*/ 110 f23 1"/>
                  <a:gd name="f30" fmla="*/ 23 f24 1"/>
                  <a:gd name="f31" fmla="*/ 90 f23 1"/>
                  <a:gd name="f32" fmla="*/ 0 f24 1"/>
                  <a:gd name="f33" fmla="*/ 83 f23 1"/>
                  <a:gd name="f34" fmla="*/ 45 f23 1"/>
                  <a:gd name="f35" fmla="*/ 0 f23 1"/>
                  <a:gd name="f36" fmla="*/ 89 f24 1"/>
                  <a:gd name="f37" fmla="*/ 41 f23 1"/>
                  <a:gd name="f38" fmla="*/ 77 f24 1"/>
                  <a:gd name="f39" fmla="*/ 57 f23 1"/>
                  <a:gd name="f40" fmla="+- f25 0 f1"/>
                  <a:gd name="f41" fmla="*/ f28 1 89"/>
                  <a:gd name="f42" fmla="*/ f29 1 110"/>
                  <a:gd name="f43" fmla="*/ f30 1 89"/>
                  <a:gd name="f44" fmla="*/ f31 1 110"/>
                  <a:gd name="f45" fmla="*/ f32 1 89"/>
                  <a:gd name="f46" fmla="*/ f33 1 110"/>
                  <a:gd name="f47" fmla="*/ f34 1 110"/>
                  <a:gd name="f48" fmla="*/ f35 1 110"/>
                  <a:gd name="f49" fmla="*/ f36 1 89"/>
                  <a:gd name="f50" fmla="*/ f37 1 110"/>
                  <a:gd name="f51" fmla="*/ f38 1 89"/>
                  <a:gd name="f52" fmla="*/ f39 1 110"/>
                  <a:gd name="f53" fmla="*/ f41 1 f26"/>
                  <a:gd name="f54" fmla="*/ f42 1 f27"/>
                  <a:gd name="f55" fmla="*/ f43 1 f26"/>
                  <a:gd name="f56" fmla="*/ f44 1 f27"/>
                  <a:gd name="f57" fmla="*/ f45 1 f26"/>
                  <a:gd name="f58" fmla="*/ f46 1 f27"/>
                  <a:gd name="f59" fmla="*/ f47 1 f27"/>
                  <a:gd name="f60" fmla="*/ f48 1 f27"/>
                  <a:gd name="f61" fmla="*/ f49 1 f26"/>
                  <a:gd name="f62" fmla="*/ f50 1 f27"/>
                  <a:gd name="f63" fmla="*/ f51 1 f26"/>
                  <a:gd name="f64" fmla="*/ f52 1 f27"/>
                  <a:gd name="f65" fmla="*/ f57 f17 1"/>
                  <a:gd name="f66" fmla="*/ f61 f17 1"/>
                  <a:gd name="f67" fmla="*/ f54 f18 1"/>
                  <a:gd name="f68" fmla="*/ f60 f18 1"/>
                  <a:gd name="f69" fmla="*/ f53 f17 1"/>
                  <a:gd name="f70" fmla="*/ f55 f17 1"/>
                  <a:gd name="f71" fmla="*/ f56 f18 1"/>
                  <a:gd name="f72" fmla="*/ f58 f18 1"/>
                  <a:gd name="f73" fmla="*/ f59 f18 1"/>
                  <a:gd name="f74" fmla="*/ f62 f18 1"/>
                  <a:gd name="f75" fmla="*/ f63 f17 1"/>
                  <a:gd name="f76" fmla="*/ f64 f18 1"/>
                </a:gdLst>
                <a:ahLst/>
                <a:cxnLst>
                  <a:cxn ang="3">
                    <a:pos x="hc" y="t"/>
                  </a:cxn>
                  <a:cxn ang="0">
                    <a:pos x="r" y="vc"/>
                  </a:cxn>
                  <a:cxn ang="cd4">
                    <a:pos x="hc" y="b"/>
                  </a:cxn>
                  <a:cxn ang="cd2">
                    <a:pos x="l" y="vc"/>
                  </a:cxn>
                  <a:cxn ang="f40">
                    <a:pos x="f69" y="f67"/>
                  </a:cxn>
                  <a:cxn ang="f40">
                    <a:pos x="f70" y="f71"/>
                  </a:cxn>
                  <a:cxn ang="f40">
                    <a:pos x="f65" y="f72"/>
                  </a:cxn>
                  <a:cxn ang="f40">
                    <a:pos x="f70" y="f73"/>
                  </a:cxn>
                  <a:cxn ang="f40">
                    <a:pos x="f69" y="f68"/>
                  </a:cxn>
                  <a:cxn ang="f40">
                    <a:pos x="f66" y="f74"/>
                  </a:cxn>
                  <a:cxn ang="f40">
                    <a:pos x="f75" y="f76"/>
                  </a:cxn>
                  <a:cxn ang="f40">
                    <a:pos x="f69" y="f67"/>
                  </a:cxn>
                </a:cxnLst>
                <a:rect l="f65" t="f68" r="f66" b="f67"/>
                <a:pathLst>
                  <a:path w="89" h="110">
                    <a:moveTo>
                      <a:pt x="f8" y="f7"/>
                    </a:moveTo>
                    <a:lnTo>
                      <a:pt x="f9" y="f10"/>
                    </a:lnTo>
                    <a:lnTo>
                      <a:pt x="f5" y="f11"/>
                    </a:lnTo>
                    <a:lnTo>
                      <a:pt x="f9" y="f12"/>
                    </a:lnTo>
                    <a:lnTo>
                      <a:pt x="f8" y="f5"/>
                    </a:lnTo>
                    <a:lnTo>
                      <a:pt x="f6" y="f13"/>
                    </a:lnTo>
                    <a:lnTo>
                      <a:pt x="f14" y="f15"/>
                    </a:lnTo>
                    <a:lnTo>
                      <a:pt x="f8" y="f7"/>
                    </a:lnTo>
                    <a:close/>
                  </a:path>
                </a:pathLst>
              </a:custGeom>
              <a:solidFill>
                <a:srgbClr val="FFFFFF">
                  <a:alpha val="50195"/>
                </a:srgbClr>
              </a:solidFill>
              <a:ln>
                <a:noFill/>
              </a:ln>
              <a:scene3d>
                <a:camera prst="legacyObliqueBottom"/>
                <a:lightRig rig="legacyFlat2" dir="b"/>
              </a:scene3d>
              <a:sp3d extrusionH="457200" prstMaterial="legacyPlastic">
                <a:bevelT w="13500" h="13500" prst="angle"/>
                <a:bevelB w="13500" h="13500" prst="angle"/>
                <a:extrusionClr>
                  <a:srgbClr val="FFFFFF"/>
                </a:extrusionClr>
              </a:sp3d>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endParaRPr lang="en-US" sz="1800" b="0" i="0" u="none" strike="noStrike" kern="0" cap="none" spc="0" baseline="0">
                  <a:solidFill>
                    <a:schemeClr val="bg1"/>
                  </a:solidFill>
                  <a:uFillTx/>
                  <a:latin typeface="Gulim" panose="020B0600000101010101" pitchFamily="34" charset="-127"/>
                  <a:ea typeface="Gulim" panose="020B0600000101010101" pitchFamily="34" charset="-127"/>
                </a:endParaRPr>
              </a:p>
            </p:txBody>
          </p:sp>
          <p:sp>
            <p:nvSpPr>
              <p:cNvPr id="34" name="Freeform 123"/>
              <p:cNvSpPr/>
              <p:nvPr/>
            </p:nvSpPr>
            <p:spPr>
              <a:xfrm>
                <a:off x="5964238" y="3694075"/>
                <a:ext cx="1987356" cy="1228121"/>
              </a:xfrm>
              <a:custGeom>
                <a:avLst/>
                <a:gdLst>
                  <a:gd name="f0" fmla="val 10800000"/>
                  <a:gd name="f1" fmla="val 5400000"/>
                  <a:gd name="f2" fmla="val 180"/>
                  <a:gd name="f3" fmla="val w"/>
                  <a:gd name="f4" fmla="val h"/>
                  <a:gd name="f5" fmla="val 0"/>
                  <a:gd name="f6" fmla="val 1291"/>
                  <a:gd name="f7" fmla="val 830"/>
                  <a:gd name="f8" fmla="val 1252"/>
                  <a:gd name="f9" fmla="val 234"/>
                  <a:gd name="f10" fmla="val 1253"/>
                  <a:gd name="f11" fmla="val 223"/>
                  <a:gd name="f12" fmla="val 1256"/>
                  <a:gd name="f13" fmla="val 208"/>
                  <a:gd name="f14" fmla="val 1268"/>
                  <a:gd name="f15" fmla="val 173"/>
                  <a:gd name="f16" fmla="val 1282"/>
                  <a:gd name="f17" fmla="val 142"/>
                  <a:gd name="f18" fmla="val 1287"/>
                  <a:gd name="f19" fmla="val 130"/>
                  <a:gd name="f20" fmla="val 1271"/>
                  <a:gd name="f21" fmla="val 139"/>
                  <a:gd name="f22" fmla="val 1261"/>
                  <a:gd name="f23" fmla="val 143"/>
                  <a:gd name="f24" fmla="val 1258"/>
                  <a:gd name="f25" fmla="val 145"/>
                  <a:gd name="f26" fmla="val 133"/>
                  <a:gd name="f27" fmla="val 1255"/>
                  <a:gd name="f28" fmla="val 118"/>
                  <a:gd name="f29" fmla="val 98"/>
                  <a:gd name="f30" fmla="val 1246"/>
                  <a:gd name="f31" fmla="val 97"/>
                  <a:gd name="f32" fmla="val 1240"/>
                  <a:gd name="f33" fmla="val 94"/>
                  <a:gd name="f34" fmla="val 1232"/>
                  <a:gd name="f35" fmla="val 91"/>
                  <a:gd name="f36" fmla="val 1225"/>
                  <a:gd name="f37" fmla="val 85"/>
                  <a:gd name="f38" fmla="val 1219"/>
                  <a:gd name="f39" fmla="val 79"/>
                  <a:gd name="f40" fmla="val 1213"/>
                  <a:gd name="f41" fmla="val 70"/>
                  <a:gd name="f42" fmla="val 1211"/>
                  <a:gd name="f43" fmla="val 60"/>
                  <a:gd name="f44" fmla="val 1210"/>
                  <a:gd name="f45" fmla="val 48"/>
                  <a:gd name="f46" fmla="val 1207"/>
                  <a:gd name="f47" fmla="val 38"/>
                  <a:gd name="f48" fmla="val 1201"/>
                  <a:gd name="f49" fmla="val 18"/>
                  <a:gd name="f50" fmla="val 1195"/>
                  <a:gd name="f51" fmla="val 5"/>
                  <a:gd name="f52" fmla="val 1193"/>
                  <a:gd name="f53" fmla="val 1155"/>
                  <a:gd name="f54" fmla="val 6"/>
                  <a:gd name="f55" fmla="val 1149"/>
                  <a:gd name="f56" fmla="val 17"/>
                  <a:gd name="f57" fmla="val 1134"/>
                  <a:gd name="f58" fmla="val 39"/>
                  <a:gd name="f59" fmla="val 1116"/>
                  <a:gd name="f60" fmla="val 63"/>
                  <a:gd name="f61" fmla="val 1109"/>
                  <a:gd name="f62" fmla="val 73"/>
                  <a:gd name="f63" fmla="val 1101"/>
                  <a:gd name="f64" fmla="val 77"/>
                  <a:gd name="f65" fmla="val 1091"/>
                  <a:gd name="f66" fmla="val 1074"/>
                  <a:gd name="f67" fmla="val 1026"/>
                  <a:gd name="f68" fmla="val 80"/>
                  <a:gd name="f69" fmla="val 981"/>
                  <a:gd name="f70" fmla="val 954"/>
                  <a:gd name="f71" fmla="val 945"/>
                  <a:gd name="f72" fmla="val 931"/>
                  <a:gd name="f73" fmla="val 74"/>
                  <a:gd name="f74" fmla="val 916"/>
                  <a:gd name="f75" fmla="val 66"/>
                  <a:gd name="f76" fmla="val 907"/>
                  <a:gd name="f77" fmla="val 898"/>
                  <a:gd name="f78" fmla="val 53"/>
                  <a:gd name="f79" fmla="val 889"/>
                  <a:gd name="f80" fmla="val 47"/>
                  <a:gd name="f81" fmla="val 878"/>
                  <a:gd name="f82" fmla="val 42"/>
                  <a:gd name="f83" fmla="val 869"/>
                  <a:gd name="f84" fmla="val 860"/>
                  <a:gd name="f85" fmla="val 845"/>
                  <a:gd name="f86" fmla="val 841"/>
                  <a:gd name="f87" fmla="val 813"/>
                  <a:gd name="f88" fmla="val 780"/>
                  <a:gd name="f89" fmla="val 774"/>
                  <a:gd name="f90" fmla="val 764"/>
                  <a:gd name="f91" fmla="val 65"/>
                  <a:gd name="f92" fmla="val 738"/>
                  <a:gd name="f93" fmla="val 712"/>
                  <a:gd name="f94" fmla="val 699"/>
                  <a:gd name="f95" fmla="val 106"/>
                  <a:gd name="f96" fmla="val 670"/>
                  <a:gd name="f97" fmla="val 136"/>
                  <a:gd name="f98" fmla="val 654"/>
                  <a:gd name="f99" fmla="val 154"/>
                  <a:gd name="f100" fmla="val 649"/>
                  <a:gd name="f101" fmla="val 161"/>
                  <a:gd name="f102" fmla="val 648"/>
                  <a:gd name="f103" fmla="val 164"/>
                  <a:gd name="f104" fmla="val 166"/>
                  <a:gd name="f105" fmla="val 167"/>
                  <a:gd name="f106" fmla="val 646"/>
                  <a:gd name="f107" fmla="val 170"/>
                  <a:gd name="f108" fmla="val 642"/>
                  <a:gd name="f109" fmla="val 624"/>
                  <a:gd name="f110" fmla="val 202"/>
                  <a:gd name="f111" fmla="val 596"/>
                  <a:gd name="f112" fmla="val 559"/>
                  <a:gd name="f113" fmla="val 279"/>
                  <a:gd name="f114" fmla="val 536"/>
                  <a:gd name="f115" fmla="val 297"/>
                  <a:gd name="f116" fmla="val 518"/>
                  <a:gd name="f117" fmla="val 309"/>
                  <a:gd name="f118" fmla="val 511"/>
                  <a:gd name="f119" fmla="val 314"/>
                  <a:gd name="f120" fmla="val 503"/>
                  <a:gd name="f121" fmla="val 315"/>
                  <a:gd name="f122" fmla="val 467"/>
                  <a:gd name="f123" fmla="val 422"/>
                  <a:gd name="f124" fmla="val 312"/>
                  <a:gd name="f125" fmla="val 413"/>
                  <a:gd name="f126" fmla="val 404"/>
                  <a:gd name="f127" fmla="val 396"/>
                  <a:gd name="f128" fmla="val 320"/>
                  <a:gd name="f129" fmla="val 388"/>
                  <a:gd name="f130" fmla="val 324"/>
                  <a:gd name="f131" fmla="val 375"/>
                  <a:gd name="f132" fmla="val 333"/>
                  <a:gd name="f133" fmla="val 370"/>
                  <a:gd name="f134" fmla="val 335"/>
                  <a:gd name="f135" fmla="val 366"/>
                  <a:gd name="f136" fmla="val 361"/>
                  <a:gd name="f137" fmla="val 332"/>
                  <a:gd name="f138" fmla="val 355"/>
                  <a:gd name="f139" fmla="val 326"/>
                  <a:gd name="f140" fmla="val 337"/>
                  <a:gd name="f141" fmla="val 308"/>
                  <a:gd name="f142" fmla="val 319"/>
                  <a:gd name="f143" fmla="val 291"/>
                  <a:gd name="f144" fmla="val 313"/>
                  <a:gd name="f145" fmla="val 285"/>
                  <a:gd name="f146" fmla="val 283"/>
                  <a:gd name="f147" fmla="val 303"/>
                  <a:gd name="f148" fmla="val 295"/>
                  <a:gd name="f149" fmla="val 288"/>
                  <a:gd name="f150" fmla="val 272"/>
                  <a:gd name="f151" fmla="val 248"/>
                  <a:gd name="f152" fmla="val 306"/>
                  <a:gd name="f153" fmla="val 239"/>
                  <a:gd name="f154" fmla="val 232"/>
                  <a:gd name="f155" fmla="val 215"/>
                  <a:gd name="f156" fmla="val 300"/>
                  <a:gd name="f157" fmla="val 193"/>
                  <a:gd name="f158" fmla="val 271"/>
                  <a:gd name="f159" fmla="val 156"/>
                  <a:gd name="f160" fmla="val 286"/>
                  <a:gd name="f161" fmla="val 150"/>
                  <a:gd name="f162" fmla="val 296"/>
                  <a:gd name="f163" fmla="val 147"/>
                  <a:gd name="f164" fmla="val 299"/>
                  <a:gd name="f165" fmla="val 144"/>
                  <a:gd name="f166" fmla="val 132"/>
                  <a:gd name="f167" fmla="val 111"/>
                  <a:gd name="f168" fmla="val 84"/>
                  <a:gd name="f169" fmla="val 69"/>
                  <a:gd name="f170" fmla="val 318"/>
                  <a:gd name="f171" fmla="val 52"/>
                  <a:gd name="f172" fmla="val 46"/>
                  <a:gd name="f173" fmla="val 40"/>
                  <a:gd name="f174" fmla="val 321"/>
                  <a:gd name="f175" fmla="val 27"/>
                  <a:gd name="f176" fmla="val 327"/>
                  <a:gd name="f177" fmla="val 13"/>
                  <a:gd name="f178" fmla="val 338"/>
                  <a:gd name="f179" fmla="val 350"/>
                  <a:gd name="f180" fmla="val 7"/>
                  <a:gd name="f181" fmla="val 25"/>
                  <a:gd name="f182" fmla="val 449"/>
                  <a:gd name="f183" fmla="val 75"/>
                  <a:gd name="f184" fmla="val 519"/>
                  <a:gd name="f185" fmla="val 117"/>
                  <a:gd name="f186" fmla="val 588"/>
                  <a:gd name="f187" fmla="val 653"/>
                  <a:gd name="f188" fmla="val 174"/>
                  <a:gd name="f189" fmla="val 638"/>
                  <a:gd name="f190" fmla="val 229"/>
                  <a:gd name="f191" fmla="val 606"/>
                  <a:gd name="f192" fmla="val 278"/>
                  <a:gd name="f193" fmla="val 583"/>
                  <a:gd name="f194" fmla="val 328"/>
                  <a:gd name="f195" fmla="val 561"/>
                  <a:gd name="f196" fmla="val 523"/>
                  <a:gd name="f197" fmla="val 301"/>
                  <a:gd name="f198" fmla="val 496"/>
                  <a:gd name="f199" fmla="val 461"/>
                  <a:gd name="f200" fmla="val 254"/>
                  <a:gd name="f201" fmla="val 466"/>
                  <a:gd name="f202" fmla="val 212"/>
                  <a:gd name="f203" fmla="val 419"/>
                  <a:gd name="f204" fmla="val 392"/>
                  <a:gd name="f205" fmla="val 226"/>
                  <a:gd name="f206" fmla="val 403"/>
                  <a:gd name="f207" fmla="val 259"/>
                  <a:gd name="f208" fmla="val 425"/>
                  <a:gd name="f209" fmla="val 281"/>
                  <a:gd name="f210" fmla="val 437"/>
                  <a:gd name="f211" fmla="val 307"/>
                  <a:gd name="f212" fmla="val 334"/>
                  <a:gd name="f213" fmla="val 458"/>
                  <a:gd name="f214" fmla="val 348"/>
                  <a:gd name="f215" fmla="val 463"/>
                  <a:gd name="f216" fmla="val 450"/>
                  <a:gd name="f217" fmla="val 488"/>
                  <a:gd name="f218" fmla="val 453"/>
                  <a:gd name="f219" fmla="val 534"/>
                  <a:gd name="f220" fmla="val 515"/>
                  <a:gd name="f221" fmla="val 531"/>
                  <a:gd name="f222" fmla="val 500"/>
                  <a:gd name="f223" fmla="val 572"/>
                  <a:gd name="f224" fmla="val 710"/>
                  <a:gd name="f225" fmla="val 575"/>
                  <a:gd name="f226" fmla="val 713"/>
                  <a:gd name="f227" fmla="val 580"/>
                  <a:gd name="f228" fmla="val 714"/>
                  <a:gd name="f229" fmla="val 584"/>
                  <a:gd name="f230" fmla="val 589"/>
                  <a:gd name="f231" fmla="val 595"/>
                  <a:gd name="f232" fmla="val 711"/>
                  <a:gd name="f233" fmla="val 601"/>
                  <a:gd name="f234" fmla="val 705"/>
                  <a:gd name="f235" fmla="val 607"/>
                  <a:gd name="f236" fmla="val 695"/>
                  <a:gd name="f237" fmla="val 614"/>
                  <a:gd name="f238" fmla="val 678"/>
                  <a:gd name="f239" fmla="val 627"/>
                  <a:gd name="f240" fmla="val 656"/>
                  <a:gd name="f241" fmla="val 632"/>
                  <a:gd name="f242" fmla="val 651"/>
                  <a:gd name="f243" fmla="val 618"/>
                  <a:gd name="f244" fmla="val 661"/>
                  <a:gd name="f245" fmla="val 604"/>
                  <a:gd name="f246" fmla="val 672"/>
                  <a:gd name="f247" fmla="val 592"/>
                  <a:gd name="f248" fmla="val 685"/>
                  <a:gd name="f249" fmla="val 568"/>
                  <a:gd name="f250" fmla="val 731"/>
                  <a:gd name="f251" fmla="val 550"/>
                  <a:gd name="f252" fmla="val 747"/>
                  <a:gd name="f253" fmla="val 544"/>
                  <a:gd name="f254" fmla="val 767"/>
                  <a:gd name="f255" fmla="val 540"/>
                  <a:gd name="f256" fmla="val 786"/>
                  <a:gd name="f257" fmla="val 538"/>
                  <a:gd name="f258" fmla="val 798"/>
                  <a:gd name="f259" fmla="val 574"/>
                  <a:gd name="f260" fmla="val 806"/>
                  <a:gd name="f261" fmla="val 809"/>
                  <a:gd name="f262" fmla="val 630"/>
                  <a:gd name="f263" fmla="val 818"/>
                  <a:gd name="f264" fmla="val 633"/>
                  <a:gd name="f265" fmla="val 822"/>
                  <a:gd name="f266" fmla="val 635"/>
                  <a:gd name="f267" fmla="val 828"/>
                  <a:gd name="f268" fmla="val 836"/>
                  <a:gd name="f269" fmla="val 842"/>
                  <a:gd name="f270" fmla="val 626"/>
                  <a:gd name="f271" fmla="val 848"/>
                  <a:gd name="f272" fmla="val 850"/>
                  <a:gd name="f273" fmla="val 659"/>
                  <a:gd name="f274" fmla="val 851"/>
                  <a:gd name="f275" fmla="val 683"/>
                  <a:gd name="f276" fmla="val 856"/>
                  <a:gd name="f277" fmla="val 707"/>
                  <a:gd name="f278" fmla="val 865"/>
                  <a:gd name="f279" fmla="val 742"/>
                  <a:gd name="f280" fmla="val 868"/>
                  <a:gd name="f281" fmla="val 751"/>
                  <a:gd name="f282" fmla="val 874"/>
                  <a:gd name="f283" fmla="val 758"/>
                  <a:gd name="f284" fmla="val 763"/>
                  <a:gd name="f285" fmla="val 890"/>
                  <a:gd name="f286" fmla="val 773"/>
                  <a:gd name="f287" fmla="val 904"/>
                  <a:gd name="f288" fmla="val 785"/>
                  <a:gd name="f289" fmla="val 811"/>
                  <a:gd name="f290" fmla="val 820"/>
                  <a:gd name="f291" fmla="val 955"/>
                  <a:gd name="f292" fmla="val 827"/>
                  <a:gd name="f293" fmla="val 960"/>
                  <a:gd name="f294" fmla="val 964"/>
                  <a:gd name="f295" fmla="val 967"/>
                  <a:gd name="f296" fmla="val 970"/>
                  <a:gd name="f297" fmla="val 829"/>
                  <a:gd name="f298" fmla="val 975"/>
                  <a:gd name="f299" fmla="val 823"/>
                  <a:gd name="f300" fmla="val 976"/>
                  <a:gd name="f301" fmla="val 817"/>
                  <a:gd name="f302" fmla="val 978"/>
                  <a:gd name="f303" fmla="val 803"/>
                  <a:gd name="f304" fmla="val 797"/>
                  <a:gd name="f305" fmla="val 791"/>
                  <a:gd name="f306" fmla="val 972"/>
                  <a:gd name="f307" fmla="val 779"/>
                  <a:gd name="f308" fmla="val 961"/>
                  <a:gd name="f309" fmla="val 772"/>
                  <a:gd name="f310" fmla="val 941"/>
                  <a:gd name="f311" fmla="val 743"/>
                  <a:gd name="f312" fmla="val 920"/>
                  <a:gd name="f313" fmla="val 917"/>
                  <a:gd name="f314" fmla="val 698"/>
                  <a:gd name="f315" fmla="val 914"/>
                  <a:gd name="f316" fmla="val 689"/>
                  <a:gd name="f317" fmla="val 910"/>
                  <a:gd name="f318" fmla="val 671"/>
                  <a:gd name="f319" fmla="val 908"/>
                  <a:gd name="f320" fmla="val 940"/>
                  <a:gd name="f321" fmla="val 687"/>
                  <a:gd name="f322" fmla="val 692"/>
                  <a:gd name="f323" fmla="val 943"/>
                  <a:gd name="f324" fmla="val 948"/>
                  <a:gd name="f325" fmla="val 702"/>
                  <a:gd name="f326" fmla="val 952"/>
                  <a:gd name="f327" fmla="val 957"/>
                  <a:gd name="f328" fmla="val 708"/>
                  <a:gd name="f329" fmla="val 966"/>
                  <a:gd name="f330" fmla="val 985"/>
                  <a:gd name="f331" fmla="val 993"/>
                  <a:gd name="f332" fmla="val 693"/>
                  <a:gd name="f333" fmla="val 999"/>
                  <a:gd name="f334" fmla="val 1003"/>
                  <a:gd name="f335" fmla="val 681"/>
                  <a:gd name="f336" fmla="val 1008"/>
                  <a:gd name="f337" fmla="val 674"/>
                  <a:gd name="f338" fmla="val 1014"/>
                  <a:gd name="f339" fmla="val 660"/>
                  <a:gd name="f340" fmla="val 1017"/>
                  <a:gd name="f341" fmla="val 647"/>
                  <a:gd name="f342" fmla="val 615"/>
                  <a:gd name="f343" fmla="val 541"/>
                  <a:gd name="f344" fmla="val 1020"/>
                  <a:gd name="f345" fmla="val 526"/>
                  <a:gd name="f346" fmla="val 565"/>
                  <a:gd name="f347" fmla="val 1018"/>
                  <a:gd name="f348" fmla="val 1023"/>
                  <a:gd name="f349" fmla="val 577"/>
                  <a:gd name="f350" fmla="val 1027"/>
                  <a:gd name="f351" fmla="val 1030"/>
                  <a:gd name="f352" fmla="val 1035"/>
                  <a:gd name="f353" fmla="val 585"/>
                  <a:gd name="f354" fmla="val 1039"/>
                  <a:gd name="f355" fmla="val 1047"/>
                  <a:gd name="f356" fmla="val 1051"/>
                  <a:gd name="f357" fmla="val 570"/>
                  <a:gd name="f358" fmla="val 1055"/>
                  <a:gd name="f359" fmla="val 520"/>
                  <a:gd name="f360" fmla="val 1095"/>
                  <a:gd name="f361" fmla="val 505"/>
                  <a:gd name="f362" fmla="val 1119"/>
                  <a:gd name="f363" fmla="val 487"/>
                  <a:gd name="f364" fmla="val 1145"/>
                  <a:gd name="f365" fmla="val 1166"/>
                  <a:gd name="f366" fmla="val 446"/>
                  <a:gd name="f367" fmla="val 1175"/>
                  <a:gd name="f368" fmla="val 1181"/>
                  <a:gd name="f369" fmla="val 428"/>
                  <a:gd name="f370" fmla="val 1186"/>
                  <a:gd name="f371" fmla="val 1189"/>
                  <a:gd name="f372" fmla="val 412"/>
                  <a:gd name="f373" fmla="val 1192"/>
                  <a:gd name="f374" fmla="val 389"/>
                  <a:gd name="f375" fmla="val 362"/>
                  <a:gd name="f376" fmla="val 357"/>
                  <a:gd name="f377" fmla="val 345"/>
                  <a:gd name="f378" fmla="val 1180"/>
                  <a:gd name="f379" fmla="val 329"/>
                  <a:gd name="f380" fmla="val 1174"/>
                  <a:gd name="f381" fmla="val 262"/>
                  <a:gd name="f382" fmla="val 258"/>
                  <a:gd name="f383" fmla="val 235"/>
                  <a:gd name="f384" fmla="val 220"/>
                  <a:gd name="f385" fmla="val 1226"/>
                  <a:gd name="f386" fmla="val 255"/>
                  <a:gd name="f387" fmla="val 1243"/>
                  <a:gd name="f388" fmla="val 290"/>
                  <a:gd name="f389" fmla="val 1278"/>
                  <a:gd name="f390" fmla="val 253"/>
                  <a:gd name="f391" fmla="val 1265"/>
                  <a:gd name="f392" fmla="val 249"/>
                  <a:gd name="f393" fmla="val 246"/>
                  <a:gd name="f394" fmla="val 243"/>
                  <a:gd name="f395" fmla="val 238"/>
                  <a:gd name="f396" fmla="+- 0 0 -90"/>
                  <a:gd name="f397" fmla="*/ f3 1 1291"/>
                  <a:gd name="f398" fmla="*/ f4 1 830"/>
                  <a:gd name="f399" fmla="val f5"/>
                  <a:gd name="f400" fmla="val f6"/>
                  <a:gd name="f401" fmla="val f7"/>
                  <a:gd name="f402" fmla="*/ f396 f0 1"/>
                  <a:gd name="f403" fmla="+- f401 0 f399"/>
                  <a:gd name="f404" fmla="+- f400 0 f399"/>
                  <a:gd name="f405" fmla="*/ f402 1 f2"/>
                  <a:gd name="f406" fmla="*/ f404 1 1291"/>
                  <a:gd name="f407" fmla="*/ f403 1 830"/>
                  <a:gd name="f408" fmla="*/ 1268 f404 1"/>
                  <a:gd name="f409" fmla="*/ 173 f403 1"/>
                  <a:gd name="f410" fmla="*/ 1261 f404 1"/>
                  <a:gd name="f411" fmla="*/ 143 f403 1"/>
                  <a:gd name="f412" fmla="*/ 1256 f404 1"/>
                  <a:gd name="f413" fmla="*/ 133 f403 1"/>
                  <a:gd name="f414" fmla="*/ 1240 f404 1"/>
                  <a:gd name="f415" fmla="*/ 94 f403 1"/>
                  <a:gd name="f416" fmla="*/ 1211 f404 1"/>
                  <a:gd name="f417" fmla="*/ 60 f403 1"/>
                  <a:gd name="f418" fmla="*/ 1195 f404 1"/>
                  <a:gd name="f419" fmla="*/ 5 f403 1"/>
                  <a:gd name="f420" fmla="*/ 1134 f404 1"/>
                  <a:gd name="f421" fmla="*/ 39 f403 1"/>
                  <a:gd name="f422" fmla="*/ 1091 f404 1"/>
                  <a:gd name="f423" fmla="*/ 79 f403 1"/>
                  <a:gd name="f424" fmla="*/ 954 f404 1"/>
                  <a:gd name="f425" fmla="*/ 80 f403 1"/>
                  <a:gd name="f426" fmla="*/ 898 f404 1"/>
                  <a:gd name="f427" fmla="*/ 53 f403 1"/>
                  <a:gd name="f428" fmla="*/ 860 f404 1"/>
                  <a:gd name="f429" fmla="*/ 38 f403 1"/>
                  <a:gd name="f430" fmla="*/ 813 f404 1"/>
                  <a:gd name="f431" fmla="*/ 70 f403 1"/>
                  <a:gd name="f432" fmla="*/ 738 f404 1"/>
                  <a:gd name="f433" fmla="*/ 654 f404 1"/>
                  <a:gd name="f434" fmla="*/ 154 f403 1"/>
                  <a:gd name="f435" fmla="*/ 648 f404 1"/>
                  <a:gd name="f436" fmla="*/ 167 f403 1"/>
                  <a:gd name="f437" fmla="*/ 559 f404 1"/>
                  <a:gd name="f438" fmla="*/ 279 f403 1"/>
                  <a:gd name="f439" fmla="*/ 503 f404 1"/>
                  <a:gd name="f440" fmla="*/ 315 f403 1"/>
                  <a:gd name="f441" fmla="*/ 413 f404 1"/>
                  <a:gd name="f442" fmla="*/ 312 f403 1"/>
                  <a:gd name="f443" fmla="*/ 370 f404 1"/>
                  <a:gd name="f444" fmla="*/ 335 f403 1"/>
                  <a:gd name="f445" fmla="*/ 337 f404 1"/>
                  <a:gd name="f446" fmla="*/ 308 f403 1"/>
                  <a:gd name="f447" fmla="*/ 303 f404 1"/>
                  <a:gd name="f448" fmla="*/ 285 f403 1"/>
                  <a:gd name="f449" fmla="*/ 232 f404 1"/>
                  <a:gd name="f450" fmla="*/ 164 f404 1"/>
                  <a:gd name="f451" fmla="*/ 271 f403 1"/>
                  <a:gd name="f452" fmla="*/ 144 f404 1"/>
                  <a:gd name="f453" fmla="*/ 300 f403 1"/>
                  <a:gd name="f454" fmla="*/ 52 f404 1"/>
                  <a:gd name="f455" fmla="*/ 318 f403 1"/>
                  <a:gd name="f456" fmla="*/ 13 f404 1"/>
                  <a:gd name="f457" fmla="*/ 338 f403 1"/>
                  <a:gd name="f458" fmla="*/ 25 f404 1"/>
                  <a:gd name="f459" fmla="*/ 449 f403 1"/>
                  <a:gd name="f460" fmla="*/ 229 f404 1"/>
                  <a:gd name="f461" fmla="*/ 606 f403 1"/>
                  <a:gd name="f462" fmla="*/ 297 f404 1"/>
                  <a:gd name="f463" fmla="*/ 461 f403 1"/>
                  <a:gd name="f464" fmla="*/ 226 f404 1"/>
                  <a:gd name="f465" fmla="*/ 403 f403 1"/>
                  <a:gd name="f466" fmla="*/ 334 f404 1"/>
                  <a:gd name="f467" fmla="*/ 458 f403 1"/>
                  <a:gd name="f468" fmla="*/ 515 f404 1"/>
                  <a:gd name="f469" fmla="*/ 531 f403 1"/>
                  <a:gd name="f470" fmla="*/ 580 f404 1"/>
                  <a:gd name="f471" fmla="*/ 714 f403 1"/>
                  <a:gd name="f472" fmla="*/ 607 f404 1"/>
                  <a:gd name="f473" fmla="*/ 695 f403 1"/>
                  <a:gd name="f474" fmla="*/ 651 f404 1"/>
                  <a:gd name="f475" fmla="*/ 618 f403 1"/>
                  <a:gd name="f476" fmla="*/ 714 f404 1"/>
                  <a:gd name="f477" fmla="*/ 559 f403 1"/>
                  <a:gd name="f478" fmla="*/ 786 f404 1"/>
                  <a:gd name="f479" fmla="*/ 538 f403 1"/>
                  <a:gd name="f480" fmla="*/ 809 f404 1"/>
                  <a:gd name="f481" fmla="*/ 630 f403 1"/>
                  <a:gd name="f482" fmla="*/ 836 f404 1"/>
                  <a:gd name="f483" fmla="*/ 632 f403 1"/>
                  <a:gd name="f484" fmla="*/ 850 f404 1"/>
                  <a:gd name="f485" fmla="*/ 659 f403 1"/>
                  <a:gd name="f486" fmla="*/ 868 f404 1"/>
                  <a:gd name="f487" fmla="*/ 751 f403 1"/>
                  <a:gd name="f488" fmla="*/ 904 f404 1"/>
                  <a:gd name="f489" fmla="*/ 785 f403 1"/>
                  <a:gd name="f490" fmla="*/ 964 f404 1"/>
                  <a:gd name="f491" fmla="*/ 830 f403 1"/>
                  <a:gd name="f492" fmla="*/ 976 f404 1"/>
                  <a:gd name="f493" fmla="*/ 817 f403 1"/>
                  <a:gd name="f494" fmla="*/ 972 f404 1"/>
                  <a:gd name="f495" fmla="*/ 941 f404 1"/>
                  <a:gd name="f496" fmla="*/ 743 f403 1"/>
                  <a:gd name="f497" fmla="*/ 910 f404 1"/>
                  <a:gd name="f498" fmla="*/ 671 f403 1"/>
                  <a:gd name="f499" fmla="*/ 692 f403 1"/>
                  <a:gd name="f500" fmla="*/ 961 f404 1"/>
                  <a:gd name="f501" fmla="*/ 708 f403 1"/>
                  <a:gd name="f502" fmla="*/ 993 f404 1"/>
                  <a:gd name="f503" fmla="*/ 693 f403 1"/>
                  <a:gd name="f504" fmla="*/ 1017 f404 1"/>
                  <a:gd name="f505" fmla="*/ 647 f403 1"/>
                  <a:gd name="f506" fmla="*/ 975 f404 1"/>
                  <a:gd name="f507" fmla="*/ 541 f403 1"/>
                  <a:gd name="f508" fmla="*/ 1023 f404 1"/>
                  <a:gd name="f509" fmla="*/ 577 f403 1"/>
                  <a:gd name="f510" fmla="*/ 1039 f404 1"/>
                  <a:gd name="f511" fmla="*/ 583 f403 1"/>
                  <a:gd name="f512" fmla="*/ 1055 f404 1"/>
                  <a:gd name="f513" fmla="*/ 534 f403 1"/>
                  <a:gd name="f514" fmla="*/ 1166 f404 1"/>
                  <a:gd name="f515" fmla="*/ 446 f403 1"/>
                  <a:gd name="f516" fmla="*/ 1189 f404 1"/>
                  <a:gd name="f517" fmla="*/ 412 f403 1"/>
                  <a:gd name="f518" fmla="*/ 1192 f404 1"/>
                  <a:gd name="f519" fmla="*/ 357 f403 1"/>
                  <a:gd name="f520" fmla="*/ 262 f403 1"/>
                  <a:gd name="f521" fmla="*/ 1246 f404 1"/>
                  <a:gd name="f522" fmla="*/ 255 f403 1"/>
                  <a:gd name="f523" fmla="*/ 1278 f404 1"/>
                  <a:gd name="f524" fmla="*/ 253 f403 1"/>
                  <a:gd name="f525" fmla="*/ 1252 f404 1"/>
                  <a:gd name="f526" fmla="*/ 234 f403 1"/>
                  <a:gd name="f527" fmla="*/ 0 f404 1"/>
                  <a:gd name="f528" fmla="*/ 0 f403 1"/>
                  <a:gd name="f529" fmla="*/ 1291 f404 1"/>
                  <a:gd name="f530" fmla="+- f405 0 f1"/>
                  <a:gd name="f531" fmla="*/ f408 1 1291"/>
                  <a:gd name="f532" fmla="*/ f409 1 830"/>
                  <a:gd name="f533" fmla="*/ f410 1 1291"/>
                  <a:gd name="f534" fmla="*/ f411 1 830"/>
                  <a:gd name="f535" fmla="*/ f412 1 1291"/>
                  <a:gd name="f536" fmla="*/ f413 1 830"/>
                  <a:gd name="f537" fmla="*/ f414 1 1291"/>
                  <a:gd name="f538" fmla="*/ f415 1 830"/>
                  <a:gd name="f539" fmla="*/ f416 1 1291"/>
                  <a:gd name="f540" fmla="*/ f417 1 830"/>
                  <a:gd name="f541" fmla="*/ f418 1 1291"/>
                  <a:gd name="f542" fmla="*/ f419 1 830"/>
                  <a:gd name="f543" fmla="*/ f420 1 1291"/>
                  <a:gd name="f544" fmla="*/ f421 1 830"/>
                  <a:gd name="f545" fmla="*/ f422 1 1291"/>
                  <a:gd name="f546" fmla="*/ f423 1 830"/>
                  <a:gd name="f547" fmla="*/ f424 1 1291"/>
                  <a:gd name="f548" fmla="*/ f425 1 830"/>
                  <a:gd name="f549" fmla="*/ f426 1 1291"/>
                  <a:gd name="f550" fmla="*/ f427 1 830"/>
                  <a:gd name="f551" fmla="*/ f428 1 1291"/>
                  <a:gd name="f552" fmla="*/ f429 1 830"/>
                  <a:gd name="f553" fmla="*/ f430 1 1291"/>
                  <a:gd name="f554" fmla="*/ f431 1 830"/>
                  <a:gd name="f555" fmla="*/ f432 1 1291"/>
                  <a:gd name="f556" fmla="*/ f433 1 1291"/>
                  <a:gd name="f557" fmla="*/ f434 1 830"/>
                  <a:gd name="f558" fmla="*/ f435 1 1291"/>
                  <a:gd name="f559" fmla="*/ f436 1 830"/>
                  <a:gd name="f560" fmla="*/ f437 1 1291"/>
                  <a:gd name="f561" fmla="*/ f438 1 830"/>
                  <a:gd name="f562" fmla="*/ f439 1 1291"/>
                  <a:gd name="f563" fmla="*/ f440 1 830"/>
                  <a:gd name="f564" fmla="*/ f441 1 1291"/>
                  <a:gd name="f565" fmla="*/ f442 1 830"/>
                  <a:gd name="f566" fmla="*/ f443 1 1291"/>
                  <a:gd name="f567" fmla="*/ f444 1 830"/>
                  <a:gd name="f568" fmla="*/ f445 1 1291"/>
                  <a:gd name="f569" fmla="*/ f446 1 830"/>
                  <a:gd name="f570" fmla="*/ f447 1 1291"/>
                  <a:gd name="f571" fmla="*/ f448 1 830"/>
                  <a:gd name="f572" fmla="*/ f449 1 1291"/>
                  <a:gd name="f573" fmla="*/ f450 1 1291"/>
                  <a:gd name="f574" fmla="*/ f451 1 830"/>
                  <a:gd name="f575" fmla="*/ f452 1 1291"/>
                  <a:gd name="f576" fmla="*/ f453 1 830"/>
                  <a:gd name="f577" fmla="*/ f454 1 1291"/>
                  <a:gd name="f578" fmla="*/ f455 1 830"/>
                  <a:gd name="f579" fmla="*/ f456 1 1291"/>
                  <a:gd name="f580" fmla="*/ f457 1 830"/>
                  <a:gd name="f581" fmla="*/ f458 1 1291"/>
                  <a:gd name="f582" fmla="*/ f459 1 830"/>
                  <a:gd name="f583" fmla="*/ f460 1 1291"/>
                  <a:gd name="f584" fmla="*/ f461 1 830"/>
                  <a:gd name="f585" fmla="*/ f462 1 1291"/>
                  <a:gd name="f586" fmla="*/ f463 1 830"/>
                  <a:gd name="f587" fmla="*/ f464 1 1291"/>
                  <a:gd name="f588" fmla="*/ f465 1 830"/>
                  <a:gd name="f589" fmla="*/ f466 1 1291"/>
                  <a:gd name="f590" fmla="*/ f467 1 830"/>
                  <a:gd name="f591" fmla="*/ f468 1 1291"/>
                  <a:gd name="f592" fmla="*/ f469 1 830"/>
                  <a:gd name="f593" fmla="*/ f470 1 1291"/>
                  <a:gd name="f594" fmla="*/ f471 1 830"/>
                  <a:gd name="f595" fmla="*/ f472 1 1291"/>
                  <a:gd name="f596" fmla="*/ f473 1 830"/>
                  <a:gd name="f597" fmla="*/ f474 1 1291"/>
                  <a:gd name="f598" fmla="*/ f475 1 830"/>
                  <a:gd name="f599" fmla="*/ f476 1 1291"/>
                  <a:gd name="f600" fmla="*/ f477 1 830"/>
                  <a:gd name="f601" fmla="*/ f478 1 1291"/>
                  <a:gd name="f602" fmla="*/ f479 1 830"/>
                  <a:gd name="f603" fmla="*/ f480 1 1291"/>
                  <a:gd name="f604" fmla="*/ f481 1 830"/>
                  <a:gd name="f605" fmla="*/ f482 1 1291"/>
                  <a:gd name="f606" fmla="*/ f483 1 830"/>
                  <a:gd name="f607" fmla="*/ f484 1 1291"/>
                  <a:gd name="f608" fmla="*/ f485 1 830"/>
                  <a:gd name="f609" fmla="*/ f486 1 1291"/>
                  <a:gd name="f610" fmla="*/ f487 1 830"/>
                  <a:gd name="f611" fmla="*/ f488 1 1291"/>
                  <a:gd name="f612" fmla="*/ f489 1 830"/>
                  <a:gd name="f613" fmla="*/ f490 1 1291"/>
                  <a:gd name="f614" fmla="*/ f491 1 830"/>
                  <a:gd name="f615" fmla="*/ f492 1 1291"/>
                  <a:gd name="f616" fmla="*/ f493 1 830"/>
                  <a:gd name="f617" fmla="*/ f494 1 1291"/>
                  <a:gd name="f618" fmla="*/ f495 1 1291"/>
                  <a:gd name="f619" fmla="*/ f496 1 830"/>
                  <a:gd name="f620" fmla="*/ f497 1 1291"/>
                  <a:gd name="f621" fmla="*/ f498 1 830"/>
                  <a:gd name="f622" fmla="*/ f499 1 830"/>
                  <a:gd name="f623" fmla="*/ f500 1 1291"/>
                  <a:gd name="f624" fmla="*/ f501 1 830"/>
                  <a:gd name="f625" fmla="*/ f502 1 1291"/>
                  <a:gd name="f626" fmla="*/ f503 1 830"/>
                  <a:gd name="f627" fmla="*/ f504 1 1291"/>
                  <a:gd name="f628" fmla="*/ f505 1 830"/>
                  <a:gd name="f629" fmla="*/ f506 1 1291"/>
                  <a:gd name="f630" fmla="*/ f507 1 830"/>
                  <a:gd name="f631" fmla="*/ f508 1 1291"/>
                  <a:gd name="f632" fmla="*/ f509 1 830"/>
                  <a:gd name="f633" fmla="*/ f510 1 1291"/>
                  <a:gd name="f634" fmla="*/ f511 1 830"/>
                  <a:gd name="f635" fmla="*/ f512 1 1291"/>
                  <a:gd name="f636" fmla="*/ f513 1 830"/>
                  <a:gd name="f637" fmla="*/ f514 1 1291"/>
                  <a:gd name="f638" fmla="*/ f515 1 830"/>
                  <a:gd name="f639" fmla="*/ f516 1 1291"/>
                  <a:gd name="f640" fmla="*/ f517 1 830"/>
                  <a:gd name="f641" fmla="*/ f518 1 1291"/>
                  <a:gd name="f642" fmla="*/ f519 1 830"/>
                  <a:gd name="f643" fmla="*/ f520 1 830"/>
                  <a:gd name="f644" fmla="*/ f521 1 1291"/>
                  <a:gd name="f645" fmla="*/ f522 1 830"/>
                  <a:gd name="f646" fmla="*/ f523 1 1291"/>
                  <a:gd name="f647" fmla="*/ f524 1 830"/>
                  <a:gd name="f648" fmla="*/ f525 1 1291"/>
                  <a:gd name="f649" fmla="*/ f526 1 830"/>
                  <a:gd name="f650" fmla="*/ f527 1 1291"/>
                  <a:gd name="f651" fmla="*/ f528 1 830"/>
                  <a:gd name="f652" fmla="*/ f529 1 1291"/>
                  <a:gd name="f653" fmla="*/ f531 1 f406"/>
                  <a:gd name="f654" fmla="*/ f532 1 f407"/>
                  <a:gd name="f655" fmla="*/ f533 1 f406"/>
                  <a:gd name="f656" fmla="*/ f534 1 f407"/>
                  <a:gd name="f657" fmla="*/ f535 1 f406"/>
                  <a:gd name="f658" fmla="*/ f536 1 f407"/>
                  <a:gd name="f659" fmla="*/ f537 1 f406"/>
                  <a:gd name="f660" fmla="*/ f538 1 f407"/>
                  <a:gd name="f661" fmla="*/ f539 1 f406"/>
                  <a:gd name="f662" fmla="*/ f540 1 f407"/>
                  <a:gd name="f663" fmla="*/ f541 1 f406"/>
                  <a:gd name="f664" fmla="*/ f542 1 f407"/>
                  <a:gd name="f665" fmla="*/ f543 1 f406"/>
                  <a:gd name="f666" fmla="*/ f544 1 f407"/>
                  <a:gd name="f667" fmla="*/ f545 1 f406"/>
                  <a:gd name="f668" fmla="*/ f546 1 f407"/>
                  <a:gd name="f669" fmla="*/ f547 1 f406"/>
                  <a:gd name="f670" fmla="*/ f548 1 f407"/>
                  <a:gd name="f671" fmla="*/ f549 1 f406"/>
                  <a:gd name="f672" fmla="*/ f550 1 f407"/>
                  <a:gd name="f673" fmla="*/ f551 1 f406"/>
                  <a:gd name="f674" fmla="*/ f552 1 f407"/>
                  <a:gd name="f675" fmla="*/ f553 1 f406"/>
                  <a:gd name="f676" fmla="*/ f554 1 f407"/>
                  <a:gd name="f677" fmla="*/ f555 1 f406"/>
                  <a:gd name="f678" fmla="*/ f556 1 f406"/>
                  <a:gd name="f679" fmla="*/ f557 1 f407"/>
                  <a:gd name="f680" fmla="*/ f558 1 f406"/>
                  <a:gd name="f681" fmla="*/ f559 1 f407"/>
                  <a:gd name="f682" fmla="*/ f560 1 f406"/>
                  <a:gd name="f683" fmla="*/ f561 1 f407"/>
                  <a:gd name="f684" fmla="*/ f562 1 f406"/>
                  <a:gd name="f685" fmla="*/ f563 1 f407"/>
                  <a:gd name="f686" fmla="*/ f564 1 f406"/>
                  <a:gd name="f687" fmla="*/ f565 1 f407"/>
                  <a:gd name="f688" fmla="*/ f566 1 f406"/>
                  <a:gd name="f689" fmla="*/ f567 1 f407"/>
                  <a:gd name="f690" fmla="*/ f568 1 f406"/>
                  <a:gd name="f691" fmla="*/ f569 1 f407"/>
                  <a:gd name="f692" fmla="*/ f570 1 f406"/>
                  <a:gd name="f693" fmla="*/ f571 1 f407"/>
                  <a:gd name="f694" fmla="*/ f572 1 f406"/>
                  <a:gd name="f695" fmla="*/ f573 1 f406"/>
                  <a:gd name="f696" fmla="*/ f574 1 f407"/>
                  <a:gd name="f697" fmla="*/ f575 1 f406"/>
                  <a:gd name="f698" fmla="*/ f576 1 f407"/>
                  <a:gd name="f699" fmla="*/ f577 1 f406"/>
                  <a:gd name="f700" fmla="*/ f578 1 f407"/>
                  <a:gd name="f701" fmla="*/ f579 1 f406"/>
                  <a:gd name="f702" fmla="*/ f580 1 f407"/>
                  <a:gd name="f703" fmla="*/ f581 1 f406"/>
                  <a:gd name="f704" fmla="*/ f582 1 f407"/>
                  <a:gd name="f705" fmla="*/ f583 1 f406"/>
                  <a:gd name="f706" fmla="*/ f584 1 f407"/>
                  <a:gd name="f707" fmla="*/ f585 1 f406"/>
                  <a:gd name="f708" fmla="*/ f586 1 f407"/>
                  <a:gd name="f709" fmla="*/ f587 1 f406"/>
                  <a:gd name="f710" fmla="*/ f588 1 f407"/>
                  <a:gd name="f711" fmla="*/ f589 1 f406"/>
                  <a:gd name="f712" fmla="*/ f590 1 f407"/>
                  <a:gd name="f713" fmla="*/ f591 1 f406"/>
                  <a:gd name="f714" fmla="*/ f592 1 f407"/>
                  <a:gd name="f715" fmla="*/ f593 1 f406"/>
                  <a:gd name="f716" fmla="*/ f594 1 f407"/>
                  <a:gd name="f717" fmla="*/ f595 1 f406"/>
                  <a:gd name="f718" fmla="*/ f596 1 f407"/>
                  <a:gd name="f719" fmla="*/ f597 1 f406"/>
                  <a:gd name="f720" fmla="*/ f598 1 f407"/>
                  <a:gd name="f721" fmla="*/ f599 1 f406"/>
                  <a:gd name="f722" fmla="*/ f600 1 f407"/>
                  <a:gd name="f723" fmla="*/ f601 1 f406"/>
                  <a:gd name="f724" fmla="*/ f602 1 f407"/>
                  <a:gd name="f725" fmla="*/ f603 1 f406"/>
                  <a:gd name="f726" fmla="*/ f604 1 f407"/>
                  <a:gd name="f727" fmla="*/ f605 1 f406"/>
                  <a:gd name="f728" fmla="*/ f606 1 f407"/>
                  <a:gd name="f729" fmla="*/ f607 1 f406"/>
                  <a:gd name="f730" fmla="*/ f608 1 f407"/>
                  <a:gd name="f731" fmla="*/ f609 1 f406"/>
                  <a:gd name="f732" fmla="*/ f610 1 f407"/>
                  <a:gd name="f733" fmla="*/ f611 1 f406"/>
                  <a:gd name="f734" fmla="*/ f612 1 f407"/>
                  <a:gd name="f735" fmla="*/ f613 1 f406"/>
                  <a:gd name="f736" fmla="*/ f614 1 f407"/>
                  <a:gd name="f737" fmla="*/ f615 1 f406"/>
                  <a:gd name="f738" fmla="*/ f616 1 f407"/>
                  <a:gd name="f739" fmla="*/ f617 1 f406"/>
                  <a:gd name="f740" fmla="*/ f618 1 f406"/>
                  <a:gd name="f741" fmla="*/ f619 1 f407"/>
                  <a:gd name="f742" fmla="*/ f620 1 f406"/>
                  <a:gd name="f743" fmla="*/ f621 1 f407"/>
                  <a:gd name="f744" fmla="*/ f622 1 f407"/>
                  <a:gd name="f745" fmla="*/ f623 1 f406"/>
                  <a:gd name="f746" fmla="*/ f624 1 f407"/>
                  <a:gd name="f747" fmla="*/ f625 1 f406"/>
                  <a:gd name="f748" fmla="*/ f626 1 f407"/>
                  <a:gd name="f749" fmla="*/ f627 1 f406"/>
                  <a:gd name="f750" fmla="*/ f628 1 f407"/>
                  <a:gd name="f751" fmla="*/ f629 1 f406"/>
                  <a:gd name="f752" fmla="*/ f630 1 f407"/>
                  <a:gd name="f753" fmla="*/ f631 1 f406"/>
                  <a:gd name="f754" fmla="*/ f632 1 f407"/>
                  <a:gd name="f755" fmla="*/ f633 1 f406"/>
                  <a:gd name="f756" fmla="*/ f634 1 f407"/>
                  <a:gd name="f757" fmla="*/ f635 1 f406"/>
                  <a:gd name="f758" fmla="*/ f636 1 f407"/>
                  <a:gd name="f759" fmla="*/ f637 1 f406"/>
                  <a:gd name="f760" fmla="*/ f638 1 f407"/>
                  <a:gd name="f761" fmla="*/ f639 1 f406"/>
                  <a:gd name="f762" fmla="*/ f640 1 f407"/>
                  <a:gd name="f763" fmla="*/ f641 1 f406"/>
                  <a:gd name="f764" fmla="*/ f642 1 f407"/>
                  <a:gd name="f765" fmla="*/ f643 1 f407"/>
                  <a:gd name="f766" fmla="*/ f644 1 f406"/>
                  <a:gd name="f767" fmla="*/ f645 1 f407"/>
                  <a:gd name="f768" fmla="*/ f646 1 f406"/>
                  <a:gd name="f769" fmla="*/ f647 1 f407"/>
                  <a:gd name="f770" fmla="*/ f648 1 f406"/>
                  <a:gd name="f771" fmla="*/ f649 1 f407"/>
                  <a:gd name="f772" fmla="*/ f650 1 f406"/>
                  <a:gd name="f773" fmla="*/ f652 1 f406"/>
                  <a:gd name="f774" fmla="*/ f651 1 f407"/>
                  <a:gd name="f775" fmla="*/ f772 f397 1"/>
                  <a:gd name="f776" fmla="*/ f773 f397 1"/>
                  <a:gd name="f777" fmla="*/ f736 f398 1"/>
                  <a:gd name="f778" fmla="*/ f774 f398 1"/>
                  <a:gd name="f779" fmla="*/ f653 f397 1"/>
                  <a:gd name="f780" fmla="*/ f654 f398 1"/>
                  <a:gd name="f781" fmla="*/ f655 f397 1"/>
                  <a:gd name="f782" fmla="*/ f656 f398 1"/>
                  <a:gd name="f783" fmla="*/ f657 f397 1"/>
                  <a:gd name="f784" fmla="*/ f658 f398 1"/>
                  <a:gd name="f785" fmla="*/ f659 f397 1"/>
                  <a:gd name="f786" fmla="*/ f660 f398 1"/>
                  <a:gd name="f787" fmla="*/ f661 f397 1"/>
                  <a:gd name="f788" fmla="*/ f662 f398 1"/>
                  <a:gd name="f789" fmla="*/ f663 f397 1"/>
                  <a:gd name="f790" fmla="*/ f664 f398 1"/>
                  <a:gd name="f791" fmla="*/ f665 f397 1"/>
                  <a:gd name="f792" fmla="*/ f666 f398 1"/>
                  <a:gd name="f793" fmla="*/ f667 f397 1"/>
                  <a:gd name="f794" fmla="*/ f668 f398 1"/>
                  <a:gd name="f795" fmla="*/ f669 f397 1"/>
                  <a:gd name="f796" fmla="*/ f670 f398 1"/>
                  <a:gd name="f797" fmla="*/ f671 f397 1"/>
                  <a:gd name="f798" fmla="*/ f672 f398 1"/>
                  <a:gd name="f799" fmla="*/ f673 f397 1"/>
                  <a:gd name="f800" fmla="*/ f674 f398 1"/>
                  <a:gd name="f801" fmla="*/ f675 f397 1"/>
                  <a:gd name="f802" fmla="*/ f676 f398 1"/>
                  <a:gd name="f803" fmla="*/ f677 f397 1"/>
                  <a:gd name="f804" fmla="*/ f678 f397 1"/>
                  <a:gd name="f805" fmla="*/ f679 f398 1"/>
                  <a:gd name="f806" fmla="*/ f680 f397 1"/>
                  <a:gd name="f807" fmla="*/ f681 f398 1"/>
                  <a:gd name="f808" fmla="*/ f682 f397 1"/>
                  <a:gd name="f809" fmla="*/ f683 f398 1"/>
                  <a:gd name="f810" fmla="*/ f684 f397 1"/>
                  <a:gd name="f811" fmla="*/ f685 f398 1"/>
                  <a:gd name="f812" fmla="*/ f686 f397 1"/>
                  <a:gd name="f813" fmla="*/ f687 f398 1"/>
                  <a:gd name="f814" fmla="*/ f688 f397 1"/>
                  <a:gd name="f815" fmla="*/ f689 f398 1"/>
                  <a:gd name="f816" fmla="*/ f690 f397 1"/>
                  <a:gd name="f817" fmla="*/ f691 f398 1"/>
                  <a:gd name="f818" fmla="*/ f692 f397 1"/>
                  <a:gd name="f819" fmla="*/ f693 f398 1"/>
                  <a:gd name="f820" fmla="*/ f694 f397 1"/>
                  <a:gd name="f821" fmla="*/ f695 f397 1"/>
                  <a:gd name="f822" fmla="*/ f696 f398 1"/>
                  <a:gd name="f823" fmla="*/ f697 f397 1"/>
                  <a:gd name="f824" fmla="*/ f698 f398 1"/>
                  <a:gd name="f825" fmla="*/ f699 f397 1"/>
                  <a:gd name="f826" fmla="*/ f700 f398 1"/>
                  <a:gd name="f827" fmla="*/ f701 f397 1"/>
                  <a:gd name="f828" fmla="*/ f702 f398 1"/>
                  <a:gd name="f829" fmla="*/ f703 f397 1"/>
                  <a:gd name="f830" fmla="*/ f704 f398 1"/>
                  <a:gd name="f831" fmla="*/ f705 f397 1"/>
                  <a:gd name="f832" fmla="*/ f706 f398 1"/>
                  <a:gd name="f833" fmla="*/ f707 f397 1"/>
                  <a:gd name="f834" fmla="*/ f708 f398 1"/>
                  <a:gd name="f835" fmla="*/ f709 f397 1"/>
                  <a:gd name="f836" fmla="*/ f710 f398 1"/>
                  <a:gd name="f837" fmla="*/ f711 f397 1"/>
                  <a:gd name="f838" fmla="*/ f712 f398 1"/>
                  <a:gd name="f839" fmla="*/ f713 f397 1"/>
                  <a:gd name="f840" fmla="*/ f714 f398 1"/>
                  <a:gd name="f841" fmla="*/ f715 f397 1"/>
                  <a:gd name="f842" fmla="*/ f716 f398 1"/>
                  <a:gd name="f843" fmla="*/ f717 f397 1"/>
                  <a:gd name="f844" fmla="*/ f718 f398 1"/>
                  <a:gd name="f845" fmla="*/ f719 f397 1"/>
                  <a:gd name="f846" fmla="*/ f720 f398 1"/>
                  <a:gd name="f847" fmla="*/ f721 f397 1"/>
                  <a:gd name="f848" fmla="*/ f722 f398 1"/>
                  <a:gd name="f849" fmla="*/ f723 f397 1"/>
                  <a:gd name="f850" fmla="*/ f724 f398 1"/>
                  <a:gd name="f851" fmla="*/ f725 f397 1"/>
                  <a:gd name="f852" fmla="*/ f726 f398 1"/>
                  <a:gd name="f853" fmla="*/ f727 f397 1"/>
                  <a:gd name="f854" fmla="*/ f728 f398 1"/>
                  <a:gd name="f855" fmla="*/ f729 f397 1"/>
                  <a:gd name="f856" fmla="*/ f730 f398 1"/>
                  <a:gd name="f857" fmla="*/ f731 f397 1"/>
                  <a:gd name="f858" fmla="*/ f732 f398 1"/>
                  <a:gd name="f859" fmla="*/ f733 f397 1"/>
                  <a:gd name="f860" fmla="*/ f734 f398 1"/>
                  <a:gd name="f861" fmla="*/ f735 f397 1"/>
                  <a:gd name="f862" fmla="*/ f737 f397 1"/>
                  <a:gd name="f863" fmla="*/ f738 f398 1"/>
                  <a:gd name="f864" fmla="*/ f739 f397 1"/>
                  <a:gd name="f865" fmla="*/ f740 f397 1"/>
                  <a:gd name="f866" fmla="*/ f741 f398 1"/>
                  <a:gd name="f867" fmla="*/ f742 f397 1"/>
                  <a:gd name="f868" fmla="*/ f743 f398 1"/>
                  <a:gd name="f869" fmla="*/ f744 f398 1"/>
                  <a:gd name="f870" fmla="*/ f745 f397 1"/>
                  <a:gd name="f871" fmla="*/ f746 f398 1"/>
                  <a:gd name="f872" fmla="*/ f747 f397 1"/>
                  <a:gd name="f873" fmla="*/ f748 f398 1"/>
                  <a:gd name="f874" fmla="*/ f749 f397 1"/>
                  <a:gd name="f875" fmla="*/ f750 f398 1"/>
                  <a:gd name="f876" fmla="*/ f751 f397 1"/>
                  <a:gd name="f877" fmla="*/ f752 f398 1"/>
                  <a:gd name="f878" fmla="*/ f753 f397 1"/>
                  <a:gd name="f879" fmla="*/ f754 f398 1"/>
                  <a:gd name="f880" fmla="*/ f755 f397 1"/>
                  <a:gd name="f881" fmla="*/ f756 f398 1"/>
                  <a:gd name="f882" fmla="*/ f757 f397 1"/>
                  <a:gd name="f883" fmla="*/ f758 f398 1"/>
                  <a:gd name="f884" fmla="*/ f759 f397 1"/>
                  <a:gd name="f885" fmla="*/ f760 f398 1"/>
                  <a:gd name="f886" fmla="*/ f761 f397 1"/>
                  <a:gd name="f887" fmla="*/ f762 f398 1"/>
                  <a:gd name="f888" fmla="*/ f763 f397 1"/>
                  <a:gd name="f889" fmla="*/ f764 f398 1"/>
                  <a:gd name="f890" fmla="*/ f765 f398 1"/>
                  <a:gd name="f891" fmla="*/ f766 f397 1"/>
                  <a:gd name="f892" fmla="*/ f767 f398 1"/>
                  <a:gd name="f893" fmla="*/ f768 f397 1"/>
                  <a:gd name="f894" fmla="*/ f769 f398 1"/>
                  <a:gd name="f895" fmla="*/ f770 f397 1"/>
                  <a:gd name="f896" fmla="*/ f771 f398 1"/>
                </a:gdLst>
                <a:ahLst/>
                <a:cxnLst>
                  <a:cxn ang="3">
                    <a:pos x="hc" y="t"/>
                  </a:cxn>
                  <a:cxn ang="0">
                    <a:pos x="r" y="vc"/>
                  </a:cxn>
                  <a:cxn ang="cd4">
                    <a:pos x="hc" y="b"/>
                  </a:cxn>
                  <a:cxn ang="cd2">
                    <a:pos x="l" y="vc"/>
                  </a:cxn>
                  <a:cxn ang="f530">
                    <a:pos x="f779" y="f780"/>
                  </a:cxn>
                  <a:cxn ang="f530">
                    <a:pos x="f781" y="f782"/>
                  </a:cxn>
                  <a:cxn ang="f530">
                    <a:pos x="f783" y="f784"/>
                  </a:cxn>
                  <a:cxn ang="f530">
                    <a:pos x="f785" y="f786"/>
                  </a:cxn>
                  <a:cxn ang="f530">
                    <a:pos x="f787" y="f788"/>
                  </a:cxn>
                  <a:cxn ang="f530">
                    <a:pos x="f789" y="f790"/>
                  </a:cxn>
                  <a:cxn ang="f530">
                    <a:pos x="f791" y="f792"/>
                  </a:cxn>
                  <a:cxn ang="f530">
                    <a:pos x="f793" y="f794"/>
                  </a:cxn>
                  <a:cxn ang="f530">
                    <a:pos x="f795" y="f796"/>
                  </a:cxn>
                  <a:cxn ang="f530">
                    <a:pos x="f797" y="f798"/>
                  </a:cxn>
                  <a:cxn ang="f530">
                    <a:pos x="f799" y="f800"/>
                  </a:cxn>
                  <a:cxn ang="f530">
                    <a:pos x="f801" y="f802"/>
                  </a:cxn>
                  <a:cxn ang="f530">
                    <a:pos x="f803" y="f796"/>
                  </a:cxn>
                  <a:cxn ang="f530">
                    <a:pos x="f804" y="f805"/>
                  </a:cxn>
                  <a:cxn ang="f530">
                    <a:pos x="f806" y="f807"/>
                  </a:cxn>
                  <a:cxn ang="f530">
                    <a:pos x="f808" y="f809"/>
                  </a:cxn>
                  <a:cxn ang="f530">
                    <a:pos x="f810" y="f811"/>
                  </a:cxn>
                  <a:cxn ang="f530">
                    <a:pos x="f812" y="f813"/>
                  </a:cxn>
                  <a:cxn ang="f530">
                    <a:pos x="f814" y="f815"/>
                  </a:cxn>
                  <a:cxn ang="f530">
                    <a:pos x="f816" y="f817"/>
                  </a:cxn>
                  <a:cxn ang="f530">
                    <a:pos x="f818" y="f819"/>
                  </a:cxn>
                  <a:cxn ang="f530">
                    <a:pos x="f820" y="f817"/>
                  </a:cxn>
                  <a:cxn ang="f530">
                    <a:pos x="f821" y="f822"/>
                  </a:cxn>
                  <a:cxn ang="f530">
                    <a:pos x="f823" y="f824"/>
                  </a:cxn>
                  <a:cxn ang="f530">
                    <a:pos x="f825" y="f826"/>
                  </a:cxn>
                  <a:cxn ang="f530">
                    <a:pos x="f827" y="f828"/>
                  </a:cxn>
                  <a:cxn ang="f530">
                    <a:pos x="f829" y="f830"/>
                  </a:cxn>
                  <a:cxn ang="f530">
                    <a:pos x="f831" y="f832"/>
                  </a:cxn>
                  <a:cxn ang="f530">
                    <a:pos x="f833" y="f834"/>
                  </a:cxn>
                  <a:cxn ang="f530">
                    <a:pos x="f835" y="f836"/>
                  </a:cxn>
                  <a:cxn ang="f530">
                    <a:pos x="f837" y="f838"/>
                  </a:cxn>
                  <a:cxn ang="f530">
                    <a:pos x="f839" y="f840"/>
                  </a:cxn>
                  <a:cxn ang="f530">
                    <a:pos x="f841" y="f842"/>
                  </a:cxn>
                  <a:cxn ang="f530">
                    <a:pos x="f843" y="f844"/>
                  </a:cxn>
                  <a:cxn ang="f530">
                    <a:pos x="f845" y="f846"/>
                  </a:cxn>
                  <a:cxn ang="f530">
                    <a:pos x="f847" y="f848"/>
                  </a:cxn>
                  <a:cxn ang="f530">
                    <a:pos x="f849" y="f850"/>
                  </a:cxn>
                  <a:cxn ang="f530">
                    <a:pos x="f851" y="f852"/>
                  </a:cxn>
                  <a:cxn ang="f530">
                    <a:pos x="f853" y="f854"/>
                  </a:cxn>
                  <a:cxn ang="f530">
                    <a:pos x="f855" y="f856"/>
                  </a:cxn>
                  <a:cxn ang="f530">
                    <a:pos x="f857" y="f858"/>
                  </a:cxn>
                  <a:cxn ang="f530">
                    <a:pos x="f859" y="f860"/>
                  </a:cxn>
                  <a:cxn ang="f530">
                    <a:pos x="f861" y="f777"/>
                  </a:cxn>
                  <a:cxn ang="f530">
                    <a:pos x="f862" y="f863"/>
                  </a:cxn>
                  <a:cxn ang="f530">
                    <a:pos x="f864" y="f860"/>
                  </a:cxn>
                  <a:cxn ang="f530">
                    <a:pos x="f865" y="f866"/>
                  </a:cxn>
                  <a:cxn ang="f530">
                    <a:pos x="f867" y="f868"/>
                  </a:cxn>
                  <a:cxn ang="f530">
                    <a:pos x="f865" y="f869"/>
                  </a:cxn>
                  <a:cxn ang="f530">
                    <a:pos x="f870" y="f871"/>
                  </a:cxn>
                  <a:cxn ang="f530">
                    <a:pos x="f872" y="f873"/>
                  </a:cxn>
                  <a:cxn ang="f530">
                    <a:pos x="f874" y="f875"/>
                  </a:cxn>
                  <a:cxn ang="f530">
                    <a:pos x="f876" y="f877"/>
                  </a:cxn>
                  <a:cxn ang="f530">
                    <a:pos x="f878" y="f879"/>
                  </a:cxn>
                  <a:cxn ang="f530">
                    <a:pos x="f880" y="f881"/>
                  </a:cxn>
                  <a:cxn ang="f530">
                    <a:pos x="f882" y="f883"/>
                  </a:cxn>
                  <a:cxn ang="f530">
                    <a:pos x="f884" y="f885"/>
                  </a:cxn>
                  <a:cxn ang="f530">
                    <a:pos x="f886" y="f887"/>
                  </a:cxn>
                  <a:cxn ang="f530">
                    <a:pos x="f888" y="f889"/>
                  </a:cxn>
                  <a:cxn ang="f530">
                    <a:pos x="f886" y="f890"/>
                  </a:cxn>
                  <a:cxn ang="f530">
                    <a:pos x="f891" y="f892"/>
                  </a:cxn>
                  <a:cxn ang="f530">
                    <a:pos x="f893" y="f894"/>
                  </a:cxn>
                  <a:cxn ang="f530">
                    <a:pos x="f895" y="f896"/>
                  </a:cxn>
                </a:cxnLst>
                <a:rect l="f775" t="f778" r="f776" b="f777"/>
                <a:pathLst>
                  <a:path w="1291" h="830">
                    <a:moveTo>
                      <a:pt x="f8" y="f9"/>
                    </a:moveTo>
                    <a:lnTo>
                      <a:pt x="f8" y="f9"/>
                    </a:lnTo>
                    <a:lnTo>
                      <a:pt x="f10" y="f11"/>
                    </a:lnTo>
                    <a:lnTo>
                      <a:pt x="f12" y="f13"/>
                    </a:lnTo>
                    <a:lnTo>
                      <a:pt x="f14" y="f15"/>
                    </a:lnTo>
                    <a:lnTo>
                      <a:pt x="f16" y="f17"/>
                    </a:lnTo>
                    <a:lnTo>
                      <a:pt x="f18" y="f19"/>
                    </a:lnTo>
                    <a:lnTo>
                      <a:pt x="f20" y="f21"/>
                    </a:lnTo>
                    <a:lnTo>
                      <a:pt x="f22" y="f23"/>
                    </a:lnTo>
                    <a:lnTo>
                      <a:pt x="f24" y="f25"/>
                    </a:lnTo>
                    <a:lnTo>
                      <a:pt x="f24" y="f23"/>
                    </a:lnTo>
                    <a:lnTo>
                      <a:pt x="f12" y="f26"/>
                    </a:lnTo>
                    <a:lnTo>
                      <a:pt x="f27" y="f28"/>
                    </a:lnTo>
                    <a:lnTo>
                      <a:pt x="f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
                    </a:lnTo>
                    <a:lnTo>
                      <a:pt x="f53" y="f54"/>
                    </a:lnTo>
                    <a:lnTo>
                      <a:pt x="f55" y="f56"/>
                    </a:lnTo>
                    <a:lnTo>
                      <a:pt x="f57" y="f58"/>
                    </a:lnTo>
                    <a:lnTo>
                      <a:pt x="f59" y="f60"/>
                    </a:lnTo>
                    <a:lnTo>
                      <a:pt x="f61" y="f62"/>
                    </a:lnTo>
                    <a:lnTo>
                      <a:pt x="f63" y="f64"/>
                    </a:lnTo>
                    <a:lnTo>
                      <a:pt x="f65" y="f39"/>
                    </a:lnTo>
                    <a:lnTo>
                      <a:pt x="f66" y="f39"/>
                    </a:lnTo>
                    <a:lnTo>
                      <a:pt x="f67" y="f68"/>
                    </a:lnTo>
                    <a:lnTo>
                      <a:pt x="f69" y="f68"/>
                    </a:lnTo>
                    <a:lnTo>
                      <a:pt x="f70" y="f68"/>
                    </a:lnTo>
                    <a:lnTo>
                      <a:pt x="f71" y="f39"/>
                    </a:lnTo>
                    <a:lnTo>
                      <a:pt x="f72" y="f73"/>
                    </a:lnTo>
                    <a:lnTo>
                      <a:pt x="f74" y="f75"/>
                    </a:lnTo>
                    <a:lnTo>
                      <a:pt x="f76" y="f43"/>
                    </a:lnTo>
                    <a:lnTo>
                      <a:pt x="f77" y="f78"/>
                    </a:lnTo>
                    <a:lnTo>
                      <a:pt x="f79" y="f80"/>
                    </a:lnTo>
                    <a:lnTo>
                      <a:pt x="f81" y="f82"/>
                    </a:lnTo>
                    <a:lnTo>
                      <a:pt x="f83" y="f58"/>
                    </a:lnTo>
                    <a:lnTo>
                      <a:pt x="f84" y="f47"/>
                    </a:lnTo>
                    <a:lnTo>
                      <a:pt x="f85" y="f58"/>
                    </a:lnTo>
                    <a:lnTo>
                      <a:pt x="f86" y="f58"/>
                    </a:lnTo>
                    <a:lnTo>
                      <a:pt x="f86" y="f39"/>
                    </a:lnTo>
                    <a:lnTo>
                      <a:pt x="f87" y="f41"/>
                    </a:lnTo>
                    <a:lnTo>
                      <a:pt x="f88" y="f43"/>
                    </a:lnTo>
                    <a:lnTo>
                      <a:pt x="f89" y="f43"/>
                    </a:lnTo>
                    <a:lnTo>
                      <a:pt x="f90" y="f91"/>
                    </a:lnTo>
                    <a:lnTo>
                      <a:pt x="f92" y="f68"/>
                    </a:lnTo>
                    <a:lnTo>
                      <a:pt x="f93" y="f31"/>
                    </a:lnTo>
                    <a:lnTo>
                      <a:pt x="f94" y="f95"/>
                    </a:lnTo>
                    <a:lnTo>
                      <a:pt x="f96" y="f97"/>
                    </a:lnTo>
                    <a:lnTo>
                      <a:pt x="f98" y="f99"/>
                    </a:lnTo>
                    <a:lnTo>
                      <a:pt x="f100" y="f101"/>
                    </a:lnTo>
                    <a:lnTo>
                      <a:pt x="f102" y="f103"/>
                    </a:lnTo>
                    <a:lnTo>
                      <a:pt x="f102" y="f104"/>
                    </a:lnTo>
                    <a:lnTo>
                      <a:pt x="f102" y="f105"/>
                    </a:lnTo>
                    <a:lnTo>
                      <a:pt x="f106" y="f107"/>
                    </a:lnTo>
                    <a:lnTo>
                      <a:pt x="f108" y="f2"/>
                    </a:lnTo>
                    <a:lnTo>
                      <a:pt x="f109" y="f110"/>
                    </a:lnTo>
                    <a:lnTo>
                      <a:pt x="f111" y="f9"/>
                    </a:lnTo>
                    <a:lnTo>
                      <a:pt x="f112" y="f113"/>
                    </a:lnTo>
                    <a:lnTo>
                      <a:pt x="f114" y="f115"/>
                    </a:lnTo>
                    <a:lnTo>
                      <a:pt x="f116" y="f117"/>
                    </a:lnTo>
                    <a:lnTo>
                      <a:pt x="f118" y="f119"/>
                    </a:lnTo>
                    <a:lnTo>
                      <a:pt x="f120" y="f121"/>
                    </a:lnTo>
                    <a:lnTo>
                      <a:pt x="f122" y="f119"/>
                    </a:lnTo>
                    <a:lnTo>
                      <a:pt x="f123" y="f124"/>
                    </a:lnTo>
                    <a:lnTo>
                      <a:pt x="f125" y="f124"/>
                    </a:lnTo>
                    <a:lnTo>
                      <a:pt x="f126" y="f121"/>
                    </a:lnTo>
                    <a:lnTo>
                      <a:pt x="f127" y="f128"/>
                    </a:lnTo>
                    <a:lnTo>
                      <a:pt x="f129" y="f130"/>
                    </a:lnTo>
                    <a:lnTo>
                      <a:pt x="f131" y="f132"/>
                    </a:lnTo>
                    <a:lnTo>
                      <a:pt x="f133" y="f134"/>
                    </a:lnTo>
                    <a:lnTo>
                      <a:pt x="f135" y="f134"/>
                    </a:lnTo>
                    <a:lnTo>
                      <a:pt x="f136" y="f137"/>
                    </a:lnTo>
                    <a:lnTo>
                      <a:pt x="f138" y="f139"/>
                    </a:lnTo>
                    <a:lnTo>
                      <a:pt x="f140" y="f141"/>
                    </a:lnTo>
                    <a:lnTo>
                      <a:pt x="f142" y="f143"/>
                    </a:lnTo>
                    <a:lnTo>
                      <a:pt x="f144" y="f145"/>
                    </a:lnTo>
                    <a:lnTo>
                      <a:pt x="f117" y="f146"/>
                    </a:lnTo>
                    <a:lnTo>
                      <a:pt x="f147" y="f145"/>
                    </a:lnTo>
                    <a:lnTo>
                      <a:pt x="f148" y="f149"/>
                    </a:lnTo>
                    <a:lnTo>
                      <a:pt x="f150" y="f115"/>
                    </a:lnTo>
                    <a:lnTo>
                      <a:pt x="f151" y="f152"/>
                    </a:lnTo>
                    <a:lnTo>
                      <a:pt x="f153" y="f117"/>
                    </a:lnTo>
                    <a:lnTo>
                      <a:pt x="f154" y="f141"/>
                    </a:lnTo>
                    <a:lnTo>
                      <a:pt x="f155" y="f156"/>
                    </a:lnTo>
                    <a:lnTo>
                      <a:pt x="f157" y="f149"/>
                    </a:lnTo>
                    <a:lnTo>
                      <a:pt x="f103" y="f158"/>
                    </a:lnTo>
                    <a:lnTo>
                      <a:pt x="f159" y="f160"/>
                    </a:lnTo>
                    <a:lnTo>
                      <a:pt x="f161" y="f162"/>
                    </a:lnTo>
                    <a:lnTo>
                      <a:pt x="f163" y="f164"/>
                    </a:lnTo>
                    <a:lnTo>
                      <a:pt x="f165" y="f156"/>
                    </a:lnTo>
                    <a:lnTo>
                      <a:pt x="f166" y="f147"/>
                    </a:lnTo>
                    <a:lnTo>
                      <a:pt x="f167" y="f117"/>
                    </a:lnTo>
                    <a:lnTo>
                      <a:pt x="f168" y="f121"/>
                    </a:lnTo>
                    <a:lnTo>
                      <a:pt x="f169" y="f170"/>
                    </a:lnTo>
                    <a:lnTo>
                      <a:pt x="f171" y="f170"/>
                    </a:lnTo>
                    <a:lnTo>
                      <a:pt x="f172" y="f170"/>
                    </a:lnTo>
                    <a:lnTo>
                      <a:pt x="f173" y="f174"/>
                    </a:lnTo>
                    <a:lnTo>
                      <a:pt x="f175" y="f176"/>
                    </a:lnTo>
                    <a:lnTo>
                      <a:pt x="f177" y="f178"/>
                    </a:lnTo>
                    <a:lnTo>
                      <a:pt x="f5" y="f179"/>
                    </a:lnTo>
                    <a:lnTo>
                      <a:pt x="f180" y="f125"/>
                    </a:lnTo>
                    <a:lnTo>
                      <a:pt x="f49" y="f126"/>
                    </a:lnTo>
                    <a:lnTo>
                      <a:pt x="f181" y="f182"/>
                    </a:lnTo>
                    <a:lnTo>
                      <a:pt x="f183" y="f184"/>
                    </a:lnTo>
                    <a:lnTo>
                      <a:pt x="f185" y="f186"/>
                    </a:lnTo>
                    <a:lnTo>
                      <a:pt x="f165" y="f187"/>
                    </a:lnTo>
                    <a:lnTo>
                      <a:pt x="f188" y="f189"/>
                    </a:lnTo>
                    <a:lnTo>
                      <a:pt x="f190" y="f191"/>
                    </a:lnTo>
                    <a:lnTo>
                      <a:pt x="f192" y="f193"/>
                    </a:lnTo>
                    <a:lnTo>
                      <a:pt x="f194" y="f195"/>
                    </a:lnTo>
                    <a:lnTo>
                      <a:pt x="f174" y="f196"/>
                    </a:lnTo>
                    <a:lnTo>
                      <a:pt x="f197" y="f198"/>
                    </a:lnTo>
                    <a:lnTo>
                      <a:pt x="f115" y="f199"/>
                    </a:lnTo>
                    <a:lnTo>
                      <a:pt x="f200" y="f201"/>
                    </a:lnTo>
                    <a:lnTo>
                      <a:pt x="f202" y="f203"/>
                    </a:lnTo>
                    <a:lnTo>
                      <a:pt x="f202" y="f204"/>
                    </a:lnTo>
                    <a:lnTo>
                      <a:pt x="f205" y="f206"/>
                    </a:lnTo>
                    <a:lnTo>
                      <a:pt x="f153" y="f125"/>
                    </a:lnTo>
                    <a:lnTo>
                      <a:pt x="f207" y="f208"/>
                    </a:lnTo>
                    <a:lnTo>
                      <a:pt x="f209" y="f210"/>
                    </a:lnTo>
                    <a:lnTo>
                      <a:pt x="f211" y="f182"/>
                    </a:lnTo>
                    <a:lnTo>
                      <a:pt x="f212" y="f213"/>
                    </a:lnTo>
                    <a:lnTo>
                      <a:pt x="f214" y="f215"/>
                    </a:lnTo>
                    <a:lnTo>
                      <a:pt x="f136" y="f201"/>
                    </a:lnTo>
                    <a:lnTo>
                      <a:pt x="f216" y="f217"/>
                    </a:lnTo>
                    <a:lnTo>
                      <a:pt x="f218" y="f219"/>
                    </a:lnTo>
                    <a:lnTo>
                      <a:pt x="f220" y="f221"/>
                    </a:lnTo>
                    <a:lnTo>
                      <a:pt x="f222" y="f186"/>
                    </a:lnTo>
                    <a:lnTo>
                      <a:pt x="f223" y="f224"/>
                    </a:lnTo>
                    <a:lnTo>
                      <a:pt x="f225" y="f226"/>
                    </a:lnTo>
                    <a:lnTo>
                      <a:pt x="f227" y="f228"/>
                    </a:lnTo>
                    <a:lnTo>
                      <a:pt x="f229" y="f228"/>
                    </a:lnTo>
                    <a:lnTo>
                      <a:pt x="f230" y="f228"/>
                    </a:lnTo>
                    <a:lnTo>
                      <a:pt x="f231" y="f232"/>
                    </a:lnTo>
                    <a:lnTo>
                      <a:pt x="f233" y="f234"/>
                    </a:lnTo>
                    <a:lnTo>
                      <a:pt x="f235" y="f236"/>
                    </a:lnTo>
                    <a:lnTo>
                      <a:pt x="f237" y="f238"/>
                    </a:lnTo>
                    <a:lnTo>
                      <a:pt x="f239" y="f240"/>
                    </a:lnTo>
                    <a:lnTo>
                      <a:pt x="f108" y="f241"/>
                    </a:lnTo>
                    <a:lnTo>
                      <a:pt x="f242" y="f243"/>
                    </a:lnTo>
                    <a:lnTo>
                      <a:pt x="f244" y="f245"/>
                    </a:lnTo>
                    <a:lnTo>
                      <a:pt x="f246" y="f247"/>
                    </a:lnTo>
                    <a:lnTo>
                      <a:pt x="f248" y="f227"/>
                    </a:lnTo>
                    <a:lnTo>
                      <a:pt x="f94" y="f249"/>
                    </a:lnTo>
                    <a:lnTo>
                      <a:pt x="f228" y="f112"/>
                    </a:lnTo>
                    <a:lnTo>
                      <a:pt x="f250" y="f251"/>
                    </a:lnTo>
                    <a:lnTo>
                      <a:pt x="f252" y="f253"/>
                    </a:lnTo>
                    <a:lnTo>
                      <a:pt x="f254" y="f255"/>
                    </a:lnTo>
                    <a:lnTo>
                      <a:pt x="f256" y="f257"/>
                    </a:lnTo>
                    <a:lnTo>
                      <a:pt x="f258" y="f259"/>
                    </a:lnTo>
                    <a:lnTo>
                      <a:pt x="f260" y="f245"/>
                    </a:lnTo>
                    <a:lnTo>
                      <a:pt x="f261" y="f243"/>
                    </a:lnTo>
                    <a:lnTo>
                      <a:pt x="f261" y="f262"/>
                    </a:lnTo>
                    <a:lnTo>
                      <a:pt x="f87" y="f241"/>
                    </a:lnTo>
                    <a:lnTo>
                      <a:pt x="f263" y="f264"/>
                    </a:lnTo>
                    <a:lnTo>
                      <a:pt x="f265" y="f266"/>
                    </a:lnTo>
                    <a:lnTo>
                      <a:pt x="f267" y="f264"/>
                    </a:lnTo>
                    <a:lnTo>
                      <a:pt x="f268" y="f241"/>
                    </a:lnTo>
                    <a:lnTo>
                      <a:pt x="f269" y="f270"/>
                    </a:lnTo>
                    <a:lnTo>
                      <a:pt x="f271" y="f243"/>
                    </a:lnTo>
                    <a:lnTo>
                      <a:pt x="f271" y="f189"/>
                    </a:lnTo>
                    <a:lnTo>
                      <a:pt x="f272" y="f273"/>
                    </a:lnTo>
                    <a:lnTo>
                      <a:pt x="f274" y="f275"/>
                    </a:lnTo>
                    <a:lnTo>
                      <a:pt x="f276" y="f277"/>
                    </a:lnTo>
                    <a:lnTo>
                      <a:pt x="f84" y="f250"/>
                    </a:lnTo>
                    <a:lnTo>
                      <a:pt x="f278" y="f279"/>
                    </a:lnTo>
                    <a:lnTo>
                      <a:pt x="f280" y="f281"/>
                    </a:lnTo>
                    <a:lnTo>
                      <a:pt x="f282" y="f283"/>
                    </a:lnTo>
                    <a:lnTo>
                      <a:pt x="f81" y="f284"/>
                    </a:lnTo>
                    <a:lnTo>
                      <a:pt x="f285" y="f286"/>
                    </a:lnTo>
                    <a:lnTo>
                      <a:pt x="f287" y="f288"/>
                    </a:lnTo>
                    <a:lnTo>
                      <a:pt x="f72" y="f289"/>
                    </a:lnTo>
                    <a:lnTo>
                      <a:pt x="f71" y="f290"/>
                    </a:lnTo>
                    <a:lnTo>
                      <a:pt x="f291" y="f292"/>
                    </a:lnTo>
                    <a:lnTo>
                      <a:pt x="f293" y="f7"/>
                    </a:lnTo>
                    <a:lnTo>
                      <a:pt x="f294" y="f7"/>
                    </a:lnTo>
                    <a:lnTo>
                      <a:pt x="f295" y="f7"/>
                    </a:lnTo>
                    <a:lnTo>
                      <a:pt x="f296" y="f297"/>
                    </a:lnTo>
                    <a:lnTo>
                      <a:pt x="f298" y="f299"/>
                    </a:lnTo>
                    <a:lnTo>
                      <a:pt x="f300" y="f301"/>
                    </a:lnTo>
                    <a:lnTo>
                      <a:pt x="f302" y="f261"/>
                    </a:lnTo>
                    <a:lnTo>
                      <a:pt x="f302" y="f303"/>
                    </a:lnTo>
                    <a:lnTo>
                      <a:pt x="f302" y="f304"/>
                    </a:lnTo>
                    <a:lnTo>
                      <a:pt x="f298" y="f305"/>
                    </a:lnTo>
                    <a:lnTo>
                      <a:pt x="f306" y="f288"/>
                    </a:lnTo>
                    <a:lnTo>
                      <a:pt x="f295" y="f307"/>
                    </a:lnTo>
                    <a:lnTo>
                      <a:pt x="f308" y="f309"/>
                    </a:lnTo>
                    <a:lnTo>
                      <a:pt x="f291" y="f90"/>
                    </a:lnTo>
                    <a:lnTo>
                      <a:pt x="f310" y="f311"/>
                    </a:lnTo>
                    <a:lnTo>
                      <a:pt x="f312" y="f234"/>
                    </a:lnTo>
                    <a:lnTo>
                      <a:pt x="f313" y="f314"/>
                    </a:lnTo>
                    <a:lnTo>
                      <a:pt x="f315" y="f316"/>
                    </a:lnTo>
                    <a:lnTo>
                      <a:pt x="f317" y="f318"/>
                    </a:lnTo>
                    <a:lnTo>
                      <a:pt x="f317" y="f240"/>
                    </a:lnTo>
                    <a:lnTo>
                      <a:pt x="f319" y="f102"/>
                    </a:lnTo>
                    <a:lnTo>
                      <a:pt x="f320" y="f321"/>
                    </a:lnTo>
                    <a:lnTo>
                      <a:pt x="f310" y="f322"/>
                    </a:lnTo>
                    <a:lnTo>
                      <a:pt x="f323" y="f314"/>
                    </a:lnTo>
                    <a:lnTo>
                      <a:pt x="f324" y="f325"/>
                    </a:lnTo>
                    <a:lnTo>
                      <a:pt x="f326" y="f277"/>
                    </a:lnTo>
                    <a:lnTo>
                      <a:pt x="f327" y="f277"/>
                    </a:lnTo>
                    <a:lnTo>
                      <a:pt x="f308" y="f328"/>
                    </a:lnTo>
                    <a:lnTo>
                      <a:pt x="f329" y="f277"/>
                    </a:lnTo>
                    <a:lnTo>
                      <a:pt x="f306" y="f234"/>
                    </a:lnTo>
                    <a:lnTo>
                      <a:pt x="f330" y="f314"/>
                    </a:lnTo>
                    <a:lnTo>
                      <a:pt x="f331" y="f332"/>
                    </a:lnTo>
                    <a:lnTo>
                      <a:pt x="f333" y="f321"/>
                    </a:lnTo>
                    <a:lnTo>
                      <a:pt x="f334" y="f335"/>
                    </a:lnTo>
                    <a:lnTo>
                      <a:pt x="f336" y="f337"/>
                    </a:lnTo>
                    <a:lnTo>
                      <a:pt x="f338" y="f339"/>
                    </a:lnTo>
                    <a:lnTo>
                      <a:pt x="f340" y="f341"/>
                    </a:lnTo>
                    <a:lnTo>
                      <a:pt x="f340" y="f264"/>
                    </a:lnTo>
                    <a:lnTo>
                      <a:pt x="f340" y="f109"/>
                    </a:lnTo>
                    <a:lnTo>
                      <a:pt x="f340" y="f342"/>
                    </a:lnTo>
                    <a:lnTo>
                      <a:pt x="f298" y="f186"/>
                    </a:lnTo>
                    <a:lnTo>
                      <a:pt x="f298" y="f343"/>
                    </a:lnTo>
                    <a:lnTo>
                      <a:pt x="f344" y="f345"/>
                    </a:lnTo>
                    <a:lnTo>
                      <a:pt x="f340" y="f346"/>
                    </a:lnTo>
                    <a:lnTo>
                      <a:pt x="f347" y="f249"/>
                    </a:lnTo>
                    <a:lnTo>
                      <a:pt x="f348" y="f349"/>
                    </a:lnTo>
                    <a:lnTo>
                      <a:pt x="f350" y="f227"/>
                    </a:lnTo>
                    <a:lnTo>
                      <a:pt x="f351" y="f193"/>
                    </a:lnTo>
                    <a:lnTo>
                      <a:pt x="f352" y="f353"/>
                    </a:lnTo>
                    <a:lnTo>
                      <a:pt x="f354" y="f193"/>
                    </a:lnTo>
                    <a:lnTo>
                      <a:pt x="f355" y="f349"/>
                    </a:lnTo>
                    <a:lnTo>
                      <a:pt x="f356" y="f357"/>
                    </a:lnTo>
                    <a:lnTo>
                      <a:pt x="f358" y="f195"/>
                    </a:lnTo>
                    <a:lnTo>
                      <a:pt x="f358" y="f219"/>
                    </a:lnTo>
                    <a:lnTo>
                      <a:pt x="f66" y="f359"/>
                    </a:lnTo>
                    <a:lnTo>
                      <a:pt x="f360" y="f361"/>
                    </a:lnTo>
                    <a:lnTo>
                      <a:pt x="f362" y="f363"/>
                    </a:lnTo>
                    <a:lnTo>
                      <a:pt x="f364" y="f122"/>
                    </a:lnTo>
                    <a:lnTo>
                      <a:pt x="f365" y="f366"/>
                    </a:lnTo>
                    <a:lnTo>
                      <a:pt x="f367" y="f210"/>
                    </a:lnTo>
                    <a:lnTo>
                      <a:pt x="f368" y="f369"/>
                    </a:lnTo>
                    <a:lnTo>
                      <a:pt x="f370" y="f203"/>
                    </a:lnTo>
                    <a:lnTo>
                      <a:pt x="f371" y="f372"/>
                    </a:lnTo>
                    <a:lnTo>
                      <a:pt x="f373" y="f374"/>
                    </a:lnTo>
                    <a:lnTo>
                      <a:pt x="f50" y="f131"/>
                    </a:lnTo>
                    <a:lnTo>
                      <a:pt x="f50" y="f135"/>
                    </a:lnTo>
                    <a:lnTo>
                      <a:pt x="f50" y="f375"/>
                    </a:lnTo>
                    <a:lnTo>
                      <a:pt x="f373" y="f376"/>
                    </a:lnTo>
                    <a:lnTo>
                      <a:pt x="f370" y="f377"/>
                    </a:lnTo>
                    <a:lnTo>
                      <a:pt x="f378" y="f379"/>
                    </a:lnTo>
                    <a:lnTo>
                      <a:pt x="f380" y="f141"/>
                    </a:lnTo>
                    <a:lnTo>
                      <a:pt x="f371" y="f381"/>
                    </a:lnTo>
                    <a:lnTo>
                      <a:pt x="f55" y="f382"/>
                    </a:lnTo>
                    <a:lnTo>
                      <a:pt x="f55" y="f383"/>
                    </a:lnTo>
                    <a:lnTo>
                      <a:pt x="f371" y="f384"/>
                    </a:lnTo>
                    <a:lnTo>
                      <a:pt x="f385" y="f384"/>
                    </a:lnTo>
                    <a:lnTo>
                      <a:pt x="f30" y="f386"/>
                    </a:lnTo>
                    <a:lnTo>
                      <a:pt x="f387" y="f124"/>
                    </a:lnTo>
                    <a:lnTo>
                      <a:pt x="f6" y="f388"/>
                    </a:lnTo>
                    <a:lnTo>
                      <a:pt x="f6" y="f386"/>
                    </a:lnTo>
                    <a:lnTo>
                      <a:pt x="f389" y="f390"/>
                    </a:lnTo>
                    <a:lnTo>
                      <a:pt x="f391" y="f392"/>
                    </a:lnTo>
                    <a:lnTo>
                      <a:pt x="f22" y="f393"/>
                    </a:lnTo>
                    <a:lnTo>
                      <a:pt x="f12" y="f394"/>
                    </a:lnTo>
                    <a:lnTo>
                      <a:pt x="f10" y="f395"/>
                    </a:lnTo>
                    <a:lnTo>
                      <a:pt x="f8" y="f9"/>
                    </a:lnTo>
                    <a:close/>
                  </a:path>
                </a:pathLst>
              </a:custGeom>
              <a:solidFill>
                <a:srgbClr val="FFFFFF">
                  <a:alpha val="50195"/>
                </a:srgbClr>
              </a:solidFill>
              <a:ln>
                <a:noFill/>
              </a:ln>
              <a:scene3d>
                <a:camera prst="legacyObliqueBottom"/>
                <a:lightRig rig="legacyFlat2" dir="b"/>
              </a:scene3d>
              <a:sp3d extrusionH="457200" prstMaterial="legacyPlastic">
                <a:bevelT w="13500" h="13500" prst="angle"/>
                <a:bevelB w="13500" h="13500" prst="angle"/>
                <a:extrusionClr>
                  <a:srgbClr val="FFFFFF"/>
                </a:extrusionClr>
              </a:sp3d>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endParaRPr lang="en-US" sz="1800" b="0" i="0" u="none" strike="noStrike" kern="0" cap="none" spc="0" baseline="0">
                  <a:solidFill>
                    <a:schemeClr val="bg1"/>
                  </a:solidFill>
                  <a:uFillTx/>
                  <a:latin typeface="Gulim" panose="020B0600000101010101" pitchFamily="34" charset="-127"/>
                  <a:ea typeface="Gulim" panose="020B0600000101010101" pitchFamily="34" charset="-127"/>
                </a:endParaRPr>
              </a:p>
            </p:txBody>
          </p:sp>
        </p:grpSp>
        <p:grpSp>
          <p:nvGrpSpPr>
            <p:cNvPr id="35" name="Group 124"/>
            <p:cNvGrpSpPr/>
            <p:nvPr/>
          </p:nvGrpSpPr>
          <p:grpSpPr>
            <a:xfrm>
              <a:off x="5965774" y="3584576"/>
              <a:ext cx="2335258" cy="1568442"/>
              <a:chOff x="5965774" y="3584576"/>
              <a:chExt cx="2335258" cy="1568442"/>
            </a:xfrm>
          </p:grpSpPr>
          <p:sp>
            <p:nvSpPr>
              <p:cNvPr id="36" name="Freeform 125"/>
              <p:cNvSpPr/>
              <p:nvPr/>
            </p:nvSpPr>
            <p:spPr>
              <a:xfrm>
                <a:off x="8225604" y="3584576"/>
                <a:ext cx="64657" cy="236747"/>
              </a:xfrm>
              <a:custGeom>
                <a:avLst/>
                <a:gdLst>
                  <a:gd name="f0" fmla="val 10800000"/>
                  <a:gd name="f1" fmla="val 5400000"/>
                  <a:gd name="f2" fmla="val 180"/>
                  <a:gd name="f3" fmla="val w"/>
                  <a:gd name="f4" fmla="val h"/>
                  <a:gd name="f5" fmla="val 0"/>
                  <a:gd name="f6" fmla="val 43"/>
                  <a:gd name="f7" fmla="val 160"/>
                  <a:gd name="f8" fmla="val 5"/>
                  <a:gd name="f9" fmla="val 35"/>
                  <a:gd name="f10" fmla="val 145"/>
                  <a:gd name="f11" fmla="val 107"/>
                  <a:gd name="f12" fmla="val 65"/>
                  <a:gd name="f13" fmla="val 11"/>
                  <a:gd name="f14" fmla="val 23"/>
                  <a:gd name="f15" fmla="val 8"/>
                  <a:gd name="f16" fmla="val 26"/>
                  <a:gd name="f17" fmla="val 88"/>
                  <a:gd name="f18" fmla="val 137"/>
                  <a:gd name="f19" fmla="+- 0 0 -90"/>
                  <a:gd name="f20" fmla="*/ f3 1 43"/>
                  <a:gd name="f21" fmla="*/ f4 1 160"/>
                  <a:gd name="f22" fmla="val f5"/>
                  <a:gd name="f23" fmla="val f6"/>
                  <a:gd name="f24" fmla="val f7"/>
                  <a:gd name="f25" fmla="*/ f19 f0 1"/>
                  <a:gd name="f26" fmla="+- f24 0 f22"/>
                  <a:gd name="f27" fmla="+- f23 0 f22"/>
                  <a:gd name="f28" fmla="*/ f25 1 f2"/>
                  <a:gd name="f29" fmla="*/ f27 1 43"/>
                  <a:gd name="f30" fmla="*/ f26 1 160"/>
                  <a:gd name="f31" fmla="*/ 5 f27 1"/>
                  <a:gd name="f32" fmla="*/ 160 f26 1"/>
                  <a:gd name="f33" fmla="*/ 35 f27 1"/>
                  <a:gd name="f34" fmla="*/ 145 f26 1"/>
                  <a:gd name="f35" fmla="*/ 107 f26 1"/>
                  <a:gd name="f36" fmla="*/ 43 f27 1"/>
                  <a:gd name="f37" fmla="*/ 65 f26 1"/>
                  <a:gd name="f38" fmla="*/ 11 f26 1"/>
                  <a:gd name="f39" fmla="*/ 23 f27 1"/>
                  <a:gd name="f40" fmla="*/ 0 f26 1"/>
                  <a:gd name="f41" fmla="*/ 8 f27 1"/>
                  <a:gd name="f42" fmla="*/ 26 f26 1"/>
                  <a:gd name="f43" fmla="*/ 88 f26 1"/>
                  <a:gd name="f44" fmla="*/ 0 f27 1"/>
                  <a:gd name="f45" fmla="*/ 137 f26 1"/>
                  <a:gd name="f46" fmla="+- f28 0 f1"/>
                  <a:gd name="f47" fmla="*/ f31 1 43"/>
                  <a:gd name="f48" fmla="*/ f32 1 160"/>
                  <a:gd name="f49" fmla="*/ f33 1 43"/>
                  <a:gd name="f50" fmla="*/ f34 1 160"/>
                  <a:gd name="f51" fmla="*/ f35 1 160"/>
                  <a:gd name="f52" fmla="*/ f36 1 43"/>
                  <a:gd name="f53" fmla="*/ f37 1 160"/>
                  <a:gd name="f54" fmla="*/ f38 1 160"/>
                  <a:gd name="f55" fmla="*/ f39 1 43"/>
                  <a:gd name="f56" fmla="*/ f40 1 160"/>
                  <a:gd name="f57" fmla="*/ f41 1 43"/>
                  <a:gd name="f58" fmla="*/ f42 1 160"/>
                  <a:gd name="f59" fmla="*/ f43 1 160"/>
                  <a:gd name="f60" fmla="*/ f44 1 43"/>
                  <a:gd name="f61" fmla="*/ f45 1 160"/>
                  <a:gd name="f62" fmla="*/ f47 1 f29"/>
                  <a:gd name="f63" fmla="*/ f48 1 f30"/>
                  <a:gd name="f64" fmla="*/ f49 1 f29"/>
                  <a:gd name="f65" fmla="*/ f50 1 f30"/>
                  <a:gd name="f66" fmla="*/ f51 1 f30"/>
                  <a:gd name="f67" fmla="*/ f52 1 f29"/>
                  <a:gd name="f68" fmla="*/ f53 1 f30"/>
                  <a:gd name="f69" fmla="*/ f54 1 f30"/>
                  <a:gd name="f70" fmla="*/ f55 1 f29"/>
                  <a:gd name="f71" fmla="*/ f56 1 f30"/>
                  <a:gd name="f72" fmla="*/ f57 1 f29"/>
                  <a:gd name="f73" fmla="*/ f58 1 f30"/>
                  <a:gd name="f74" fmla="*/ f59 1 f30"/>
                  <a:gd name="f75" fmla="*/ f60 1 f29"/>
                  <a:gd name="f76" fmla="*/ f61 1 f30"/>
                  <a:gd name="f77" fmla="*/ f75 f20 1"/>
                  <a:gd name="f78" fmla="*/ f67 f20 1"/>
                  <a:gd name="f79" fmla="*/ f63 f21 1"/>
                  <a:gd name="f80" fmla="*/ f71 f21 1"/>
                  <a:gd name="f81" fmla="*/ f62 f20 1"/>
                  <a:gd name="f82" fmla="*/ f64 f20 1"/>
                  <a:gd name="f83" fmla="*/ f65 f21 1"/>
                  <a:gd name="f84" fmla="*/ f66 f21 1"/>
                  <a:gd name="f85" fmla="*/ f68 f21 1"/>
                  <a:gd name="f86" fmla="*/ f69 f21 1"/>
                  <a:gd name="f87" fmla="*/ f70 f20 1"/>
                  <a:gd name="f88" fmla="*/ f72 f20 1"/>
                  <a:gd name="f89" fmla="*/ f73 f21 1"/>
                  <a:gd name="f90" fmla="*/ f74 f21 1"/>
                  <a:gd name="f91" fmla="*/ f76 f21 1"/>
                </a:gdLst>
                <a:ahLst/>
                <a:cxnLst>
                  <a:cxn ang="3">
                    <a:pos x="hc" y="t"/>
                  </a:cxn>
                  <a:cxn ang="0">
                    <a:pos x="r" y="vc"/>
                  </a:cxn>
                  <a:cxn ang="cd4">
                    <a:pos x="hc" y="b"/>
                  </a:cxn>
                  <a:cxn ang="cd2">
                    <a:pos x="l" y="vc"/>
                  </a:cxn>
                  <a:cxn ang="f46">
                    <a:pos x="f81" y="f79"/>
                  </a:cxn>
                  <a:cxn ang="f46">
                    <a:pos x="f82" y="f83"/>
                  </a:cxn>
                  <a:cxn ang="f46">
                    <a:pos x="f82" y="f84"/>
                  </a:cxn>
                  <a:cxn ang="f46">
                    <a:pos x="f78" y="f85"/>
                  </a:cxn>
                  <a:cxn ang="f46">
                    <a:pos x="f82" y="f86"/>
                  </a:cxn>
                  <a:cxn ang="f46">
                    <a:pos x="f87" y="f80"/>
                  </a:cxn>
                  <a:cxn ang="f46">
                    <a:pos x="f88" y="f89"/>
                  </a:cxn>
                  <a:cxn ang="f46">
                    <a:pos x="f88" y="f90"/>
                  </a:cxn>
                  <a:cxn ang="f46">
                    <a:pos x="f77" y="f91"/>
                  </a:cxn>
                  <a:cxn ang="f46">
                    <a:pos x="f81" y="f79"/>
                  </a:cxn>
                </a:cxnLst>
                <a:rect l="f77" t="f80" r="f78" b="f79"/>
                <a:pathLst>
                  <a:path w="43" h="160">
                    <a:moveTo>
                      <a:pt x="f8" y="f7"/>
                    </a:moveTo>
                    <a:lnTo>
                      <a:pt x="f9" y="f10"/>
                    </a:lnTo>
                    <a:lnTo>
                      <a:pt x="f9" y="f11"/>
                    </a:lnTo>
                    <a:lnTo>
                      <a:pt x="f6" y="f12"/>
                    </a:lnTo>
                    <a:lnTo>
                      <a:pt x="f9" y="f13"/>
                    </a:lnTo>
                    <a:lnTo>
                      <a:pt x="f14" y="f5"/>
                    </a:lnTo>
                    <a:lnTo>
                      <a:pt x="f15" y="f16"/>
                    </a:lnTo>
                    <a:lnTo>
                      <a:pt x="f15" y="f17"/>
                    </a:lnTo>
                    <a:lnTo>
                      <a:pt x="f5" y="f18"/>
                    </a:lnTo>
                    <a:lnTo>
                      <a:pt x="f8" y="f7"/>
                    </a:lnTo>
                    <a:close/>
                  </a:path>
                </a:pathLst>
              </a:custGeom>
              <a:solidFill>
                <a:srgbClr val="FFCC00"/>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endParaRPr lang="en-US" sz="1800" b="0" i="0" u="none" strike="noStrike" kern="0" cap="none" spc="0" baseline="0">
                  <a:solidFill>
                    <a:schemeClr val="bg1"/>
                  </a:solidFill>
                  <a:uFillTx/>
                  <a:latin typeface="Gulim" panose="020B0600000101010101" pitchFamily="34" charset="-127"/>
                  <a:ea typeface="Gulim" panose="020B0600000101010101" pitchFamily="34" charset="-127"/>
                </a:endParaRPr>
              </a:p>
            </p:txBody>
          </p:sp>
          <p:sp>
            <p:nvSpPr>
              <p:cNvPr id="37" name="Freeform 126"/>
              <p:cNvSpPr/>
              <p:nvPr/>
            </p:nvSpPr>
            <p:spPr>
              <a:xfrm>
                <a:off x="8177881" y="3873114"/>
                <a:ext cx="123151" cy="69540"/>
              </a:xfrm>
              <a:custGeom>
                <a:avLst/>
                <a:gdLst>
                  <a:gd name="f0" fmla="val 10800000"/>
                  <a:gd name="f1" fmla="val 5400000"/>
                  <a:gd name="f2" fmla="val 180"/>
                  <a:gd name="f3" fmla="val w"/>
                  <a:gd name="f4" fmla="val h"/>
                  <a:gd name="f5" fmla="val 0"/>
                  <a:gd name="f6" fmla="val 80"/>
                  <a:gd name="f7" fmla="val 49"/>
                  <a:gd name="f8" fmla="val 27"/>
                  <a:gd name="f9" fmla="val 46"/>
                  <a:gd name="f10" fmla="val 18"/>
                  <a:gd name="f11" fmla="val 7"/>
                  <a:gd name="f12" fmla="val 50"/>
                  <a:gd name="f13" fmla="val 30"/>
                  <a:gd name="f14" fmla="val 61"/>
                  <a:gd name="f15" fmla="+- 0 0 -90"/>
                  <a:gd name="f16" fmla="*/ f3 1 80"/>
                  <a:gd name="f17" fmla="*/ f4 1 49"/>
                  <a:gd name="f18" fmla="val f5"/>
                  <a:gd name="f19" fmla="val f6"/>
                  <a:gd name="f20" fmla="val f7"/>
                  <a:gd name="f21" fmla="*/ f15 f0 1"/>
                  <a:gd name="f22" fmla="+- f20 0 f18"/>
                  <a:gd name="f23" fmla="+- f19 0 f18"/>
                  <a:gd name="f24" fmla="*/ f21 1 f2"/>
                  <a:gd name="f25" fmla="*/ f23 1 80"/>
                  <a:gd name="f26" fmla="*/ f22 1 49"/>
                  <a:gd name="f27" fmla="*/ 27 f23 1"/>
                  <a:gd name="f28" fmla="*/ 46 f22 1"/>
                  <a:gd name="f29" fmla="*/ 0 f23 1"/>
                  <a:gd name="f30" fmla="*/ 49 f22 1"/>
                  <a:gd name="f31" fmla="*/ 18 f23 1"/>
                  <a:gd name="f32" fmla="*/ 7 f22 1"/>
                  <a:gd name="f33" fmla="*/ 50 f23 1"/>
                  <a:gd name="f34" fmla="*/ 0 f22 1"/>
                  <a:gd name="f35" fmla="*/ 80 f23 1"/>
                  <a:gd name="f36" fmla="*/ 30 f22 1"/>
                  <a:gd name="f37" fmla="*/ 61 f23 1"/>
                  <a:gd name="f38" fmla="+- f24 0 f1"/>
                  <a:gd name="f39" fmla="*/ f27 1 80"/>
                  <a:gd name="f40" fmla="*/ f28 1 49"/>
                  <a:gd name="f41" fmla="*/ f29 1 80"/>
                  <a:gd name="f42" fmla="*/ f30 1 49"/>
                  <a:gd name="f43" fmla="*/ f31 1 80"/>
                  <a:gd name="f44" fmla="*/ f32 1 49"/>
                  <a:gd name="f45" fmla="*/ f33 1 80"/>
                  <a:gd name="f46" fmla="*/ f34 1 49"/>
                  <a:gd name="f47" fmla="*/ f35 1 80"/>
                  <a:gd name="f48" fmla="*/ f36 1 49"/>
                  <a:gd name="f49" fmla="*/ f37 1 80"/>
                  <a:gd name="f50" fmla="*/ f39 1 f25"/>
                  <a:gd name="f51" fmla="*/ f40 1 f26"/>
                  <a:gd name="f52" fmla="*/ f41 1 f25"/>
                  <a:gd name="f53" fmla="*/ f42 1 f26"/>
                  <a:gd name="f54" fmla="*/ f43 1 f25"/>
                  <a:gd name="f55" fmla="*/ f44 1 f26"/>
                  <a:gd name="f56" fmla="*/ f45 1 f25"/>
                  <a:gd name="f57" fmla="*/ f46 1 f26"/>
                  <a:gd name="f58" fmla="*/ f47 1 f25"/>
                  <a:gd name="f59" fmla="*/ f48 1 f26"/>
                  <a:gd name="f60" fmla="*/ f49 1 f25"/>
                  <a:gd name="f61" fmla="*/ f52 f16 1"/>
                  <a:gd name="f62" fmla="*/ f58 f16 1"/>
                  <a:gd name="f63" fmla="*/ f53 f17 1"/>
                  <a:gd name="f64" fmla="*/ f57 f17 1"/>
                  <a:gd name="f65" fmla="*/ f50 f16 1"/>
                  <a:gd name="f66" fmla="*/ f51 f17 1"/>
                  <a:gd name="f67" fmla="*/ f54 f16 1"/>
                  <a:gd name="f68" fmla="*/ f55 f17 1"/>
                  <a:gd name="f69" fmla="*/ f56 f16 1"/>
                  <a:gd name="f70" fmla="*/ f59 f17 1"/>
                  <a:gd name="f71" fmla="*/ f60 f16 1"/>
                </a:gdLst>
                <a:ahLst/>
                <a:cxnLst>
                  <a:cxn ang="3">
                    <a:pos x="hc" y="t"/>
                  </a:cxn>
                  <a:cxn ang="0">
                    <a:pos x="r" y="vc"/>
                  </a:cxn>
                  <a:cxn ang="cd4">
                    <a:pos x="hc" y="b"/>
                  </a:cxn>
                  <a:cxn ang="cd2">
                    <a:pos x="l" y="vc"/>
                  </a:cxn>
                  <a:cxn ang="f38">
                    <a:pos x="f65" y="f66"/>
                  </a:cxn>
                  <a:cxn ang="f38">
                    <a:pos x="f61" y="f63"/>
                  </a:cxn>
                  <a:cxn ang="f38">
                    <a:pos x="f67" y="f68"/>
                  </a:cxn>
                  <a:cxn ang="f38">
                    <a:pos x="f69" y="f64"/>
                  </a:cxn>
                  <a:cxn ang="f38">
                    <a:pos x="f62" y="f70"/>
                  </a:cxn>
                  <a:cxn ang="f38">
                    <a:pos x="f71" y="f63"/>
                  </a:cxn>
                  <a:cxn ang="f38">
                    <a:pos x="f65" y="f66"/>
                  </a:cxn>
                </a:cxnLst>
                <a:rect l="f61" t="f64" r="f62" b="f63"/>
                <a:pathLst>
                  <a:path w="80" h="49">
                    <a:moveTo>
                      <a:pt x="f8" y="f9"/>
                    </a:moveTo>
                    <a:lnTo>
                      <a:pt x="f5" y="f7"/>
                    </a:lnTo>
                    <a:lnTo>
                      <a:pt x="f10" y="f11"/>
                    </a:lnTo>
                    <a:lnTo>
                      <a:pt x="f12" y="f5"/>
                    </a:lnTo>
                    <a:lnTo>
                      <a:pt x="f6" y="f13"/>
                    </a:lnTo>
                    <a:lnTo>
                      <a:pt x="f14" y="f7"/>
                    </a:lnTo>
                    <a:lnTo>
                      <a:pt x="f8" y="f9"/>
                    </a:lnTo>
                    <a:close/>
                  </a:path>
                </a:pathLst>
              </a:custGeom>
              <a:solidFill>
                <a:srgbClr val="FFCC00"/>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endParaRPr lang="en-US" sz="1800" b="0" i="0" u="none" strike="noStrike" kern="0" cap="none" spc="0" baseline="0">
                  <a:solidFill>
                    <a:schemeClr val="bg1"/>
                  </a:solidFill>
                  <a:uFillTx/>
                  <a:latin typeface="Gulim" panose="020B0600000101010101" pitchFamily="34" charset="-127"/>
                  <a:ea typeface="Gulim" panose="020B0600000101010101" pitchFamily="34" charset="-127"/>
                </a:endParaRPr>
              </a:p>
            </p:txBody>
          </p:sp>
          <p:sp>
            <p:nvSpPr>
              <p:cNvPr id="38" name="Freeform 127"/>
              <p:cNvSpPr/>
              <p:nvPr/>
            </p:nvSpPr>
            <p:spPr>
              <a:xfrm>
                <a:off x="7983919" y="3975207"/>
                <a:ext cx="247838" cy="214554"/>
              </a:xfrm>
              <a:custGeom>
                <a:avLst/>
                <a:gdLst>
                  <a:gd name="f0" fmla="val 10800000"/>
                  <a:gd name="f1" fmla="val 5400000"/>
                  <a:gd name="f2" fmla="val 180"/>
                  <a:gd name="f3" fmla="val w"/>
                  <a:gd name="f4" fmla="val h"/>
                  <a:gd name="f5" fmla="val 0"/>
                  <a:gd name="f6" fmla="val 161"/>
                  <a:gd name="f7" fmla="val 145"/>
                  <a:gd name="f8" fmla="val 134"/>
                  <a:gd name="f9" fmla="val 8"/>
                  <a:gd name="f10" fmla="val 114"/>
                  <a:gd name="f11" fmla="val 27"/>
                  <a:gd name="f12" fmla="val 99"/>
                  <a:gd name="f13" fmla="val 45"/>
                  <a:gd name="f14" fmla="val 87"/>
                  <a:gd name="f15" fmla="val 50"/>
                  <a:gd name="f16" fmla="val 72"/>
                  <a:gd name="f17" fmla="val 60"/>
                  <a:gd name="f18" fmla="val 69"/>
                  <a:gd name="f19" fmla="val 22"/>
                  <a:gd name="f20" fmla="val 110"/>
                  <a:gd name="f21" fmla="val 61"/>
                  <a:gd name="f22" fmla="val 142"/>
                  <a:gd name="f23" fmla="val 84"/>
                  <a:gd name="f24" fmla="val 130"/>
                  <a:gd name="f25" fmla="val 129"/>
                  <a:gd name="f26" fmla="val 77"/>
                  <a:gd name="f27" fmla="val 149"/>
                  <a:gd name="f28" fmla="val 23"/>
                  <a:gd name="f29" fmla="+- 0 0 -90"/>
                  <a:gd name="f30" fmla="*/ f3 1 161"/>
                  <a:gd name="f31" fmla="*/ f4 1 145"/>
                  <a:gd name="f32" fmla="val f5"/>
                  <a:gd name="f33" fmla="val f6"/>
                  <a:gd name="f34" fmla="val f7"/>
                  <a:gd name="f35" fmla="*/ f29 f0 1"/>
                  <a:gd name="f36" fmla="+- f34 0 f32"/>
                  <a:gd name="f37" fmla="+- f33 0 f32"/>
                  <a:gd name="f38" fmla="*/ f35 1 f2"/>
                  <a:gd name="f39" fmla="*/ f37 1 161"/>
                  <a:gd name="f40" fmla="*/ f36 1 145"/>
                  <a:gd name="f41" fmla="*/ 134 f37 1"/>
                  <a:gd name="f42" fmla="*/ 8 f36 1"/>
                  <a:gd name="f43" fmla="*/ 114 f37 1"/>
                  <a:gd name="f44" fmla="*/ 27 f36 1"/>
                  <a:gd name="f45" fmla="*/ 99 f37 1"/>
                  <a:gd name="f46" fmla="*/ 45 f36 1"/>
                  <a:gd name="f47" fmla="*/ 87 f37 1"/>
                  <a:gd name="f48" fmla="*/ 50 f36 1"/>
                  <a:gd name="f49" fmla="*/ 72 f37 1"/>
                  <a:gd name="f50" fmla="*/ 60 f36 1"/>
                  <a:gd name="f51" fmla="*/ 69 f37 1"/>
                  <a:gd name="f52" fmla="*/ 87 f36 1"/>
                  <a:gd name="f53" fmla="*/ 22 f37 1"/>
                  <a:gd name="f54" fmla="*/ 0 f37 1"/>
                  <a:gd name="f55" fmla="*/ 110 f36 1"/>
                  <a:gd name="f56" fmla="*/ 134 f36 1"/>
                  <a:gd name="f57" fmla="*/ 61 f37 1"/>
                  <a:gd name="f58" fmla="*/ 142 f36 1"/>
                  <a:gd name="f59" fmla="*/ 84 f37 1"/>
                  <a:gd name="f60" fmla="*/ 145 f36 1"/>
                  <a:gd name="f61" fmla="*/ 130 f36 1"/>
                  <a:gd name="f62" fmla="*/ 129 f37 1"/>
                  <a:gd name="f63" fmla="*/ 77 f36 1"/>
                  <a:gd name="f64" fmla="*/ 149 f37 1"/>
                  <a:gd name="f65" fmla="*/ 161 f37 1"/>
                  <a:gd name="f66" fmla="*/ 23 f36 1"/>
                  <a:gd name="f67" fmla="*/ 0 f36 1"/>
                  <a:gd name="f68" fmla="+- f38 0 f1"/>
                  <a:gd name="f69" fmla="*/ f41 1 161"/>
                  <a:gd name="f70" fmla="*/ f42 1 145"/>
                  <a:gd name="f71" fmla="*/ f43 1 161"/>
                  <a:gd name="f72" fmla="*/ f44 1 145"/>
                  <a:gd name="f73" fmla="*/ f45 1 161"/>
                  <a:gd name="f74" fmla="*/ f46 1 145"/>
                  <a:gd name="f75" fmla="*/ f47 1 161"/>
                  <a:gd name="f76" fmla="*/ f48 1 145"/>
                  <a:gd name="f77" fmla="*/ f49 1 161"/>
                  <a:gd name="f78" fmla="*/ f50 1 145"/>
                  <a:gd name="f79" fmla="*/ f51 1 161"/>
                  <a:gd name="f80" fmla="*/ f52 1 145"/>
                  <a:gd name="f81" fmla="*/ f53 1 161"/>
                  <a:gd name="f82" fmla="*/ f54 1 161"/>
                  <a:gd name="f83" fmla="*/ f55 1 145"/>
                  <a:gd name="f84" fmla="*/ f56 1 145"/>
                  <a:gd name="f85" fmla="*/ f57 1 161"/>
                  <a:gd name="f86" fmla="*/ f58 1 145"/>
                  <a:gd name="f87" fmla="*/ f59 1 161"/>
                  <a:gd name="f88" fmla="*/ f60 1 145"/>
                  <a:gd name="f89" fmla="*/ f61 1 145"/>
                  <a:gd name="f90" fmla="*/ f62 1 161"/>
                  <a:gd name="f91" fmla="*/ f63 1 145"/>
                  <a:gd name="f92" fmla="*/ f64 1 161"/>
                  <a:gd name="f93" fmla="*/ f65 1 161"/>
                  <a:gd name="f94" fmla="*/ f66 1 145"/>
                  <a:gd name="f95" fmla="*/ f67 1 145"/>
                  <a:gd name="f96" fmla="*/ f69 1 f39"/>
                  <a:gd name="f97" fmla="*/ f70 1 f40"/>
                  <a:gd name="f98" fmla="*/ f71 1 f39"/>
                  <a:gd name="f99" fmla="*/ f72 1 f40"/>
                  <a:gd name="f100" fmla="*/ f73 1 f39"/>
                  <a:gd name="f101" fmla="*/ f74 1 f40"/>
                  <a:gd name="f102" fmla="*/ f75 1 f39"/>
                  <a:gd name="f103" fmla="*/ f76 1 f40"/>
                  <a:gd name="f104" fmla="*/ f77 1 f39"/>
                  <a:gd name="f105" fmla="*/ f78 1 f40"/>
                  <a:gd name="f106" fmla="*/ f79 1 f39"/>
                  <a:gd name="f107" fmla="*/ f80 1 f40"/>
                  <a:gd name="f108" fmla="*/ f81 1 f39"/>
                  <a:gd name="f109" fmla="*/ f82 1 f39"/>
                  <a:gd name="f110" fmla="*/ f83 1 f40"/>
                  <a:gd name="f111" fmla="*/ f84 1 f40"/>
                  <a:gd name="f112" fmla="*/ f85 1 f39"/>
                  <a:gd name="f113" fmla="*/ f86 1 f40"/>
                  <a:gd name="f114" fmla="*/ f87 1 f39"/>
                  <a:gd name="f115" fmla="*/ f88 1 f40"/>
                  <a:gd name="f116" fmla="*/ f89 1 f40"/>
                  <a:gd name="f117" fmla="*/ f90 1 f39"/>
                  <a:gd name="f118" fmla="*/ f91 1 f40"/>
                  <a:gd name="f119" fmla="*/ f92 1 f39"/>
                  <a:gd name="f120" fmla="*/ f93 1 f39"/>
                  <a:gd name="f121" fmla="*/ f94 1 f40"/>
                  <a:gd name="f122" fmla="*/ f95 1 f40"/>
                  <a:gd name="f123" fmla="*/ f109 f30 1"/>
                  <a:gd name="f124" fmla="*/ f120 f30 1"/>
                  <a:gd name="f125" fmla="*/ f115 f31 1"/>
                  <a:gd name="f126" fmla="*/ f122 f31 1"/>
                  <a:gd name="f127" fmla="*/ f96 f30 1"/>
                  <a:gd name="f128" fmla="*/ f97 f31 1"/>
                  <a:gd name="f129" fmla="*/ f98 f30 1"/>
                  <a:gd name="f130" fmla="*/ f99 f31 1"/>
                  <a:gd name="f131" fmla="*/ f100 f30 1"/>
                  <a:gd name="f132" fmla="*/ f101 f31 1"/>
                  <a:gd name="f133" fmla="*/ f102 f30 1"/>
                  <a:gd name="f134" fmla="*/ f103 f31 1"/>
                  <a:gd name="f135" fmla="*/ f104 f30 1"/>
                  <a:gd name="f136" fmla="*/ f105 f31 1"/>
                  <a:gd name="f137" fmla="*/ f106 f30 1"/>
                  <a:gd name="f138" fmla="*/ f107 f31 1"/>
                  <a:gd name="f139" fmla="*/ f108 f30 1"/>
                  <a:gd name="f140" fmla="*/ f110 f31 1"/>
                  <a:gd name="f141" fmla="*/ f111 f31 1"/>
                  <a:gd name="f142" fmla="*/ f112 f30 1"/>
                  <a:gd name="f143" fmla="*/ f113 f31 1"/>
                  <a:gd name="f144" fmla="*/ f114 f30 1"/>
                  <a:gd name="f145" fmla="*/ f116 f31 1"/>
                  <a:gd name="f146" fmla="*/ f117 f30 1"/>
                  <a:gd name="f147" fmla="*/ f118 f31 1"/>
                  <a:gd name="f148" fmla="*/ f119 f30 1"/>
                  <a:gd name="f149" fmla="*/ f121 f31 1"/>
                </a:gdLst>
                <a:ahLst/>
                <a:cxnLst>
                  <a:cxn ang="3">
                    <a:pos x="hc" y="t"/>
                  </a:cxn>
                  <a:cxn ang="0">
                    <a:pos x="r" y="vc"/>
                  </a:cxn>
                  <a:cxn ang="cd4">
                    <a:pos x="hc" y="b"/>
                  </a:cxn>
                  <a:cxn ang="cd2">
                    <a:pos x="l" y="vc"/>
                  </a:cxn>
                  <a:cxn ang="f68">
                    <a:pos x="f127" y="f128"/>
                  </a:cxn>
                  <a:cxn ang="f68">
                    <a:pos x="f129" y="f130"/>
                  </a:cxn>
                  <a:cxn ang="f68">
                    <a:pos x="f131" y="f132"/>
                  </a:cxn>
                  <a:cxn ang="f68">
                    <a:pos x="f133" y="f134"/>
                  </a:cxn>
                  <a:cxn ang="f68">
                    <a:pos x="f135" y="f136"/>
                  </a:cxn>
                  <a:cxn ang="f68">
                    <a:pos x="f137" y="f138"/>
                  </a:cxn>
                  <a:cxn ang="f68">
                    <a:pos x="f139" y="f138"/>
                  </a:cxn>
                  <a:cxn ang="f68">
                    <a:pos x="f123" y="f140"/>
                  </a:cxn>
                  <a:cxn ang="f68">
                    <a:pos x="f139" y="f141"/>
                  </a:cxn>
                  <a:cxn ang="f68">
                    <a:pos x="f142" y="f143"/>
                  </a:cxn>
                  <a:cxn ang="f68">
                    <a:pos x="f144" y="f125"/>
                  </a:cxn>
                  <a:cxn ang="f68">
                    <a:pos x="f129" y="f145"/>
                  </a:cxn>
                  <a:cxn ang="f68">
                    <a:pos x="f146" y="f147"/>
                  </a:cxn>
                  <a:cxn ang="f68">
                    <a:pos x="f148" y="f134"/>
                  </a:cxn>
                  <a:cxn ang="f68">
                    <a:pos x="f124" y="f149"/>
                  </a:cxn>
                  <a:cxn ang="f68">
                    <a:pos x="f124" y="f126"/>
                  </a:cxn>
                  <a:cxn ang="f68">
                    <a:pos x="f127" y="f128"/>
                  </a:cxn>
                </a:cxnLst>
                <a:rect l="f123" t="f126" r="f124" b="f125"/>
                <a:pathLst>
                  <a:path w="161" h="145">
                    <a:moveTo>
                      <a:pt x="f8" y="f9"/>
                    </a:moveTo>
                    <a:lnTo>
                      <a:pt x="f10" y="f11"/>
                    </a:lnTo>
                    <a:lnTo>
                      <a:pt x="f12" y="f13"/>
                    </a:lnTo>
                    <a:lnTo>
                      <a:pt x="f14" y="f15"/>
                    </a:lnTo>
                    <a:lnTo>
                      <a:pt x="f16" y="f17"/>
                    </a:lnTo>
                    <a:lnTo>
                      <a:pt x="f18" y="f14"/>
                    </a:lnTo>
                    <a:lnTo>
                      <a:pt x="f19" y="f14"/>
                    </a:lnTo>
                    <a:lnTo>
                      <a:pt x="f5" y="f20"/>
                    </a:lnTo>
                    <a:lnTo>
                      <a:pt x="f19" y="f8"/>
                    </a:lnTo>
                    <a:lnTo>
                      <a:pt x="f21" y="f22"/>
                    </a:lnTo>
                    <a:lnTo>
                      <a:pt x="f23" y="f7"/>
                    </a:lnTo>
                    <a:lnTo>
                      <a:pt x="f10" y="f24"/>
                    </a:lnTo>
                    <a:lnTo>
                      <a:pt x="f25" y="f26"/>
                    </a:lnTo>
                    <a:lnTo>
                      <a:pt x="f27" y="f15"/>
                    </a:lnTo>
                    <a:lnTo>
                      <a:pt x="f6" y="f28"/>
                    </a:lnTo>
                    <a:lnTo>
                      <a:pt x="f6" y="f5"/>
                    </a:lnTo>
                    <a:lnTo>
                      <a:pt x="f8" y="f9"/>
                    </a:lnTo>
                    <a:close/>
                  </a:path>
                </a:pathLst>
              </a:custGeom>
              <a:solidFill>
                <a:srgbClr val="5B9BD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endParaRPr lang="en-US" sz="1800" b="0" i="0" u="none" strike="noStrike" kern="0" cap="none" spc="0" baseline="0">
                  <a:solidFill>
                    <a:schemeClr val="bg1"/>
                  </a:solidFill>
                  <a:uFillTx/>
                  <a:latin typeface="Gulim" panose="020B0600000101010101" pitchFamily="34" charset="-127"/>
                  <a:ea typeface="Gulim" panose="020B0600000101010101" pitchFamily="34" charset="-127"/>
                </a:endParaRPr>
              </a:p>
            </p:txBody>
          </p:sp>
          <p:sp>
            <p:nvSpPr>
              <p:cNvPr id="39" name="Freeform 128"/>
              <p:cNvSpPr/>
              <p:nvPr/>
            </p:nvSpPr>
            <p:spPr>
              <a:xfrm>
                <a:off x="7948513" y="4189762"/>
                <a:ext cx="69274" cy="45866"/>
              </a:xfrm>
              <a:custGeom>
                <a:avLst/>
                <a:gdLst>
                  <a:gd name="f0" fmla="val 10800000"/>
                  <a:gd name="f1" fmla="val 5400000"/>
                  <a:gd name="f2" fmla="val 180"/>
                  <a:gd name="f3" fmla="val w"/>
                  <a:gd name="f4" fmla="val h"/>
                  <a:gd name="f5" fmla="val 0"/>
                  <a:gd name="f6" fmla="val 45"/>
                  <a:gd name="f7" fmla="val 31"/>
                  <a:gd name="f8" fmla="val 18"/>
                  <a:gd name="f9" fmla="val 27"/>
                  <a:gd name="f10" fmla="val 7"/>
                  <a:gd name="f11" fmla="val 12"/>
                  <a:gd name="f12" fmla="val 38"/>
                  <a:gd name="f13" fmla="+- 0 0 -90"/>
                  <a:gd name="f14" fmla="*/ f3 1 45"/>
                  <a:gd name="f15" fmla="*/ f4 1 31"/>
                  <a:gd name="f16" fmla="val f5"/>
                  <a:gd name="f17" fmla="val f6"/>
                  <a:gd name="f18" fmla="val f7"/>
                  <a:gd name="f19" fmla="*/ f13 f0 1"/>
                  <a:gd name="f20" fmla="+- f18 0 f16"/>
                  <a:gd name="f21" fmla="+- f17 0 f16"/>
                  <a:gd name="f22" fmla="*/ f19 1 f2"/>
                  <a:gd name="f23" fmla="*/ f21 1 45"/>
                  <a:gd name="f24" fmla="*/ f20 1 31"/>
                  <a:gd name="f25" fmla="*/ 18 f21 1"/>
                  <a:gd name="f26" fmla="*/ 27 f20 1"/>
                  <a:gd name="f27" fmla="*/ 0 f21 1"/>
                  <a:gd name="f28" fmla="*/ 7 f20 1"/>
                  <a:gd name="f29" fmla="*/ 27 f21 1"/>
                  <a:gd name="f30" fmla="*/ 0 f20 1"/>
                  <a:gd name="f31" fmla="*/ 45 f21 1"/>
                  <a:gd name="f32" fmla="*/ 12 f20 1"/>
                  <a:gd name="f33" fmla="*/ 38 f21 1"/>
                  <a:gd name="f34" fmla="*/ 31 f20 1"/>
                  <a:gd name="f35" fmla="+- f22 0 f1"/>
                  <a:gd name="f36" fmla="*/ f25 1 45"/>
                  <a:gd name="f37" fmla="*/ f26 1 31"/>
                  <a:gd name="f38" fmla="*/ f27 1 45"/>
                  <a:gd name="f39" fmla="*/ f28 1 31"/>
                  <a:gd name="f40" fmla="*/ f29 1 45"/>
                  <a:gd name="f41" fmla="*/ f30 1 31"/>
                  <a:gd name="f42" fmla="*/ f31 1 45"/>
                  <a:gd name="f43" fmla="*/ f32 1 31"/>
                  <a:gd name="f44" fmla="*/ f33 1 45"/>
                  <a:gd name="f45" fmla="*/ f34 1 31"/>
                  <a:gd name="f46" fmla="*/ f36 1 f23"/>
                  <a:gd name="f47" fmla="*/ f37 1 f24"/>
                  <a:gd name="f48" fmla="*/ f38 1 f23"/>
                  <a:gd name="f49" fmla="*/ f39 1 f24"/>
                  <a:gd name="f50" fmla="*/ f40 1 f23"/>
                  <a:gd name="f51" fmla="*/ f41 1 f24"/>
                  <a:gd name="f52" fmla="*/ f42 1 f23"/>
                  <a:gd name="f53" fmla="*/ f43 1 f24"/>
                  <a:gd name="f54" fmla="*/ f44 1 f23"/>
                  <a:gd name="f55" fmla="*/ f45 1 f24"/>
                  <a:gd name="f56" fmla="*/ f48 f14 1"/>
                  <a:gd name="f57" fmla="*/ f52 f14 1"/>
                  <a:gd name="f58" fmla="*/ f55 f15 1"/>
                  <a:gd name="f59" fmla="*/ f51 f15 1"/>
                  <a:gd name="f60" fmla="*/ f46 f14 1"/>
                  <a:gd name="f61" fmla="*/ f47 f15 1"/>
                  <a:gd name="f62" fmla="*/ f49 f15 1"/>
                  <a:gd name="f63" fmla="*/ f50 f14 1"/>
                  <a:gd name="f64" fmla="*/ f53 f15 1"/>
                  <a:gd name="f65" fmla="*/ f54 f14 1"/>
                </a:gdLst>
                <a:ahLst/>
                <a:cxnLst>
                  <a:cxn ang="3">
                    <a:pos x="hc" y="t"/>
                  </a:cxn>
                  <a:cxn ang="0">
                    <a:pos x="r" y="vc"/>
                  </a:cxn>
                  <a:cxn ang="cd4">
                    <a:pos x="hc" y="b"/>
                  </a:cxn>
                  <a:cxn ang="cd2">
                    <a:pos x="l" y="vc"/>
                  </a:cxn>
                  <a:cxn ang="f35">
                    <a:pos x="f60" y="f61"/>
                  </a:cxn>
                  <a:cxn ang="f35">
                    <a:pos x="f56" y="f62"/>
                  </a:cxn>
                  <a:cxn ang="f35">
                    <a:pos x="f63" y="f59"/>
                  </a:cxn>
                  <a:cxn ang="f35">
                    <a:pos x="f57" y="f64"/>
                  </a:cxn>
                  <a:cxn ang="f35">
                    <a:pos x="f65" y="f58"/>
                  </a:cxn>
                  <a:cxn ang="f35">
                    <a:pos x="f60" y="f61"/>
                  </a:cxn>
                </a:cxnLst>
                <a:rect l="f56" t="f59" r="f57" b="f58"/>
                <a:pathLst>
                  <a:path w="45" h="31">
                    <a:moveTo>
                      <a:pt x="f8" y="f9"/>
                    </a:moveTo>
                    <a:lnTo>
                      <a:pt x="f5" y="f10"/>
                    </a:lnTo>
                    <a:lnTo>
                      <a:pt x="f9" y="f5"/>
                    </a:lnTo>
                    <a:lnTo>
                      <a:pt x="f6" y="f11"/>
                    </a:lnTo>
                    <a:lnTo>
                      <a:pt x="f12" y="f7"/>
                    </a:lnTo>
                    <a:lnTo>
                      <a:pt x="f8" y="f9"/>
                    </a:lnTo>
                    <a:close/>
                  </a:path>
                </a:pathLst>
              </a:custGeom>
              <a:solidFill>
                <a:srgbClr val="FFCC00"/>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endParaRPr lang="en-US" sz="1800" b="0" i="0" u="none" strike="noStrike" kern="0" cap="none" spc="0" baseline="0">
                  <a:solidFill>
                    <a:schemeClr val="bg1"/>
                  </a:solidFill>
                  <a:uFillTx/>
                  <a:latin typeface="Gulim" panose="020B0600000101010101" pitchFamily="34" charset="-127"/>
                  <a:ea typeface="Gulim" panose="020B0600000101010101" pitchFamily="34" charset="-127"/>
                </a:endParaRPr>
              </a:p>
            </p:txBody>
          </p:sp>
          <p:sp>
            <p:nvSpPr>
              <p:cNvPr id="40" name="Freeform 129"/>
              <p:cNvSpPr/>
              <p:nvPr/>
            </p:nvSpPr>
            <p:spPr>
              <a:xfrm>
                <a:off x="7746851" y="4383597"/>
                <a:ext cx="101598" cy="73984"/>
              </a:xfrm>
              <a:custGeom>
                <a:avLst/>
                <a:gdLst>
                  <a:gd name="f0" fmla="val 10800000"/>
                  <a:gd name="f1" fmla="val 5400000"/>
                  <a:gd name="f2" fmla="val 180"/>
                  <a:gd name="f3" fmla="val w"/>
                  <a:gd name="f4" fmla="val h"/>
                  <a:gd name="f5" fmla="val 0"/>
                  <a:gd name="f6" fmla="val 66"/>
                  <a:gd name="f7" fmla="val 50"/>
                  <a:gd name="f8" fmla="val 24"/>
                  <a:gd name="f9" fmla="val 47"/>
                  <a:gd name="f10" fmla="val 37"/>
                  <a:gd name="f11" fmla="val 7"/>
                  <a:gd name="f12" fmla="val 39"/>
                  <a:gd name="f13" fmla="val 30"/>
                  <a:gd name="f14" fmla="+- 0 0 -90"/>
                  <a:gd name="f15" fmla="*/ f3 1 66"/>
                  <a:gd name="f16" fmla="*/ f4 1 50"/>
                  <a:gd name="f17" fmla="val f5"/>
                  <a:gd name="f18" fmla="val f6"/>
                  <a:gd name="f19" fmla="val f7"/>
                  <a:gd name="f20" fmla="*/ f14 f0 1"/>
                  <a:gd name="f21" fmla="+- f19 0 f17"/>
                  <a:gd name="f22" fmla="+- f18 0 f17"/>
                  <a:gd name="f23" fmla="*/ f20 1 f2"/>
                  <a:gd name="f24" fmla="*/ f22 1 66"/>
                  <a:gd name="f25" fmla="*/ f21 1 50"/>
                  <a:gd name="f26" fmla="*/ 24 f22 1"/>
                  <a:gd name="f27" fmla="*/ 50 f21 1"/>
                  <a:gd name="f28" fmla="*/ 47 f22 1"/>
                  <a:gd name="f29" fmla="*/ 37 f21 1"/>
                  <a:gd name="f30" fmla="*/ 66 f22 1"/>
                  <a:gd name="f31" fmla="*/ 7 f21 1"/>
                  <a:gd name="f32" fmla="*/ 39 f22 1"/>
                  <a:gd name="f33" fmla="*/ 0 f21 1"/>
                  <a:gd name="f34" fmla="*/ 0 f22 1"/>
                  <a:gd name="f35" fmla="*/ 30 f21 1"/>
                  <a:gd name="f36" fmla="+- f23 0 f1"/>
                  <a:gd name="f37" fmla="*/ f26 1 66"/>
                  <a:gd name="f38" fmla="*/ f27 1 50"/>
                  <a:gd name="f39" fmla="*/ f28 1 66"/>
                  <a:gd name="f40" fmla="*/ f29 1 50"/>
                  <a:gd name="f41" fmla="*/ f30 1 66"/>
                  <a:gd name="f42" fmla="*/ f31 1 50"/>
                  <a:gd name="f43" fmla="*/ f32 1 66"/>
                  <a:gd name="f44" fmla="*/ f33 1 50"/>
                  <a:gd name="f45" fmla="*/ f34 1 66"/>
                  <a:gd name="f46" fmla="*/ f35 1 50"/>
                  <a:gd name="f47" fmla="*/ f37 1 f24"/>
                  <a:gd name="f48" fmla="*/ f38 1 f25"/>
                  <a:gd name="f49" fmla="*/ f39 1 f24"/>
                  <a:gd name="f50" fmla="*/ f40 1 f25"/>
                  <a:gd name="f51" fmla="*/ f41 1 f24"/>
                  <a:gd name="f52" fmla="*/ f42 1 f25"/>
                  <a:gd name="f53" fmla="*/ f43 1 f24"/>
                  <a:gd name="f54" fmla="*/ f44 1 f25"/>
                  <a:gd name="f55" fmla="*/ f45 1 f24"/>
                  <a:gd name="f56" fmla="*/ f46 1 f25"/>
                  <a:gd name="f57" fmla="*/ f55 f15 1"/>
                  <a:gd name="f58" fmla="*/ f51 f15 1"/>
                  <a:gd name="f59" fmla="*/ f48 f16 1"/>
                  <a:gd name="f60" fmla="*/ f54 f16 1"/>
                  <a:gd name="f61" fmla="*/ f47 f15 1"/>
                  <a:gd name="f62" fmla="*/ f49 f15 1"/>
                  <a:gd name="f63" fmla="*/ f50 f16 1"/>
                  <a:gd name="f64" fmla="*/ f52 f16 1"/>
                  <a:gd name="f65" fmla="*/ f53 f15 1"/>
                  <a:gd name="f66" fmla="*/ f56 f16 1"/>
                </a:gdLst>
                <a:ahLst/>
                <a:cxnLst>
                  <a:cxn ang="3">
                    <a:pos x="hc" y="t"/>
                  </a:cxn>
                  <a:cxn ang="0">
                    <a:pos x="r" y="vc"/>
                  </a:cxn>
                  <a:cxn ang="cd4">
                    <a:pos x="hc" y="b"/>
                  </a:cxn>
                  <a:cxn ang="cd2">
                    <a:pos x="l" y="vc"/>
                  </a:cxn>
                  <a:cxn ang="f36">
                    <a:pos x="f61" y="f59"/>
                  </a:cxn>
                  <a:cxn ang="f36">
                    <a:pos x="f62" y="f63"/>
                  </a:cxn>
                  <a:cxn ang="f36">
                    <a:pos x="f58" y="f64"/>
                  </a:cxn>
                  <a:cxn ang="f36">
                    <a:pos x="f65" y="f60"/>
                  </a:cxn>
                  <a:cxn ang="f36">
                    <a:pos x="f57" y="f66"/>
                  </a:cxn>
                  <a:cxn ang="f36">
                    <a:pos x="f61" y="f59"/>
                  </a:cxn>
                </a:cxnLst>
                <a:rect l="f57" t="f60" r="f58" b="f59"/>
                <a:pathLst>
                  <a:path w="66" h="50">
                    <a:moveTo>
                      <a:pt x="f8" y="f7"/>
                    </a:moveTo>
                    <a:lnTo>
                      <a:pt x="f9" y="f10"/>
                    </a:lnTo>
                    <a:lnTo>
                      <a:pt x="f6" y="f11"/>
                    </a:lnTo>
                    <a:lnTo>
                      <a:pt x="f12" y="f5"/>
                    </a:lnTo>
                    <a:lnTo>
                      <a:pt x="f5" y="f13"/>
                    </a:lnTo>
                    <a:lnTo>
                      <a:pt x="f8" y="f7"/>
                    </a:lnTo>
                    <a:close/>
                  </a:path>
                </a:pathLst>
              </a:custGeom>
              <a:solidFill>
                <a:srgbClr val="FFCC00"/>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endParaRPr lang="en-US" sz="1800" b="0" i="0" u="none" strike="noStrike" kern="0" cap="none" spc="0" baseline="0">
                  <a:solidFill>
                    <a:schemeClr val="bg1"/>
                  </a:solidFill>
                  <a:uFillTx/>
                  <a:latin typeface="Gulim" panose="020B0600000101010101" pitchFamily="34" charset="-127"/>
                  <a:ea typeface="Gulim" panose="020B0600000101010101" pitchFamily="34" charset="-127"/>
                </a:endParaRPr>
              </a:p>
            </p:txBody>
          </p:sp>
          <p:sp>
            <p:nvSpPr>
              <p:cNvPr id="41" name="Freeform 130"/>
              <p:cNvSpPr/>
              <p:nvPr/>
            </p:nvSpPr>
            <p:spPr>
              <a:xfrm>
                <a:off x="7542117" y="4796421"/>
                <a:ext cx="210897" cy="224905"/>
              </a:xfrm>
              <a:custGeom>
                <a:avLst/>
                <a:gdLst>
                  <a:gd name="f0" fmla="val 10800000"/>
                  <a:gd name="f1" fmla="val 5400000"/>
                  <a:gd name="f2" fmla="val 180"/>
                  <a:gd name="f3" fmla="val w"/>
                  <a:gd name="f4" fmla="val h"/>
                  <a:gd name="f5" fmla="val 0"/>
                  <a:gd name="f6" fmla="val 137"/>
                  <a:gd name="f7" fmla="val 152"/>
                  <a:gd name="f8" fmla="val 118"/>
                  <a:gd name="f9" fmla="val 80"/>
                  <a:gd name="f10" fmla="val 10"/>
                  <a:gd name="f11" fmla="val 43"/>
                  <a:gd name="f12" fmla="val 30"/>
                  <a:gd name="f13" fmla="val 18"/>
                  <a:gd name="f14" fmla="val 60"/>
                  <a:gd name="f15" fmla="val 15"/>
                  <a:gd name="f16" fmla="val 61"/>
                  <a:gd name="f17" fmla="val 9"/>
                  <a:gd name="f18" fmla="val 66"/>
                  <a:gd name="f19" fmla="val 3"/>
                  <a:gd name="f20" fmla="val 72"/>
                  <a:gd name="f21" fmla="val 75"/>
                  <a:gd name="f22" fmla="val 79"/>
                  <a:gd name="f23" fmla="val 85"/>
                  <a:gd name="f24" fmla="val 95"/>
                  <a:gd name="f25" fmla="val 11"/>
                  <a:gd name="f26" fmla="val 114"/>
                  <a:gd name="f27" fmla="val 23"/>
                  <a:gd name="f28" fmla="val 141"/>
                  <a:gd name="f29" fmla="val 103"/>
                  <a:gd name="f30" fmla="val 107"/>
                  <a:gd name="f31" fmla="val 110"/>
                  <a:gd name="f32" fmla="val 104"/>
                  <a:gd name="f33" fmla="val 116"/>
                  <a:gd name="f34" fmla="val 99"/>
                  <a:gd name="f35" fmla="val 124"/>
                  <a:gd name="f36" fmla="val 130"/>
                  <a:gd name="f37" fmla="val 88"/>
                  <a:gd name="f38" fmla="val 136"/>
                  <a:gd name="f39" fmla="val 81"/>
                  <a:gd name="f40" fmla="val 76"/>
                  <a:gd name="f41" fmla="val 73"/>
                  <a:gd name="f42" fmla="val 69"/>
                  <a:gd name="f43" fmla="val 133"/>
                  <a:gd name="f44" fmla="val 64"/>
                  <a:gd name="f45" fmla="val 128"/>
                  <a:gd name="f46" fmla="val 55"/>
                  <a:gd name="f47" fmla="val 125"/>
                  <a:gd name="f48" fmla="val 45"/>
                  <a:gd name="f49" fmla="val 122"/>
                  <a:gd name="f50" fmla="val 34"/>
                  <a:gd name="f51" fmla="val 121"/>
                  <a:gd name="f52" fmla="val 24"/>
                  <a:gd name="f53" fmla="val 6"/>
                  <a:gd name="f54" fmla="+- 0 0 -90"/>
                  <a:gd name="f55" fmla="*/ f3 1 137"/>
                  <a:gd name="f56" fmla="*/ f4 1 152"/>
                  <a:gd name="f57" fmla="val f5"/>
                  <a:gd name="f58" fmla="val f6"/>
                  <a:gd name="f59" fmla="val f7"/>
                  <a:gd name="f60" fmla="*/ f54 f0 1"/>
                  <a:gd name="f61" fmla="+- f59 0 f57"/>
                  <a:gd name="f62" fmla="+- f58 0 f57"/>
                  <a:gd name="f63" fmla="*/ f60 1 f2"/>
                  <a:gd name="f64" fmla="*/ f62 1 137"/>
                  <a:gd name="f65" fmla="*/ f61 1 152"/>
                  <a:gd name="f66" fmla="*/ 118 f62 1"/>
                  <a:gd name="f67" fmla="*/ 0 f61 1"/>
                  <a:gd name="f68" fmla="*/ 80 f62 1"/>
                  <a:gd name="f69" fmla="*/ 10 f61 1"/>
                  <a:gd name="f70" fmla="*/ 43 f62 1"/>
                  <a:gd name="f71" fmla="*/ 30 f61 1"/>
                  <a:gd name="f72" fmla="*/ 18 f62 1"/>
                  <a:gd name="f73" fmla="*/ 60 f61 1"/>
                  <a:gd name="f74" fmla="*/ 15 f62 1"/>
                  <a:gd name="f75" fmla="*/ 61 f61 1"/>
                  <a:gd name="f76" fmla="*/ 9 f62 1"/>
                  <a:gd name="f77" fmla="*/ 66 f61 1"/>
                  <a:gd name="f78" fmla="*/ 3 f62 1"/>
                  <a:gd name="f79" fmla="*/ 72 f61 1"/>
                  <a:gd name="f80" fmla="*/ 0 f62 1"/>
                  <a:gd name="f81" fmla="*/ 75 f61 1"/>
                  <a:gd name="f82" fmla="*/ 79 f61 1"/>
                  <a:gd name="f83" fmla="*/ 85 f61 1"/>
                  <a:gd name="f84" fmla="*/ 95 f61 1"/>
                  <a:gd name="f85" fmla="*/ 11 f62 1"/>
                  <a:gd name="f86" fmla="*/ 114 f61 1"/>
                  <a:gd name="f87" fmla="*/ 23 f62 1"/>
                  <a:gd name="f88" fmla="*/ 141 f61 1"/>
                  <a:gd name="f89" fmla="*/ 61 f62 1"/>
                  <a:gd name="f90" fmla="*/ 152 f61 1"/>
                  <a:gd name="f91" fmla="*/ 103 f62 1"/>
                  <a:gd name="f92" fmla="*/ 107 f61 1"/>
                  <a:gd name="f93" fmla="*/ 110 f62 1"/>
                  <a:gd name="f94" fmla="*/ 104 f61 1"/>
                  <a:gd name="f95" fmla="*/ 116 f62 1"/>
                  <a:gd name="f96" fmla="*/ 99 f61 1"/>
                  <a:gd name="f97" fmla="*/ 124 f62 1"/>
                  <a:gd name="f98" fmla="*/ 130 f62 1"/>
                  <a:gd name="f99" fmla="*/ 88 f61 1"/>
                  <a:gd name="f100" fmla="*/ 136 f62 1"/>
                  <a:gd name="f101" fmla="*/ 81 f61 1"/>
                  <a:gd name="f102" fmla="*/ 76 f61 1"/>
                  <a:gd name="f103" fmla="*/ 137 f62 1"/>
                  <a:gd name="f104" fmla="*/ 73 f61 1"/>
                  <a:gd name="f105" fmla="*/ 69 f61 1"/>
                  <a:gd name="f106" fmla="*/ 133 f62 1"/>
                  <a:gd name="f107" fmla="*/ 64 f61 1"/>
                  <a:gd name="f108" fmla="*/ 128 f62 1"/>
                  <a:gd name="f109" fmla="*/ 55 f61 1"/>
                  <a:gd name="f110" fmla="*/ 125 f62 1"/>
                  <a:gd name="f111" fmla="*/ 45 f61 1"/>
                  <a:gd name="f112" fmla="*/ 122 f62 1"/>
                  <a:gd name="f113" fmla="*/ 34 f61 1"/>
                  <a:gd name="f114" fmla="*/ 121 f62 1"/>
                  <a:gd name="f115" fmla="*/ 24 f61 1"/>
                  <a:gd name="f116" fmla="*/ 6 f61 1"/>
                  <a:gd name="f117" fmla="+- f63 0 f1"/>
                  <a:gd name="f118" fmla="*/ f66 1 137"/>
                  <a:gd name="f119" fmla="*/ f67 1 152"/>
                  <a:gd name="f120" fmla="*/ f68 1 137"/>
                  <a:gd name="f121" fmla="*/ f69 1 152"/>
                  <a:gd name="f122" fmla="*/ f70 1 137"/>
                  <a:gd name="f123" fmla="*/ f71 1 152"/>
                  <a:gd name="f124" fmla="*/ f72 1 137"/>
                  <a:gd name="f125" fmla="*/ f73 1 152"/>
                  <a:gd name="f126" fmla="*/ f74 1 137"/>
                  <a:gd name="f127" fmla="*/ f75 1 152"/>
                  <a:gd name="f128" fmla="*/ f76 1 137"/>
                  <a:gd name="f129" fmla="*/ f77 1 152"/>
                  <a:gd name="f130" fmla="*/ f78 1 137"/>
                  <a:gd name="f131" fmla="*/ f79 1 152"/>
                  <a:gd name="f132" fmla="*/ f80 1 137"/>
                  <a:gd name="f133" fmla="*/ f81 1 152"/>
                  <a:gd name="f134" fmla="*/ f82 1 152"/>
                  <a:gd name="f135" fmla="*/ f83 1 152"/>
                  <a:gd name="f136" fmla="*/ f84 1 152"/>
                  <a:gd name="f137" fmla="*/ f85 1 137"/>
                  <a:gd name="f138" fmla="*/ f86 1 152"/>
                  <a:gd name="f139" fmla="*/ f87 1 137"/>
                  <a:gd name="f140" fmla="*/ f88 1 152"/>
                  <a:gd name="f141" fmla="*/ f89 1 137"/>
                  <a:gd name="f142" fmla="*/ f90 1 152"/>
                  <a:gd name="f143" fmla="*/ f91 1 137"/>
                  <a:gd name="f144" fmla="*/ f92 1 152"/>
                  <a:gd name="f145" fmla="*/ f93 1 137"/>
                  <a:gd name="f146" fmla="*/ f94 1 152"/>
                  <a:gd name="f147" fmla="*/ f95 1 137"/>
                  <a:gd name="f148" fmla="*/ f96 1 152"/>
                  <a:gd name="f149" fmla="*/ f97 1 137"/>
                  <a:gd name="f150" fmla="*/ f98 1 137"/>
                  <a:gd name="f151" fmla="*/ f99 1 152"/>
                  <a:gd name="f152" fmla="*/ f100 1 137"/>
                  <a:gd name="f153" fmla="*/ f101 1 152"/>
                  <a:gd name="f154" fmla="*/ f102 1 152"/>
                  <a:gd name="f155" fmla="*/ f103 1 137"/>
                  <a:gd name="f156" fmla="*/ f104 1 152"/>
                  <a:gd name="f157" fmla="*/ f105 1 152"/>
                  <a:gd name="f158" fmla="*/ f106 1 137"/>
                  <a:gd name="f159" fmla="*/ f107 1 152"/>
                  <a:gd name="f160" fmla="*/ f108 1 137"/>
                  <a:gd name="f161" fmla="*/ f109 1 152"/>
                  <a:gd name="f162" fmla="*/ f110 1 137"/>
                  <a:gd name="f163" fmla="*/ f111 1 152"/>
                  <a:gd name="f164" fmla="*/ f112 1 137"/>
                  <a:gd name="f165" fmla="*/ f113 1 152"/>
                  <a:gd name="f166" fmla="*/ f114 1 137"/>
                  <a:gd name="f167" fmla="*/ f115 1 152"/>
                  <a:gd name="f168" fmla="*/ f116 1 152"/>
                  <a:gd name="f169" fmla="*/ f118 1 f64"/>
                  <a:gd name="f170" fmla="*/ f119 1 f65"/>
                  <a:gd name="f171" fmla="*/ f120 1 f64"/>
                  <a:gd name="f172" fmla="*/ f121 1 f65"/>
                  <a:gd name="f173" fmla="*/ f122 1 f64"/>
                  <a:gd name="f174" fmla="*/ f123 1 f65"/>
                  <a:gd name="f175" fmla="*/ f124 1 f64"/>
                  <a:gd name="f176" fmla="*/ f125 1 f65"/>
                  <a:gd name="f177" fmla="*/ f126 1 f64"/>
                  <a:gd name="f178" fmla="*/ f127 1 f65"/>
                  <a:gd name="f179" fmla="*/ f128 1 f64"/>
                  <a:gd name="f180" fmla="*/ f129 1 f65"/>
                  <a:gd name="f181" fmla="*/ f130 1 f64"/>
                  <a:gd name="f182" fmla="*/ f131 1 f65"/>
                  <a:gd name="f183" fmla="*/ f132 1 f64"/>
                  <a:gd name="f184" fmla="*/ f133 1 f65"/>
                  <a:gd name="f185" fmla="*/ f134 1 f65"/>
                  <a:gd name="f186" fmla="*/ f135 1 f65"/>
                  <a:gd name="f187" fmla="*/ f136 1 f65"/>
                  <a:gd name="f188" fmla="*/ f137 1 f64"/>
                  <a:gd name="f189" fmla="*/ f138 1 f65"/>
                  <a:gd name="f190" fmla="*/ f139 1 f64"/>
                  <a:gd name="f191" fmla="*/ f140 1 f65"/>
                  <a:gd name="f192" fmla="*/ f141 1 f64"/>
                  <a:gd name="f193" fmla="*/ f142 1 f65"/>
                  <a:gd name="f194" fmla="*/ f143 1 f64"/>
                  <a:gd name="f195" fmla="*/ f144 1 f65"/>
                  <a:gd name="f196" fmla="*/ f145 1 f64"/>
                  <a:gd name="f197" fmla="*/ f146 1 f65"/>
                  <a:gd name="f198" fmla="*/ f147 1 f64"/>
                  <a:gd name="f199" fmla="*/ f148 1 f65"/>
                  <a:gd name="f200" fmla="*/ f149 1 f64"/>
                  <a:gd name="f201" fmla="*/ f150 1 f64"/>
                  <a:gd name="f202" fmla="*/ f151 1 f65"/>
                  <a:gd name="f203" fmla="*/ f152 1 f64"/>
                  <a:gd name="f204" fmla="*/ f153 1 f65"/>
                  <a:gd name="f205" fmla="*/ f154 1 f65"/>
                  <a:gd name="f206" fmla="*/ f155 1 f64"/>
                  <a:gd name="f207" fmla="*/ f156 1 f65"/>
                  <a:gd name="f208" fmla="*/ f157 1 f65"/>
                  <a:gd name="f209" fmla="*/ f158 1 f64"/>
                  <a:gd name="f210" fmla="*/ f159 1 f65"/>
                  <a:gd name="f211" fmla="*/ f160 1 f64"/>
                  <a:gd name="f212" fmla="*/ f161 1 f65"/>
                  <a:gd name="f213" fmla="*/ f162 1 f64"/>
                  <a:gd name="f214" fmla="*/ f163 1 f65"/>
                  <a:gd name="f215" fmla="*/ f164 1 f64"/>
                  <a:gd name="f216" fmla="*/ f165 1 f65"/>
                  <a:gd name="f217" fmla="*/ f166 1 f64"/>
                  <a:gd name="f218" fmla="*/ f167 1 f65"/>
                  <a:gd name="f219" fmla="*/ f168 1 f65"/>
                  <a:gd name="f220" fmla="*/ f183 f55 1"/>
                  <a:gd name="f221" fmla="*/ f206 f55 1"/>
                  <a:gd name="f222" fmla="*/ f193 f56 1"/>
                  <a:gd name="f223" fmla="*/ f170 f56 1"/>
                  <a:gd name="f224" fmla="*/ f169 f55 1"/>
                  <a:gd name="f225" fmla="*/ f171 f55 1"/>
                  <a:gd name="f226" fmla="*/ f172 f56 1"/>
                  <a:gd name="f227" fmla="*/ f173 f55 1"/>
                  <a:gd name="f228" fmla="*/ f174 f56 1"/>
                  <a:gd name="f229" fmla="*/ f175 f55 1"/>
                  <a:gd name="f230" fmla="*/ f176 f56 1"/>
                  <a:gd name="f231" fmla="*/ f177 f55 1"/>
                  <a:gd name="f232" fmla="*/ f178 f56 1"/>
                  <a:gd name="f233" fmla="*/ f179 f55 1"/>
                  <a:gd name="f234" fmla="*/ f180 f56 1"/>
                  <a:gd name="f235" fmla="*/ f181 f55 1"/>
                  <a:gd name="f236" fmla="*/ f182 f56 1"/>
                  <a:gd name="f237" fmla="*/ f184 f56 1"/>
                  <a:gd name="f238" fmla="*/ f185 f56 1"/>
                  <a:gd name="f239" fmla="*/ f186 f56 1"/>
                  <a:gd name="f240" fmla="*/ f187 f56 1"/>
                  <a:gd name="f241" fmla="*/ f188 f55 1"/>
                  <a:gd name="f242" fmla="*/ f189 f56 1"/>
                  <a:gd name="f243" fmla="*/ f190 f55 1"/>
                  <a:gd name="f244" fmla="*/ f191 f56 1"/>
                  <a:gd name="f245" fmla="*/ f192 f55 1"/>
                  <a:gd name="f246" fmla="*/ f194 f55 1"/>
                  <a:gd name="f247" fmla="*/ f195 f56 1"/>
                  <a:gd name="f248" fmla="*/ f196 f55 1"/>
                  <a:gd name="f249" fmla="*/ f197 f56 1"/>
                  <a:gd name="f250" fmla="*/ f198 f55 1"/>
                  <a:gd name="f251" fmla="*/ f199 f56 1"/>
                  <a:gd name="f252" fmla="*/ f200 f55 1"/>
                  <a:gd name="f253" fmla="*/ f201 f55 1"/>
                  <a:gd name="f254" fmla="*/ f202 f56 1"/>
                  <a:gd name="f255" fmla="*/ f203 f55 1"/>
                  <a:gd name="f256" fmla="*/ f204 f56 1"/>
                  <a:gd name="f257" fmla="*/ f205 f56 1"/>
                  <a:gd name="f258" fmla="*/ f207 f56 1"/>
                  <a:gd name="f259" fmla="*/ f208 f56 1"/>
                  <a:gd name="f260" fmla="*/ f209 f55 1"/>
                  <a:gd name="f261" fmla="*/ f210 f56 1"/>
                  <a:gd name="f262" fmla="*/ f211 f55 1"/>
                  <a:gd name="f263" fmla="*/ f212 f56 1"/>
                  <a:gd name="f264" fmla="*/ f213 f55 1"/>
                  <a:gd name="f265" fmla="*/ f214 f56 1"/>
                  <a:gd name="f266" fmla="*/ f215 f55 1"/>
                  <a:gd name="f267" fmla="*/ f216 f56 1"/>
                  <a:gd name="f268" fmla="*/ f217 f55 1"/>
                  <a:gd name="f269" fmla="*/ f218 f56 1"/>
                  <a:gd name="f270" fmla="*/ f219 f56 1"/>
                </a:gdLst>
                <a:ahLst/>
                <a:cxnLst>
                  <a:cxn ang="3">
                    <a:pos x="hc" y="t"/>
                  </a:cxn>
                  <a:cxn ang="0">
                    <a:pos x="r" y="vc"/>
                  </a:cxn>
                  <a:cxn ang="cd4">
                    <a:pos x="hc" y="b"/>
                  </a:cxn>
                  <a:cxn ang="cd2">
                    <a:pos x="l" y="vc"/>
                  </a:cxn>
                  <a:cxn ang="f117">
                    <a:pos x="f224" y="f223"/>
                  </a:cxn>
                  <a:cxn ang="f117">
                    <a:pos x="f225" y="f226"/>
                  </a:cxn>
                  <a:cxn ang="f117">
                    <a:pos x="f227" y="f228"/>
                  </a:cxn>
                  <a:cxn ang="f117">
                    <a:pos x="f229" y="f230"/>
                  </a:cxn>
                  <a:cxn ang="f117">
                    <a:pos x="f229" y="f230"/>
                  </a:cxn>
                  <a:cxn ang="f117">
                    <a:pos x="f231" y="f232"/>
                  </a:cxn>
                  <a:cxn ang="f117">
                    <a:pos x="f233" y="f234"/>
                  </a:cxn>
                  <a:cxn ang="f117">
                    <a:pos x="f235" y="f236"/>
                  </a:cxn>
                  <a:cxn ang="f117">
                    <a:pos x="f220" y="f237"/>
                  </a:cxn>
                  <a:cxn ang="f117">
                    <a:pos x="f220" y="f238"/>
                  </a:cxn>
                  <a:cxn ang="f117">
                    <a:pos x="f220" y="f238"/>
                  </a:cxn>
                  <a:cxn ang="f117">
                    <a:pos x="f220" y="f239"/>
                  </a:cxn>
                  <a:cxn ang="f117">
                    <a:pos x="f235" y="f240"/>
                  </a:cxn>
                  <a:cxn ang="f117">
                    <a:pos x="f241" y="f242"/>
                  </a:cxn>
                  <a:cxn ang="f117">
                    <a:pos x="f243" y="f244"/>
                  </a:cxn>
                  <a:cxn ang="f117">
                    <a:pos x="f245" y="f222"/>
                  </a:cxn>
                  <a:cxn ang="f117">
                    <a:pos x="f246" y="f247"/>
                  </a:cxn>
                  <a:cxn ang="f117">
                    <a:pos x="f246" y="f247"/>
                  </a:cxn>
                  <a:cxn ang="f117">
                    <a:pos x="f248" y="f249"/>
                  </a:cxn>
                  <a:cxn ang="f117">
                    <a:pos x="f250" y="f251"/>
                  </a:cxn>
                  <a:cxn ang="f117">
                    <a:pos x="f252" y="f240"/>
                  </a:cxn>
                  <a:cxn ang="f117">
                    <a:pos x="f253" y="f254"/>
                  </a:cxn>
                  <a:cxn ang="f117">
                    <a:pos x="f255" y="f256"/>
                  </a:cxn>
                  <a:cxn ang="f117">
                    <a:pos x="f255" y="f257"/>
                  </a:cxn>
                  <a:cxn ang="f117">
                    <a:pos x="f221" y="f258"/>
                  </a:cxn>
                  <a:cxn ang="f117">
                    <a:pos x="f255" y="f259"/>
                  </a:cxn>
                  <a:cxn ang="f117">
                    <a:pos x="f260" y="f261"/>
                  </a:cxn>
                  <a:cxn ang="f117">
                    <a:pos x="f260" y="f261"/>
                  </a:cxn>
                  <a:cxn ang="f117">
                    <a:pos x="f262" y="f263"/>
                  </a:cxn>
                  <a:cxn ang="f117">
                    <a:pos x="f264" y="f265"/>
                  </a:cxn>
                  <a:cxn ang="f117">
                    <a:pos x="f266" y="f267"/>
                  </a:cxn>
                  <a:cxn ang="f117">
                    <a:pos x="f268" y="f269"/>
                  </a:cxn>
                  <a:cxn ang="f117">
                    <a:pos x="f224" y="f270"/>
                  </a:cxn>
                  <a:cxn ang="f117">
                    <a:pos x="f224" y="f223"/>
                  </a:cxn>
                  <a:cxn ang="f117">
                    <a:pos x="f224" y="f223"/>
                  </a:cxn>
                </a:cxnLst>
                <a:rect l="f220" t="f223" r="f221" b="f222"/>
                <a:pathLst>
                  <a:path w="137" h="152">
                    <a:moveTo>
                      <a:pt x="f8" y="f5"/>
                    </a:moveTo>
                    <a:lnTo>
                      <a:pt x="f9" y="f10"/>
                    </a:lnTo>
                    <a:lnTo>
                      <a:pt x="f11" y="f12"/>
                    </a:lnTo>
                    <a:lnTo>
                      <a:pt x="f13" y="f14"/>
                    </a:lnTo>
                    <a:lnTo>
                      <a:pt x="f15" y="f16"/>
                    </a:lnTo>
                    <a:lnTo>
                      <a:pt x="f17" y="f18"/>
                    </a:lnTo>
                    <a:lnTo>
                      <a:pt x="f19" y="f20"/>
                    </a:lnTo>
                    <a:lnTo>
                      <a:pt x="f5" y="f21"/>
                    </a:lnTo>
                    <a:lnTo>
                      <a:pt x="f5" y="f22"/>
                    </a:lnTo>
                    <a:lnTo>
                      <a:pt x="f5" y="f23"/>
                    </a:lnTo>
                    <a:lnTo>
                      <a:pt x="f19" y="f24"/>
                    </a:lnTo>
                    <a:lnTo>
                      <a:pt x="f25" y="f26"/>
                    </a:lnTo>
                    <a:lnTo>
                      <a:pt x="f27" y="f28"/>
                    </a:lnTo>
                    <a:lnTo>
                      <a:pt x="f16" y="f7"/>
                    </a:lnTo>
                    <a:lnTo>
                      <a:pt x="f29" y="f30"/>
                    </a:lnTo>
                    <a:lnTo>
                      <a:pt x="f31" y="f32"/>
                    </a:lnTo>
                    <a:lnTo>
                      <a:pt x="f33" y="f34"/>
                    </a:lnTo>
                    <a:lnTo>
                      <a:pt x="f35" y="f24"/>
                    </a:lnTo>
                    <a:lnTo>
                      <a:pt x="f36" y="f37"/>
                    </a:lnTo>
                    <a:lnTo>
                      <a:pt x="f38" y="f39"/>
                    </a:lnTo>
                    <a:lnTo>
                      <a:pt x="f38" y="f40"/>
                    </a:lnTo>
                    <a:lnTo>
                      <a:pt x="f6" y="f41"/>
                    </a:lnTo>
                    <a:lnTo>
                      <a:pt x="f38" y="f42"/>
                    </a:lnTo>
                    <a:lnTo>
                      <a:pt x="f43" y="f44"/>
                    </a:lnTo>
                    <a:lnTo>
                      <a:pt x="f45" y="f46"/>
                    </a:lnTo>
                    <a:lnTo>
                      <a:pt x="f47" y="f48"/>
                    </a:lnTo>
                    <a:lnTo>
                      <a:pt x="f49" y="f50"/>
                    </a:lnTo>
                    <a:lnTo>
                      <a:pt x="f51" y="f52"/>
                    </a:lnTo>
                    <a:lnTo>
                      <a:pt x="f8" y="f53"/>
                    </a:lnTo>
                    <a:lnTo>
                      <a:pt x="f8" y="f5"/>
                    </a:lnTo>
                    <a:close/>
                  </a:path>
                </a:pathLst>
              </a:custGeom>
              <a:solidFill>
                <a:srgbClr val="5B9BD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endParaRPr lang="en-US" sz="1800" b="0" i="0" u="none" strike="noStrike" kern="0" cap="none" spc="0" baseline="0">
                  <a:solidFill>
                    <a:schemeClr val="bg1"/>
                  </a:solidFill>
                  <a:uFillTx/>
                  <a:latin typeface="Gulim" panose="020B0600000101010101" pitchFamily="34" charset="-127"/>
                  <a:ea typeface="Gulim" panose="020B0600000101010101" pitchFamily="34" charset="-127"/>
                </a:endParaRPr>
              </a:p>
            </p:txBody>
          </p:sp>
          <p:sp>
            <p:nvSpPr>
              <p:cNvPr id="42" name="Freeform 131"/>
              <p:cNvSpPr/>
              <p:nvPr/>
            </p:nvSpPr>
            <p:spPr>
              <a:xfrm>
                <a:off x="7265026" y="4863007"/>
                <a:ext cx="201661" cy="192353"/>
              </a:xfrm>
              <a:custGeom>
                <a:avLst/>
                <a:gdLst>
                  <a:gd name="f0" fmla="val 10800000"/>
                  <a:gd name="f1" fmla="val 5400000"/>
                  <a:gd name="f2" fmla="val 180"/>
                  <a:gd name="f3" fmla="val w"/>
                  <a:gd name="f4" fmla="val h"/>
                  <a:gd name="f5" fmla="val 0"/>
                  <a:gd name="f6" fmla="val 131"/>
                  <a:gd name="f7" fmla="val 126"/>
                  <a:gd name="f8" fmla="val 84"/>
                  <a:gd name="f9" fmla="val 119"/>
                  <a:gd name="f10" fmla="val 69"/>
                  <a:gd name="f11" fmla="val 89"/>
                  <a:gd name="f12" fmla="val 42"/>
                  <a:gd name="f13" fmla="val 50"/>
                  <a:gd name="f14" fmla="val 7"/>
                  <a:gd name="f15" fmla="val 31"/>
                  <a:gd name="f16" fmla="val 73"/>
                  <a:gd name="f17" fmla="val 19"/>
                  <a:gd name="f18" fmla="val 99"/>
                  <a:gd name="f19" fmla="val 74"/>
                  <a:gd name="f20" fmla="val 107"/>
                  <a:gd name="f21" fmla="val 81"/>
                  <a:gd name="f22" fmla="val 122"/>
                  <a:gd name="f23" fmla="val 128"/>
                  <a:gd name="f24" fmla="val 110"/>
                  <a:gd name="f25" fmla="val 117"/>
                  <a:gd name="f26" fmla="val 129"/>
                  <a:gd name="f27" fmla="val 125"/>
                  <a:gd name="f28" fmla="val 123"/>
                  <a:gd name="f29" fmla="val 105"/>
                  <a:gd name="f30" fmla="val 93"/>
                  <a:gd name="f31" fmla="val 87"/>
                  <a:gd name="f32" fmla="val 120"/>
                  <a:gd name="f33" fmla="+- 0 0 -90"/>
                  <a:gd name="f34" fmla="*/ f3 1 131"/>
                  <a:gd name="f35" fmla="*/ f4 1 126"/>
                  <a:gd name="f36" fmla="val f5"/>
                  <a:gd name="f37" fmla="val f6"/>
                  <a:gd name="f38" fmla="val f7"/>
                  <a:gd name="f39" fmla="*/ f33 f0 1"/>
                  <a:gd name="f40" fmla="+- f38 0 f36"/>
                  <a:gd name="f41" fmla="+- f37 0 f36"/>
                  <a:gd name="f42" fmla="*/ f39 1 f2"/>
                  <a:gd name="f43" fmla="*/ f41 1 131"/>
                  <a:gd name="f44" fmla="*/ f40 1 126"/>
                  <a:gd name="f45" fmla="*/ 84 f41 1"/>
                  <a:gd name="f46" fmla="*/ 119 f40 1"/>
                  <a:gd name="f47" fmla="*/ 69 f41 1"/>
                  <a:gd name="f48" fmla="*/ 89 f40 1"/>
                  <a:gd name="f49" fmla="*/ 42 f41 1"/>
                  <a:gd name="f50" fmla="*/ 50 f40 1"/>
                  <a:gd name="f51" fmla="*/ 0 f41 1"/>
                  <a:gd name="f52" fmla="*/ 7 f40 1"/>
                  <a:gd name="f53" fmla="*/ 31 f41 1"/>
                  <a:gd name="f54" fmla="*/ 0 f40 1"/>
                  <a:gd name="f55" fmla="*/ 73 f41 1"/>
                  <a:gd name="f56" fmla="*/ 19 f40 1"/>
                  <a:gd name="f57" fmla="*/ 99 f41 1"/>
                  <a:gd name="f58" fmla="*/ 74 f40 1"/>
                  <a:gd name="f59" fmla="*/ 107 f41 1"/>
                  <a:gd name="f60" fmla="*/ 81 f40 1"/>
                  <a:gd name="f61" fmla="*/ 122 f41 1"/>
                  <a:gd name="f62" fmla="*/ 99 f40 1"/>
                  <a:gd name="f63" fmla="*/ 128 f41 1"/>
                  <a:gd name="f64" fmla="*/ 110 f40 1"/>
                  <a:gd name="f65" fmla="*/ 131 f41 1"/>
                  <a:gd name="f66" fmla="*/ 117 f40 1"/>
                  <a:gd name="f67" fmla="*/ 122 f40 1"/>
                  <a:gd name="f68" fmla="*/ 129 f41 1"/>
                  <a:gd name="f69" fmla="*/ 125 f40 1"/>
                  <a:gd name="f70" fmla="*/ 126 f41 1"/>
                  <a:gd name="f71" fmla="*/ 126 f40 1"/>
                  <a:gd name="f72" fmla="*/ 123 f41 1"/>
                  <a:gd name="f73" fmla="*/ 105 f41 1"/>
                  <a:gd name="f74" fmla="*/ 93 f41 1"/>
                  <a:gd name="f75" fmla="*/ 123 f40 1"/>
                  <a:gd name="f76" fmla="*/ 87 f41 1"/>
                  <a:gd name="f77" fmla="*/ 120 f40 1"/>
                  <a:gd name="f78" fmla="+- f42 0 f1"/>
                  <a:gd name="f79" fmla="*/ f45 1 131"/>
                  <a:gd name="f80" fmla="*/ f46 1 126"/>
                  <a:gd name="f81" fmla="*/ f47 1 131"/>
                  <a:gd name="f82" fmla="*/ f48 1 126"/>
                  <a:gd name="f83" fmla="*/ f49 1 131"/>
                  <a:gd name="f84" fmla="*/ f50 1 126"/>
                  <a:gd name="f85" fmla="*/ f51 1 131"/>
                  <a:gd name="f86" fmla="*/ f52 1 126"/>
                  <a:gd name="f87" fmla="*/ f53 1 131"/>
                  <a:gd name="f88" fmla="*/ f54 1 126"/>
                  <a:gd name="f89" fmla="*/ f55 1 131"/>
                  <a:gd name="f90" fmla="*/ f56 1 126"/>
                  <a:gd name="f91" fmla="*/ f57 1 131"/>
                  <a:gd name="f92" fmla="*/ f58 1 126"/>
                  <a:gd name="f93" fmla="*/ f59 1 131"/>
                  <a:gd name="f94" fmla="*/ f60 1 126"/>
                  <a:gd name="f95" fmla="*/ f61 1 131"/>
                  <a:gd name="f96" fmla="*/ f62 1 126"/>
                  <a:gd name="f97" fmla="*/ f63 1 131"/>
                  <a:gd name="f98" fmla="*/ f64 1 126"/>
                  <a:gd name="f99" fmla="*/ f65 1 131"/>
                  <a:gd name="f100" fmla="*/ f66 1 126"/>
                  <a:gd name="f101" fmla="*/ f67 1 126"/>
                  <a:gd name="f102" fmla="*/ f68 1 131"/>
                  <a:gd name="f103" fmla="*/ f69 1 126"/>
                  <a:gd name="f104" fmla="*/ f70 1 131"/>
                  <a:gd name="f105" fmla="*/ f71 1 126"/>
                  <a:gd name="f106" fmla="*/ f72 1 131"/>
                  <a:gd name="f107" fmla="*/ f73 1 131"/>
                  <a:gd name="f108" fmla="*/ f74 1 131"/>
                  <a:gd name="f109" fmla="*/ f75 1 126"/>
                  <a:gd name="f110" fmla="*/ f76 1 131"/>
                  <a:gd name="f111" fmla="*/ f77 1 126"/>
                  <a:gd name="f112" fmla="*/ f79 1 f43"/>
                  <a:gd name="f113" fmla="*/ f80 1 f44"/>
                  <a:gd name="f114" fmla="*/ f81 1 f43"/>
                  <a:gd name="f115" fmla="*/ f82 1 f44"/>
                  <a:gd name="f116" fmla="*/ f83 1 f43"/>
                  <a:gd name="f117" fmla="*/ f84 1 f44"/>
                  <a:gd name="f118" fmla="*/ f85 1 f43"/>
                  <a:gd name="f119" fmla="*/ f86 1 f44"/>
                  <a:gd name="f120" fmla="*/ f87 1 f43"/>
                  <a:gd name="f121" fmla="*/ f88 1 f44"/>
                  <a:gd name="f122" fmla="*/ f89 1 f43"/>
                  <a:gd name="f123" fmla="*/ f90 1 f44"/>
                  <a:gd name="f124" fmla="*/ f91 1 f43"/>
                  <a:gd name="f125" fmla="*/ f92 1 f44"/>
                  <a:gd name="f126" fmla="*/ f93 1 f43"/>
                  <a:gd name="f127" fmla="*/ f94 1 f44"/>
                  <a:gd name="f128" fmla="*/ f95 1 f43"/>
                  <a:gd name="f129" fmla="*/ f96 1 f44"/>
                  <a:gd name="f130" fmla="*/ f97 1 f43"/>
                  <a:gd name="f131" fmla="*/ f98 1 f44"/>
                  <a:gd name="f132" fmla="*/ f99 1 f43"/>
                  <a:gd name="f133" fmla="*/ f100 1 f44"/>
                  <a:gd name="f134" fmla="*/ f101 1 f44"/>
                  <a:gd name="f135" fmla="*/ f102 1 f43"/>
                  <a:gd name="f136" fmla="*/ f103 1 f44"/>
                  <a:gd name="f137" fmla="*/ f104 1 f43"/>
                  <a:gd name="f138" fmla="*/ f105 1 f44"/>
                  <a:gd name="f139" fmla="*/ f106 1 f43"/>
                  <a:gd name="f140" fmla="*/ f107 1 f43"/>
                  <a:gd name="f141" fmla="*/ f108 1 f43"/>
                  <a:gd name="f142" fmla="*/ f109 1 f44"/>
                  <a:gd name="f143" fmla="*/ f110 1 f43"/>
                  <a:gd name="f144" fmla="*/ f111 1 f44"/>
                  <a:gd name="f145" fmla="*/ f118 f34 1"/>
                  <a:gd name="f146" fmla="*/ f132 f34 1"/>
                  <a:gd name="f147" fmla="*/ f138 f35 1"/>
                  <a:gd name="f148" fmla="*/ f121 f35 1"/>
                  <a:gd name="f149" fmla="*/ f112 f34 1"/>
                  <a:gd name="f150" fmla="*/ f113 f35 1"/>
                  <a:gd name="f151" fmla="*/ f114 f34 1"/>
                  <a:gd name="f152" fmla="*/ f115 f35 1"/>
                  <a:gd name="f153" fmla="*/ f116 f34 1"/>
                  <a:gd name="f154" fmla="*/ f117 f35 1"/>
                  <a:gd name="f155" fmla="*/ f119 f35 1"/>
                  <a:gd name="f156" fmla="*/ f120 f34 1"/>
                  <a:gd name="f157" fmla="*/ f122 f34 1"/>
                  <a:gd name="f158" fmla="*/ f123 f35 1"/>
                  <a:gd name="f159" fmla="*/ f124 f34 1"/>
                  <a:gd name="f160" fmla="*/ f125 f35 1"/>
                  <a:gd name="f161" fmla="*/ f126 f34 1"/>
                  <a:gd name="f162" fmla="*/ f127 f35 1"/>
                  <a:gd name="f163" fmla="*/ f128 f34 1"/>
                  <a:gd name="f164" fmla="*/ f129 f35 1"/>
                  <a:gd name="f165" fmla="*/ f130 f34 1"/>
                  <a:gd name="f166" fmla="*/ f131 f35 1"/>
                  <a:gd name="f167" fmla="*/ f133 f35 1"/>
                  <a:gd name="f168" fmla="*/ f134 f35 1"/>
                  <a:gd name="f169" fmla="*/ f135 f34 1"/>
                  <a:gd name="f170" fmla="*/ f136 f35 1"/>
                  <a:gd name="f171" fmla="*/ f137 f34 1"/>
                  <a:gd name="f172" fmla="*/ f139 f34 1"/>
                  <a:gd name="f173" fmla="*/ f140 f34 1"/>
                  <a:gd name="f174" fmla="*/ f141 f34 1"/>
                  <a:gd name="f175" fmla="*/ f142 f35 1"/>
                  <a:gd name="f176" fmla="*/ f143 f34 1"/>
                  <a:gd name="f177" fmla="*/ f144 f35 1"/>
                </a:gdLst>
                <a:ahLst/>
                <a:cxnLst>
                  <a:cxn ang="3">
                    <a:pos x="hc" y="t"/>
                  </a:cxn>
                  <a:cxn ang="0">
                    <a:pos x="r" y="vc"/>
                  </a:cxn>
                  <a:cxn ang="cd4">
                    <a:pos x="hc" y="b"/>
                  </a:cxn>
                  <a:cxn ang="cd2">
                    <a:pos x="l" y="vc"/>
                  </a:cxn>
                  <a:cxn ang="f78">
                    <a:pos x="f149" y="f150"/>
                  </a:cxn>
                  <a:cxn ang="f78">
                    <a:pos x="f151" y="f152"/>
                  </a:cxn>
                  <a:cxn ang="f78">
                    <a:pos x="f153" y="f154"/>
                  </a:cxn>
                  <a:cxn ang="f78">
                    <a:pos x="f145" y="f155"/>
                  </a:cxn>
                  <a:cxn ang="f78">
                    <a:pos x="f156" y="f148"/>
                  </a:cxn>
                  <a:cxn ang="f78">
                    <a:pos x="f157" y="f158"/>
                  </a:cxn>
                  <a:cxn ang="f78">
                    <a:pos x="f159" y="f160"/>
                  </a:cxn>
                  <a:cxn ang="f78">
                    <a:pos x="f159" y="f160"/>
                  </a:cxn>
                  <a:cxn ang="f78">
                    <a:pos x="f161" y="f162"/>
                  </a:cxn>
                  <a:cxn ang="f78">
                    <a:pos x="f163" y="f164"/>
                  </a:cxn>
                  <a:cxn ang="f78">
                    <a:pos x="f165" y="f166"/>
                  </a:cxn>
                  <a:cxn ang="f78">
                    <a:pos x="f146" y="f167"/>
                  </a:cxn>
                  <a:cxn ang="f78">
                    <a:pos x="f146" y="f168"/>
                  </a:cxn>
                  <a:cxn ang="f78">
                    <a:pos x="f169" y="f170"/>
                  </a:cxn>
                  <a:cxn ang="f78">
                    <a:pos x="f171" y="f147"/>
                  </a:cxn>
                  <a:cxn ang="f78">
                    <a:pos x="f172" y="f147"/>
                  </a:cxn>
                  <a:cxn ang="f78">
                    <a:pos x="f172" y="f147"/>
                  </a:cxn>
                  <a:cxn ang="f78">
                    <a:pos x="f173" y="f170"/>
                  </a:cxn>
                  <a:cxn ang="f78">
                    <a:pos x="f174" y="f175"/>
                  </a:cxn>
                  <a:cxn ang="f78">
                    <a:pos x="f176" y="f177"/>
                  </a:cxn>
                  <a:cxn ang="f78">
                    <a:pos x="f149" y="f150"/>
                  </a:cxn>
                  <a:cxn ang="f78">
                    <a:pos x="f149" y="f150"/>
                  </a:cxn>
                </a:cxnLst>
                <a:rect l="f145" t="f148" r="f146" b="f147"/>
                <a:pathLst>
                  <a:path w="131" h="126">
                    <a:moveTo>
                      <a:pt x="f8" y="f9"/>
                    </a:moveTo>
                    <a:lnTo>
                      <a:pt x="f10" y="f11"/>
                    </a:lnTo>
                    <a:lnTo>
                      <a:pt x="f12" y="f13"/>
                    </a:lnTo>
                    <a:lnTo>
                      <a:pt x="f5" y="f14"/>
                    </a:lnTo>
                    <a:lnTo>
                      <a:pt x="f15" y="f5"/>
                    </a:lnTo>
                    <a:lnTo>
                      <a:pt x="f16" y="f17"/>
                    </a:lnTo>
                    <a:lnTo>
                      <a:pt x="f18" y="f19"/>
                    </a:lnTo>
                    <a:lnTo>
                      <a:pt x="f20" y="f21"/>
                    </a:lnTo>
                    <a:lnTo>
                      <a:pt x="f22" y="f18"/>
                    </a:lnTo>
                    <a:lnTo>
                      <a:pt x="f23" y="f24"/>
                    </a:lnTo>
                    <a:lnTo>
                      <a:pt x="f6" y="f25"/>
                    </a:lnTo>
                    <a:lnTo>
                      <a:pt x="f6" y="f22"/>
                    </a:lnTo>
                    <a:lnTo>
                      <a:pt x="f26" y="f27"/>
                    </a:lnTo>
                    <a:lnTo>
                      <a:pt x="f7" y="f7"/>
                    </a:lnTo>
                    <a:lnTo>
                      <a:pt x="f28" y="f7"/>
                    </a:lnTo>
                    <a:lnTo>
                      <a:pt x="f29" y="f27"/>
                    </a:lnTo>
                    <a:lnTo>
                      <a:pt x="f30" y="f28"/>
                    </a:lnTo>
                    <a:lnTo>
                      <a:pt x="f31" y="f32"/>
                    </a:lnTo>
                    <a:lnTo>
                      <a:pt x="f8" y="f9"/>
                    </a:lnTo>
                    <a:close/>
                  </a:path>
                </a:pathLst>
              </a:custGeom>
              <a:solidFill>
                <a:srgbClr val="5B9BD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endParaRPr lang="en-US" sz="1800" b="0" i="0" u="none" strike="noStrike" kern="0" cap="none" spc="0" baseline="0">
                  <a:solidFill>
                    <a:schemeClr val="bg1"/>
                  </a:solidFill>
                  <a:uFillTx/>
                  <a:latin typeface="Gulim" panose="020B0600000101010101" pitchFamily="34" charset="-127"/>
                  <a:ea typeface="Gulim" panose="020B0600000101010101" pitchFamily="34" charset="-127"/>
                </a:endParaRPr>
              </a:p>
            </p:txBody>
          </p:sp>
          <p:sp>
            <p:nvSpPr>
              <p:cNvPr id="43" name="Freeform 132"/>
              <p:cNvSpPr/>
              <p:nvPr/>
            </p:nvSpPr>
            <p:spPr>
              <a:xfrm>
                <a:off x="7500548" y="5067202"/>
                <a:ext cx="153939" cy="85816"/>
              </a:xfrm>
              <a:custGeom>
                <a:avLst/>
                <a:gdLst>
                  <a:gd name="f0" fmla="val 10800000"/>
                  <a:gd name="f1" fmla="val 5400000"/>
                  <a:gd name="f2" fmla="val 180"/>
                  <a:gd name="f3" fmla="val w"/>
                  <a:gd name="f4" fmla="val h"/>
                  <a:gd name="f5" fmla="val 0"/>
                  <a:gd name="f6" fmla="val 100"/>
                  <a:gd name="f7" fmla="val 58"/>
                  <a:gd name="f8" fmla="val 43"/>
                  <a:gd name="f9" fmla="val 38"/>
                  <a:gd name="f10" fmla="val 15"/>
                  <a:gd name="f11" fmla="val 35"/>
                  <a:gd name="f12" fmla="val 73"/>
                  <a:gd name="f13" fmla="val 53"/>
                  <a:gd name="f14" fmla="val 27"/>
                  <a:gd name="f15" fmla="+- 0 0 -90"/>
                  <a:gd name="f16" fmla="*/ f3 1 100"/>
                  <a:gd name="f17" fmla="*/ f4 1 58"/>
                  <a:gd name="f18" fmla="val f5"/>
                  <a:gd name="f19" fmla="val f6"/>
                  <a:gd name="f20" fmla="val f7"/>
                  <a:gd name="f21" fmla="*/ f15 f0 1"/>
                  <a:gd name="f22" fmla="+- f20 0 f18"/>
                  <a:gd name="f23" fmla="+- f19 0 f18"/>
                  <a:gd name="f24" fmla="*/ f21 1 f2"/>
                  <a:gd name="f25" fmla="*/ f23 1 100"/>
                  <a:gd name="f26" fmla="*/ f22 1 58"/>
                  <a:gd name="f27" fmla="*/ 0 f23 1"/>
                  <a:gd name="f28" fmla="*/ 43 f22 1"/>
                  <a:gd name="f29" fmla="*/ 0 f22 1"/>
                  <a:gd name="f30" fmla="*/ 38 f23 1"/>
                  <a:gd name="f31" fmla="*/ 15 f22 1"/>
                  <a:gd name="f32" fmla="*/ 100 f23 1"/>
                  <a:gd name="f33" fmla="*/ 35 f22 1"/>
                  <a:gd name="f34" fmla="*/ 73 f23 1"/>
                  <a:gd name="f35" fmla="*/ 53 f22 1"/>
                  <a:gd name="f36" fmla="*/ 27 f23 1"/>
                  <a:gd name="f37" fmla="*/ 58 f22 1"/>
                  <a:gd name="f38" fmla="+- f24 0 f1"/>
                  <a:gd name="f39" fmla="*/ f27 1 100"/>
                  <a:gd name="f40" fmla="*/ f28 1 58"/>
                  <a:gd name="f41" fmla="*/ f29 1 58"/>
                  <a:gd name="f42" fmla="*/ f30 1 100"/>
                  <a:gd name="f43" fmla="*/ f31 1 58"/>
                  <a:gd name="f44" fmla="*/ f32 1 100"/>
                  <a:gd name="f45" fmla="*/ f33 1 58"/>
                  <a:gd name="f46" fmla="*/ f34 1 100"/>
                  <a:gd name="f47" fmla="*/ f35 1 58"/>
                  <a:gd name="f48" fmla="*/ f36 1 100"/>
                  <a:gd name="f49" fmla="*/ f37 1 58"/>
                  <a:gd name="f50" fmla="*/ f39 1 f25"/>
                  <a:gd name="f51" fmla="*/ f40 1 f26"/>
                  <a:gd name="f52" fmla="*/ f41 1 f26"/>
                  <a:gd name="f53" fmla="*/ f42 1 f25"/>
                  <a:gd name="f54" fmla="*/ f43 1 f26"/>
                  <a:gd name="f55" fmla="*/ f44 1 f25"/>
                  <a:gd name="f56" fmla="*/ f45 1 f26"/>
                  <a:gd name="f57" fmla="*/ f46 1 f25"/>
                  <a:gd name="f58" fmla="*/ f47 1 f26"/>
                  <a:gd name="f59" fmla="*/ f48 1 f25"/>
                  <a:gd name="f60" fmla="*/ f49 1 f26"/>
                  <a:gd name="f61" fmla="*/ f50 f16 1"/>
                  <a:gd name="f62" fmla="*/ f55 f16 1"/>
                  <a:gd name="f63" fmla="*/ f60 f17 1"/>
                  <a:gd name="f64" fmla="*/ f52 f17 1"/>
                  <a:gd name="f65" fmla="*/ f51 f17 1"/>
                  <a:gd name="f66" fmla="*/ f53 f16 1"/>
                  <a:gd name="f67" fmla="*/ f54 f17 1"/>
                  <a:gd name="f68" fmla="*/ f56 f17 1"/>
                  <a:gd name="f69" fmla="*/ f57 f16 1"/>
                  <a:gd name="f70" fmla="*/ f58 f17 1"/>
                  <a:gd name="f71" fmla="*/ f59 f16 1"/>
                </a:gdLst>
                <a:ahLst/>
                <a:cxnLst>
                  <a:cxn ang="3">
                    <a:pos x="hc" y="t"/>
                  </a:cxn>
                  <a:cxn ang="0">
                    <a:pos x="r" y="vc"/>
                  </a:cxn>
                  <a:cxn ang="cd4">
                    <a:pos x="hc" y="b"/>
                  </a:cxn>
                  <a:cxn ang="cd2">
                    <a:pos x="l" y="vc"/>
                  </a:cxn>
                  <a:cxn ang="f38">
                    <a:pos x="f61" y="f65"/>
                  </a:cxn>
                  <a:cxn ang="f38">
                    <a:pos x="f61" y="f64"/>
                  </a:cxn>
                  <a:cxn ang="f38">
                    <a:pos x="f66" y="f67"/>
                  </a:cxn>
                  <a:cxn ang="f38">
                    <a:pos x="f62" y="f68"/>
                  </a:cxn>
                  <a:cxn ang="f38">
                    <a:pos x="f69" y="f70"/>
                  </a:cxn>
                  <a:cxn ang="f38">
                    <a:pos x="f71" y="f63"/>
                  </a:cxn>
                  <a:cxn ang="f38">
                    <a:pos x="f61" y="f65"/>
                  </a:cxn>
                </a:cxnLst>
                <a:rect l="f61" t="f64" r="f62" b="f63"/>
                <a:pathLst>
                  <a:path w="100" h="58">
                    <a:moveTo>
                      <a:pt x="f5" y="f8"/>
                    </a:moveTo>
                    <a:lnTo>
                      <a:pt x="f5" y="f5"/>
                    </a:lnTo>
                    <a:lnTo>
                      <a:pt x="f9" y="f10"/>
                    </a:lnTo>
                    <a:lnTo>
                      <a:pt x="f6" y="f11"/>
                    </a:lnTo>
                    <a:lnTo>
                      <a:pt x="f12" y="f13"/>
                    </a:lnTo>
                    <a:lnTo>
                      <a:pt x="f14" y="f7"/>
                    </a:lnTo>
                    <a:lnTo>
                      <a:pt x="f5" y="f8"/>
                    </a:lnTo>
                    <a:close/>
                  </a:path>
                </a:pathLst>
              </a:custGeom>
              <a:solidFill>
                <a:srgbClr val="5B9BD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endParaRPr lang="en-US" sz="1800" b="0" i="0" u="none" strike="noStrike" kern="0" cap="none" spc="0" baseline="0">
                  <a:solidFill>
                    <a:schemeClr val="bg1"/>
                  </a:solidFill>
                  <a:uFillTx/>
                  <a:latin typeface="Gulim" panose="020B0600000101010101" pitchFamily="34" charset="-127"/>
                  <a:ea typeface="Gulim" panose="020B0600000101010101" pitchFamily="34" charset="-127"/>
                </a:endParaRPr>
              </a:p>
            </p:txBody>
          </p:sp>
          <p:sp>
            <p:nvSpPr>
              <p:cNvPr id="44" name="Freeform 133"/>
              <p:cNvSpPr/>
              <p:nvPr/>
            </p:nvSpPr>
            <p:spPr>
              <a:xfrm>
                <a:off x="7711446" y="4898523"/>
                <a:ext cx="137004" cy="155365"/>
              </a:xfrm>
              <a:custGeom>
                <a:avLst/>
                <a:gdLst>
                  <a:gd name="f0" fmla="val 10800000"/>
                  <a:gd name="f1" fmla="val 5400000"/>
                  <a:gd name="f2" fmla="val 180"/>
                  <a:gd name="f3" fmla="val w"/>
                  <a:gd name="f4" fmla="val h"/>
                  <a:gd name="f5" fmla="val 0"/>
                  <a:gd name="f6" fmla="val 89"/>
                  <a:gd name="f7" fmla="val 110"/>
                  <a:gd name="f8" fmla="val 65"/>
                  <a:gd name="f9" fmla="val 23"/>
                  <a:gd name="f10" fmla="val 90"/>
                  <a:gd name="f11" fmla="val 83"/>
                  <a:gd name="f12" fmla="val 45"/>
                  <a:gd name="f13" fmla="val 41"/>
                  <a:gd name="f14" fmla="val 77"/>
                  <a:gd name="f15" fmla="val 57"/>
                  <a:gd name="f16" fmla="+- 0 0 -90"/>
                  <a:gd name="f17" fmla="*/ f3 1 89"/>
                  <a:gd name="f18" fmla="*/ f4 1 110"/>
                  <a:gd name="f19" fmla="val f5"/>
                  <a:gd name="f20" fmla="val f6"/>
                  <a:gd name="f21" fmla="val f7"/>
                  <a:gd name="f22" fmla="*/ f16 f0 1"/>
                  <a:gd name="f23" fmla="+- f21 0 f19"/>
                  <a:gd name="f24" fmla="+- f20 0 f19"/>
                  <a:gd name="f25" fmla="*/ f22 1 f2"/>
                  <a:gd name="f26" fmla="*/ f24 1 89"/>
                  <a:gd name="f27" fmla="*/ f23 1 110"/>
                  <a:gd name="f28" fmla="*/ 65 f24 1"/>
                  <a:gd name="f29" fmla="*/ 110 f23 1"/>
                  <a:gd name="f30" fmla="*/ 23 f24 1"/>
                  <a:gd name="f31" fmla="*/ 90 f23 1"/>
                  <a:gd name="f32" fmla="*/ 0 f24 1"/>
                  <a:gd name="f33" fmla="*/ 83 f23 1"/>
                  <a:gd name="f34" fmla="*/ 45 f23 1"/>
                  <a:gd name="f35" fmla="*/ 0 f23 1"/>
                  <a:gd name="f36" fmla="*/ 89 f24 1"/>
                  <a:gd name="f37" fmla="*/ 41 f23 1"/>
                  <a:gd name="f38" fmla="*/ 77 f24 1"/>
                  <a:gd name="f39" fmla="*/ 57 f23 1"/>
                  <a:gd name="f40" fmla="+- f25 0 f1"/>
                  <a:gd name="f41" fmla="*/ f28 1 89"/>
                  <a:gd name="f42" fmla="*/ f29 1 110"/>
                  <a:gd name="f43" fmla="*/ f30 1 89"/>
                  <a:gd name="f44" fmla="*/ f31 1 110"/>
                  <a:gd name="f45" fmla="*/ f32 1 89"/>
                  <a:gd name="f46" fmla="*/ f33 1 110"/>
                  <a:gd name="f47" fmla="*/ f34 1 110"/>
                  <a:gd name="f48" fmla="*/ f35 1 110"/>
                  <a:gd name="f49" fmla="*/ f36 1 89"/>
                  <a:gd name="f50" fmla="*/ f37 1 110"/>
                  <a:gd name="f51" fmla="*/ f38 1 89"/>
                  <a:gd name="f52" fmla="*/ f39 1 110"/>
                  <a:gd name="f53" fmla="*/ f41 1 f26"/>
                  <a:gd name="f54" fmla="*/ f42 1 f27"/>
                  <a:gd name="f55" fmla="*/ f43 1 f26"/>
                  <a:gd name="f56" fmla="*/ f44 1 f27"/>
                  <a:gd name="f57" fmla="*/ f45 1 f26"/>
                  <a:gd name="f58" fmla="*/ f46 1 f27"/>
                  <a:gd name="f59" fmla="*/ f47 1 f27"/>
                  <a:gd name="f60" fmla="*/ f48 1 f27"/>
                  <a:gd name="f61" fmla="*/ f49 1 f26"/>
                  <a:gd name="f62" fmla="*/ f50 1 f27"/>
                  <a:gd name="f63" fmla="*/ f51 1 f26"/>
                  <a:gd name="f64" fmla="*/ f52 1 f27"/>
                  <a:gd name="f65" fmla="*/ f57 f17 1"/>
                  <a:gd name="f66" fmla="*/ f61 f17 1"/>
                  <a:gd name="f67" fmla="*/ f54 f18 1"/>
                  <a:gd name="f68" fmla="*/ f60 f18 1"/>
                  <a:gd name="f69" fmla="*/ f53 f17 1"/>
                  <a:gd name="f70" fmla="*/ f55 f17 1"/>
                  <a:gd name="f71" fmla="*/ f56 f18 1"/>
                  <a:gd name="f72" fmla="*/ f58 f18 1"/>
                  <a:gd name="f73" fmla="*/ f59 f18 1"/>
                  <a:gd name="f74" fmla="*/ f62 f18 1"/>
                  <a:gd name="f75" fmla="*/ f63 f17 1"/>
                  <a:gd name="f76" fmla="*/ f64 f18 1"/>
                </a:gdLst>
                <a:ahLst/>
                <a:cxnLst>
                  <a:cxn ang="3">
                    <a:pos x="hc" y="t"/>
                  </a:cxn>
                  <a:cxn ang="0">
                    <a:pos x="r" y="vc"/>
                  </a:cxn>
                  <a:cxn ang="cd4">
                    <a:pos x="hc" y="b"/>
                  </a:cxn>
                  <a:cxn ang="cd2">
                    <a:pos x="l" y="vc"/>
                  </a:cxn>
                  <a:cxn ang="f40">
                    <a:pos x="f69" y="f67"/>
                  </a:cxn>
                  <a:cxn ang="f40">
                    <a:pos x="f70" y="f71"/>
                  </a:cxn>
                  <a:cxn ang="f40">
                    <a:pos x="f65" y="f72"/>
                  </a:cxn>
                  <a:cxn ang="f40">
                    <a:pos x="f70" y="f73"/>
                  </a:cxn>
                  <a:cxn ang="f40">
                    <a:pos x="f69" y="f68"/>
                  </a:cxn>
                  <a:cxn ang="f40">
                    <a:pos x="f66" y="f74"/>
                  </a:cxn>
                  <a:cxn ang="f40">
                    <a:pos x="f75" y="f76"/>
                  </a:cxn>
                  <a:cxn ang="f40">
                    <a:pos x="f69" y="f67"/>
                  </a:cxn>
                </a:cxnLst>
                <a:rect l="f65" t="f68" r="f66" b="f67"/>
                <a:pathLst>
                  <a:path w="89" h="110">
                    <a:moveTo>
                      <a:pt x="f8" y="f7"/>
                    </a:moveTo>
                    <a:lnTo>
                      <a:pt x="f9" y="f10"/>
                    </a:lnTo>
                    <a:lnTo>
                      <a:pt x="f5" y="f11"/>
                    </a:lnTo>
                    <a:lnTo>
                      <a:pt x="f9" y="f12"/>
                    </a:lnTo>
                    <a:lnTo>
                      <a:pt x="f8" y="f5"/>
                    </a:lnTo>
                    <a:lnTo>
                      <a:pt x="f6" y="f13"/>
                    </a:lnTo>
                    <a:lnTo>
                      <a:pt x="f14" y="f15"/>
                    </a:lnTo>
                    <a:lnTo>
                      <a:pt x="f8" y="f7"/>
                    </a:lnTo>
                    <a:close/>
                  </a:path>
                </a:pathLst>
              </a:custGeom>
              <a:solidFill>
                <a:srgbClr val="5B9BD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endParaRPr lang="en-US" sz="1800" b="0" i="0" u="none" strike="noStrike" kern="0" cap="none" spc="0" baseline="0">
                  <a:solidFill>
                    <a:schemeClr val="bg1"/>
                  </a:solidFill>
                  <a:uFillTx/>
                  <a:latin typeface="Gulim" panose="020B0600000101010101" pitchFamily="34" charset="-127"/>
                  <a:ea typeface="Gulim" panose="020B0600000101010101" pitchFamily="34" charset="-127"/>
                </a:endParaRPr>
              </a:p>
            </p:txBody>
          </p:sp>
          <p:sp>
            <p:nvSpPr>
              <p:cNvPr id="45" name="Freeform 134"/>
              <p:cNvSpPr/>
              <p:nvPr/>
            </p:nvSpPr>
            <p:spPr>
              <a:xfrm>
                <a:off x="5965774" y="3694075"/>
                <a:ext cx="1987356" cy="1228121"/>
              </a:xfrm>
              <a:custGeom>
                <a:avLst/>
                <a:gdLst>
                  <a:gd name="f0" fmla="val 10800000"/>
                  <a:gd name="f1" fmla="val 5400000"/>
                  <a:gd name="f2" fmla="val 180"/>
                  <a:gd name="f3" fmla="val w"/>
                  <a:gd name="f4" fmla="val h"/>
                  <a:gd name="f5" fmla="val 0"/>
                  <a:gd name="f6" fmla="val 1291"/>
                  <a:gd name="f7" fmla="val 830"/>
                  <a:gd name="f8" fmla="val 1252"/>
                  <a:gd name="f9" fmla="val 234"/>
                  <a:gd name="f10" fmla="val 1253"/>
                  <a:gd name="f11" fmla="val 223"/>
                  <a:gd name="f12" fmla="val 1256"/>
                  <a:gd name="f13" fmla="val 208"/>
                  <a:gd name="f14" fmla="val 1268"/>
                  <a:gd name="f15" fmla="val 173"/>
                  <a:gd name="f16" fmla="val 1282"/>
                  <a:gd name="f17" fmla="val 142"/>
                  <a:gd name="f18" fmla="val 1287"/>
                  <a:gd name="f19" fmla="val 130"/>
                  <a:gd name="f20" fmla="val 1271"/>
                  <a:gd name="f21" fmla="val 139"/>
                  <a:gd name="f22" fmla="val 1261"/>
                  <a:gd name="f23" fmla="val 143"/>
                  <a:gd name="f24" fmla="val 1258"/>
                  <a:gd name="f25" fmla="val 145"/>
                  <a:gd name="f26" fmla="val 133"/>
                  <a:gd name="f27" fmla="val 1255"/>
                  <a:gd name="f28" fmla="val 118"/>
                  <a:gd name="f29" fmla="val 98"/>
                  <a:gd name="f30" fmla="val 1246"/>
                  <a:gd name="f31" fmla="val 97"/>
                  <a:gd name="f32" fmla="val 1240"/>
                  <a:gd name="f33" fmla="val 94"/>
                  <a:gd name="f34" fmla="val 1232"/>
                  <a:gd name="f35" fmla="val 91"/>
                  <a:gd name="f36" fmla="val 1225"/>
                  <a:gd name="f37" fmla="val 85"/>
                  <a:gd name="f38" fmla="val 1219"/>
                  <a:gd name="f39" fmla="val 79"/>
                  <a:gd name="f40" fmla="val 1213"/>
                  <a:gd name="f41" fmla="val 70"/>
                  <a:gd name="f42" fmla="val 1211"/>
                  <a:gd name="f43" fmla="val 60"/>
                  <a:gd name="f44" fmla="val 1210"/>
                  <a:gd name="f45" fmla="val 48"/>
                  <a:gd name="f46" fmla="val 1207"/>
                  <a:gd name="f47" fmla="val 38"/>
                  <a:gd name="f48" fmla="val 1201"/>
                  <a:gd name="f49" fmla="val 18"/>
                  <a:gd name="f50" fmla="val 1195"/>
                  <a:gd name="f51" fmla="val 5"/>
                  <a:gd name="f52" fmla="val 1193"/>
                  <a:gd name="f53" fmla="val 1155"/>
                  <a:gd name="f54" fmla="val 6"/>
                  <a:gd name="f55" fmla="val 1149"/>
                  <a:gd name="f56" fmla="val 17"/>
                  <a:gd name="f57" fmla="val 1134"/>
                  <a:gd name="f58" fmla="val 39"/>
                  <a:gd name="f59" fmla="val 1116"/>
                  <a:gd name="f60" fmla="val 63"/>
                  <a:gd name="f61" fmla="val 1109"/>
                  <a:gd name="f62" fmla="val 73"/>
                  <a:gd name="f63" fmla="val 1101"/>
                  <a:gd name="f64" fmla="val 77"/>
                  <a:gd name="f65" fmla="val 1091"/>
                  <a:gd name="f66" fmla="val 1074"/>
                  <a:gd name="f67" fmla="val 1026"/>
                  <a:gd name="f68" fmla="val 80"/>
                  <a:gd name="f69" fmla="val 981"/>
                  <a:gd name="f70" fmla="val 954"/>
                  <a:gd name="f71" fmla="val 945"/>
                  <a:gd name="f72" fmla="val 931"/>
                  <a:gd name="f73" fmla="val 74"/>
                  <a:gd name="f74" fmla="val 916"/>
                  <a:gd name="f75" fmla="val 66"/>
                  <a:gd name="f76" fmla="val 907"/>
                  <a:gd name="f77" fmla="val 898"/>
                  <a:gd name="f78" fmla="val 53"/>
                  <a:gd name="f79" fmla="val 889"/>
                  <a:gd name="f80" fmla="val 47"/>
                  <a:gd name="f81" fmla="val 878"/>
                  <a:gd name="f82" fmla="val 42"/>
                  <a:gd name="f83" fmla="val 869"/>
                  <a:gd name="f84" fmla="val 860"/>
                  <a:gd name="f85" fmla="val 845"/>
                  <a:gd name="f86" fmla="val 841"/>
                  <a:gd name="f87" fmla="val 813"/>
                  <a:gd name="f88" fmla="val 780"/>
                  <a:gd name="f89" fmla="val 774"/>
                  <a:gd name="f90" fmla="val 764"/>
                  <a:gd name="f91" fmla="val 65"/>
                  <a:gd name="f92" fmla="val 738"/>
                  <a:gd name="f93" fmla="val 712"/>
                  <a:gd name="f94" fmla="val 699"/>
                  <a:gd name="f95" fmla="val 106"/>
                  <a:gd name="f96" fmla="val 670"/>
                  <a:gd name="f97" fmla="val 136"/>
                  <a:gd name="f98" fmla="val 654"/>
                  <a:gd name="f99" fmla="val 154"/>
                  <a:gd name="f100" fmla="val 649"/>
                  <a:gd name="f101" fmla="val 161"/>
                  <a:gd name="f102" fmla="val 648"/>
                  <a:gd name="f103" fmla="val 164"/>
                  <a:gd name="f104" fmla="val 166"/>
                  <a:gd name="f105" fmla="val 167"/>
                  <a:gd name="f106" fmla="val 646"/>
                  <a:gd name="f107" fmla="val 170"/>
                  <a:gd name="f108" fmla="val 642"/>
                  <a:gd name="f109" fmla="val 624"/>
                  <a:gd name="f110" fmla="val 202"/>
                  <a:gd name="f111" fmla="val 596"/>
                  <a:gd name="f112" fmla="val 559"/>
                  <a:gd name="f113" fmla="val 279"/>
                  <a:gd name="f114" fmla="val 536"/>
                  <a:gd name="f115" fmla="val 297"/>
                  <a:gd name="f116" fmla="val 518"/>
                  <a:gd name="f117" fmla="val 309"/>
                  <a:gd name="f118" fmla="val 511"/>
                  <a:gd name="f119" fmla="val 314"/>
                  <a:gd name="f120" fmla="val 503"/>
                  <a:gd name="f121" fmla="val 315"/>
                  <a:gd name="f122" fmla="val 467"/>
                  <a:gd name="f123" fmla="val 422"/>
                  <a:gd name="f124" fmla="val 312"/>
                  <a:gd name="f125" fmla="val 413"/>
                  <a:gd name="f126" fmla="val 404"/>
                  <a:gd name="f127" fmla="val 396"/>
                  <a:gd name="f128" fmla="val 320"/>
                  <a:gd name="f129" fmla="val 388"/>
                  <a:gd name="f130" fmla="val 324"/>
                  <a:gd name="f131" fmla="val 375"/>
                  <a:gd name="f132" fmla="val 333"/>
                  <a:gd name="f133" fmla="val 370"/>
                  <a:gd name="f134" fmla="val 335"/>
                  <a:gd name="f135" fmla="val 366"/>
                  <a:gd name="f136" fmla="val 361"/>
                  <a:gd name="f137" fmla="val 332"/>
                  <a:gd name="f138" fmla="val 355"/>
                  <a:gd name="f139" fmla="val 326"/>
                  <a:gd name="f140" fmla="val 337"/>
                  <a:gd name="f141" fmla="val 308"/>
                  <a:gd name="f142" fmla="val 319"/>
                  <a:gd name="f143" fmla="val 291"/>
                  <a:gd name="f144" fmla="val 313"/>
                  <a:gd name="f145" fmla="val 285"/>
                  <a:gd name="f146" fmla="val 283"/>
                  <a:gd name="f147" fmla="val 303"/>
                  <a:gd name="f148" fmla="val 295"/>
                  <a:gd name="f149" fmla="val 288"/>
                  <a:gd name="f150" fmla="val 272"/>
                  <a:gd name="f151" fmla="val 248"/>
                  <a:gd name="f152" fmla="val 306"/>
                  <a:gd name="f153" fmla="val 239"/>
                  <a:gd name="f154" fmla="val 232"/>
                  <a:gd name="f155" fmla="val 215"/>
                  <a:gd name="f156" fmla="val 300"/>
                  <a:gd name="f157" fmla="val 193"/>
                  <a:gd name="f158" fmla="val 271"/>
                  <a:gd name="f159" fmla="val 156"/>
                  <a:gd name="f160" fmla="val 286"/>
                  <a:gd name="f161" fmla="val 150"/>
                  <a:gd name="f162" fmla="val 296"/>
                  <a:gd name="f163" fmla="val 147"/>
                  <a:gd name="f164" fmla="val 299"/>
                  <a:gd name="f165" fmla="val 144"/>
                  <a:gd name="f166" fmla="val 132"/>
                  <a:gd name="f167" fmla="val 111"/>
                  <a:gd name="f168" fmla="val 84"/>
                  <a:gd name="f169" fmla="val 69"/>
                  <a:gd name="f170" fmla="val 318"/>
                  <a:gd name="f171" fmla="val 52"/>
                  <a:gd name="f172" fmla="val 46"/>
                  <a:gd name="f173" fmla="val 40"/>
                  <a:gd name="f174" fmla="val 321"/>
                  <a:gd name="f175" fmla="val 27"/>
                  <a:gd name="f176" fmla="val 327"/>
                  <a:gd name="f177" fmla="val 13"/>
                  <a:gd name="f178" fmla="val 338"/>
                  <a:gd name="f179" fmla="val 350"/>
                  <a:gd name="f180" fmla="val 7"/>
                  <a:gd name="f181" fmla="val 25"/>
                  <a:gd name="f182" fmla="val 449"/>
                  <a:gd name="f183" fmla="val 75"/>
                  <a:gd name="f184" fmla="val 519"/>
                  <a:gd name="f185" fmla="val 117"/>
                  <a:gd name="f186" fmla="val 588"/>
                  <a:gd name="f187" fmla="val 653"/>
                  <a:gd name="f188" fmla="val 174"/>
                  <a:gd name="f189" fmla="val 638"/>
                  <a:gd name="f190" fmla="val 229"/>
                  <a:gd name="f191" fmla="val 606"/>
                  <a:gd name="f192" fmla="val 278"/>
                  <a:gd name="f193" fmla="val 583"/>
                  <a:gd name="f194" fmla="val 328"/>
                  <a:gd name="f195" fmla="val 561"/>
                  <a:gd name="f196" fmla="val 523"/>
                  <a:gd name="f197" fmla="val 301"/>
                  <a:gd name="f198" fmla="val 496"/>
                  <a:gd name="f199" fmla="val 461"/>
                  <a:gd name="f200" fmla="val 254"/>
                  <a:gd name="f201" fmla="val 466"/>
                  <a:gd name="f202" fmla="val 212"/>
                  <a:gd name="f203" fmla="val 419"/>
                  <a:gd name="f204" fmla="val 392"/>
                  <a:gd name="f205" fmla="val 226"/>
                  <a:gd name="f206" fmla="val 403"/>
                  <a:gd name="f207" fmla="val 259"/>
                  <a:gd name="f208" fmla="val 425"/>
                  <a:gd name="f209" fmla="val 281"/>
                  <a:gd name="f210" fmla="val 437"/>
                  <a:gd name="f211" fmla="val 307"/>
                  <a:gd name="f212" fmla="val 334"/>
                  <a:gd name="f213" fmla="val 458"/>
                  <a:gd name="f214" fmla="val 348"/>
                  <a:gd name="f215" fmla="val 463"/>
                  <a:gd name="f216" fmla="val 450"/>
                  <a:gd name="f217" fmla="val 488"/>
                  <a:gd name="f218" fmla="val 453"/>
                  <a:gd name="f219" fmla="val 534"/>
                  <a:gd name="f220" fmla="val 515"/>
                  <a:gd name="f221" fmla="val 531"/>
                  <a:gd name="f222" fmla="val 500"/>
                  <a:gd name="f223" fmla="val 572"/>
                  <a:gd name="f224" fmla="val 710"/>
                  <a:gd name="f225" fmla="val 575"/>
                  <a:gd name="f226" fmla="val 713"/>
                  <a:gd name="f227" fmla="val 580"/>
                  <a:gd name="f228" fmla="val 714"/>
                  <a:gd name="f229" fmla="val 584"/>
                  <a:gd name="f230" fmla="val 589"/>
                  <a:gd name="f231" fmla="val 595"/>
                  <a:gd name="f232" fmla="val 711"/>
                  <a:gd name="f233" fmla="val 601"/>
                  <a:gd name="f234" fmla="val 705"/>
                  <a:gd name="f235" fmla="val 607"/>
                  <a:gd name="f236" fmla="val 695"/>
                  <a:gd name="f237" fmla="val 614"/>
                  <a:gd name="f238" fmla="val 678"/>
                  <a:gd name="f239" fmla="val 627"/>
                  <a:gd name="f240" fmla="val 656"/>
                  <a:gd name="f241" fmla="val 632"/>
                  <a:gd name="f242" fmla="val 651"/>
                  <a:gd name="f243" fmla="val 618"/>
                  <a:gd name="f244" fmla="val 661"/>
                  <a:gd name="f245" fmla="val 604"/>
                  <a:gd name="f246" fmla="val 672"/>
                  <a:gd name="f247" fmla="val 592"/>
                  <a:gd name="f248" fmla="val 685"/>
                  <a:gd name="f249" fmla="val 568"/>
                  <a:gd name="f250" fmla="val 731"/>
                  <a:gd name="f251" fmla="val 550"/>
                  <a:gd name="f252" fmla="val 747"/>
                  <a:gd name="f253" fmla="val 544"/>
                  <a:gd name="f254" fmla="val 767"/>
                  <a:gd name="f255" fmla="val 540"/>
                  <a:gd name="f256" fmla="val 786"/>
                  <a:gd name="f257" fmla="val 538"/>
                  <a:gd name="f258" fmla="val 798"/>
                  <a:gd name="f259" fmla="val 574"/>
                  <a:gd name="f260" fmla="val 806"/>
                  <a:gd name="f261" fmla="val 809"/>
                  <a:gd name="f262" fmla="val 630"/>
                  <a:gd name="f263" fmla="val 818"/>
                  <a:gd name="f264" fmla="val 633"/>
                  <a:gd name="f265" fmla="val 822"/>
                  <a:gd name="f266" fmla="val 635"/>
                  <a:gd name="f267" fmla="val 828"/>
                  <a:gd name="f268" fmla="val 836"/>
                  <a:gd name="f269" fmla="val 842"/>
                  <a:gd name="f270" fmla="val 626"/>
                  <a:gd name="f271" fmla="val 848"/>
                  <a:gd name="f272" fmla="val 850"/>
                  <a:gd name="f273" fmla="val 659"/>
                  <a:gd name="f274" fmla="val 851"/>
                  <a:gd name="f275" fmla="val 683"/>
                  <a:gd name="f276" fmla="val 856"/>
                  <a:gd name="f277" fmla="val 707"/>
                  <a:gd name="f278" fmla="val 865"/>
                  <a:gd name="f279" fmla="val 742"/>
                  <a:gd name="f280" fmla="val 868"/>
                  <a:gd name="f281" fmla="val 751"/>
                  <a:gd name="f282" fmla="val 874"/>
                  <a:gd name="f283" fmla="val 758"/>
                  <a:gd name="f284" fmla="val 763"/>
                  <a:gd name="f285" fmla="val 890"/>
                  <a:gd name="f286" fmla="val 773"/>
                  <a:gd name="f287" fmla="val 904"/>
                  <a:gd name="f288" fmla="val 785"/>
                  <a:gd name="f289" fmla="val 811"/>
                  <a:gd name="f290" fmla="val 820"/>
                  <a:gd name="f291" fmla="val 955"/>
                  <a:gd name="f292" fmla="val 827"/>
                  <a:gd name="f293" fmla="val 960"/>
                  <a:gd name="f294" fmla="val 964"/>
                  <a:gd name="f295" fmla="val 967"/>
                  <a:gd name="f296" fmla="val 970"/>
                  <a:gd name="f297" fmla="val 829"/>
                  <a:gd name="f298" fmla="val 975"/>
                  <a:gd name="f299" fmla="val 823"/>
                  <a:gd name="f300" fmla="val 976"/>
                  <a:gd name="f301" fmla="val 817"/>
                  <a:gd name="f302" fmla="val 978"/>
                  <a:gd name="f303" fmla="val 803"/>
                  <a:gd name="f304" fmla="val 797"/>
                  <a:gd name="f305" fmla="val 791"/>
                  <a:gd name="f306" fmla="val 972"/>
                  <a:gd name="f307" fmla="val 779"/>
                  <a:gd name="f308" fmla="val 961"/>
                  <a:gd name="f309" fmla="val 772"/>
                  <a:gd name="f310" fmla="val 941"/>
                  <a:gd name="f311" fmla="val 743"/>
                  <a:gd name="f312" fmla="val 920"/>
                  <a:gd name="f313" fmla="val 917"/>
                  <a:gd name="f314" fmla="val 698"/>
                  <a:gd name="f315" fmla="val 914"/>
                  <a:gd name="f316" fmla="val 689"/>
                  <a:gd name="f317" fmla="val 910"/>
                  <a:gd name="f318" fmla="val 671"/>
                  <a:gd name="f319" fmla="val 908"/>
                  <a:gd name="f320" fmla="val 940"/>
                  <a:gd name="f321" fmla="val 687"/>
                  <a:gd name="f322" fmla="val 692"/>
                  <a:gd name="f323" fmla="val 943"/>
                  <a:gd name="f324" fmla="val 948"/>
                  <a:gd name="f325" fmla="val 702"/>
                  <a:gd name="f326" fmla="val 952"/>
                  <a:gd name="f327" fmla="val 957"/>
                  <a:gd name="f328" fmla="val 708"/>
                  <a:gd name="f329" fmla="val 966"/>
                  <a:gd name="f330" fmla="val 985"/>
                  <a:gd name="f331" fmla="val 993"/>
                  <a:gd name="f332" fmla="val 693"/>
                  <a:gd name="f333" fmla="val 999"/>
                  <a:gd name="f334" fmla="val 1003"/>
                  <a:gd name="f335" fmla="val 681"/>
                  <a:gd name="f336" fmla="val 1008"/>
                  <a:gd name="f337" fmla="val 674"/>
                  <a:gd name="f338" fmla="val 1014"/>
                  <a:gd name="f339" fmla="val 660"/>
                  <a:gd name="f340" fmla="val 1017"/>
                  <a:gd name="f341" fmla="val 647"/>
                  <a:gd name="f342" fmla="val 615"/>
                  <a:gd name="f343" fmla="val 541"/>
                  <a:gd name="f344" fmla="val 1020"/>
                  <a:gd name="f345" fmla="val 526"/>
                  <a:gd name="f346" fmla="val 565"/>
                  <a:gd name="f347" fmla="val 1018"/>
                  <a:gd name="f348" fmla="val 1023"/>
                  <a:gd name="f349" fmla="val 577"/>
                  <a:gd name="f350" fmla="val 1027"/>
                  <a:gd name="f351" fmla="val 1030"/>
                  <a:gd name="f352" fmla="val 1035"/>
                  <a:gd name="f353" fmla="val 585"/>
                  <a:gd name="f354" fmla="val 1039"/>
                  <a:gd name="f355" fmla="val 1047"/>
                  <a:gd name="f356" fmla="val 1051"/>
                  <a:gd name="f357" fmla="val 570"/>
                  <a:gd name="f358" fmla="val 1055"/>
                  <a:gd name="f359" fmla="val 520"/>
                  <a:gd name="f360" fmla="val 1095"/>
                  <a:gd name="f361" fmla="val 505"/>
                  <a:gd name="f362" fmla="val 1119"/>
                  <a:gd name="f363" fmla="val 487"/>
                  <a:gd name="f364" fmla="val 1145"/>
                  <a:gd name="f365" fmla="val 1166"/>
                  <a:gd name="f366" fmla="val 446"/>
                  <a:gd name="f367" fmla="val 1175"/>
                  <a:gd name="f368" fmla="val 1181"/>
                  <a:gd name="f369" fmla="val 428"/>
                  <a:gd name="f370" fmla="val 1186"/>
                  <a:gd name="f371" fmla="val 1189"/>
                  <a:gd name="f372" fmla="val 412"/>
                  <a:gd name="f373" fmla="val 1192"/>
                  <a:gd name="f374" fmla="val 389"/>
                  <a:gd name="f375" fmla="val 362"/>
                  <a:gd name="f376" fmla="val 357"/>
                  <a:gd name="f377" fmla="val 345"/>
                  <a:gd name="f378" fmla="val 1180"/>
                  <a:gd name="f379" fmla="val 329"/>
                  <a:gd name="f380" fmla="val 1174"/>
                  <a:gd name="f381" fmla="val 262"/>
                  <a:gd name="f382" fmla="val 258"/>
                  <a:gd name="f383" fmla="val 235"/>
                  <a:gd name="f384" fmla="val 220"/>
                  <a:gd name="f385" fmla="val 1226"/>
                  <a:gd name="f386" fmla="val 255"/>
                  <a:gd name="f387" fmla="val 1243"/>
                  <a:gd name="f388" fmla="val 290"/>
                  <a:gd name="f389" fmla="val 1278"/>
                  <a:gd name="f390" fmla="val 253"/>
                  <a:gd name="f391" fmla="val 1265"/>
                  <a:gd name="f392" fmla="val 249"/>
                  <a:gd name="f393" fmla="val 246"/>
                  <a:gd name="f394" fmla="val 243"/>
                  <a:gd name="f395" fmla="val 238"/>
                  <a:gd name="f396" fmla="+- 0 0 -90"/>
                  <a:gd name="f397" fmla="*/ f3 1 1291"/>
                  <a:gd name="f398" fmla="*/ f4 1 830"/>
                  <a:gd name="f399" fmla="val f5"/>
                  <a:gd name="f400" fmla="val f6"/>
                  <a:gd name="f401" fmla="val f7"/>
                  <a:gd name="f402" fmla="*/ f396 f0 1"/>
                  <a:gd name="f403" fmla="+- f401 0 f399"/>
                  <a:gd name="f404" fmla="+- f400 0 f399"/>
                  <a:gd name="f405" fmla="*/ f402 1 f2"/>
                  <a:gd name="f406" fmla="*/ f404 1 1291"/>
                  <a:gd name="f407" fmla="*/ f403 1 830"/>
                  <a:gd name="f408" fmla="*/ 1268 f404 1"/>
                  <a:gd name="f409" fmla="*/ 173 f403 1"/>
                  <a:gd name="f410" fmla="*/ 1261 f404 1"/>
                  <a:gd name="f411" fmla="*/ 143 f403 1"/>
                  <a:gd name="f412" fmla="*/ 1256 f404 1"/>
                  <a:gd name="f413" fmla="*/ 133 f403 1"/>
                  <a:gd name="f414" fmla="*/ 1240 f404 1"/>
                  <a:gd name="f415" fmla="*/ 94 f403 1"/>
                  <a:gd name="f416" fmla="*/ 1211 f404 1"/>
                  <a:gd name="f417" fmla="*/ 60 f403 1"/>
                  <a:gd name="f418" fmla="*/ 1195 f404 1"/>
                  <a:gd name="f419" fmla="*/ 5 f403 1"/>
                  <a:gd name="f420" fmla="*/ 1134 f404 1"/>
                  <a:gd name="f421" fmla="*/ 39 f403 1"/>
                  <a:gd name="f422" fmla="*/ 1091 f404 1"/>
                  <a:gd name="f423" fmla="*/ 79 f403 1"/>
                  <a:gd name="f424" fmla="*/ 954 f404 1"/>
                  <a:gd name="f425" fmla="*/ 80 f403 1"/>
                  <a:gd name="f426" fmla="*/ 898 f404 1"/>
                  <a:gd name="f427" fmla="*/ 53 f403 1"/>
                  <a:gd name="f428" fmla="*/ 860 f404 1"/>
                  <a:gd name="f429" fmla="*/ 38 f403 1"/>
                  <a:gd name="f430" fmla="*/ 813 f404 1"/>
                  <a:gd name="f431" fmla="*/ 70 f403 1"/>
                  <a:gd name="f432" fmla="*/ 738 f404 1"/>
                  <a:gd name="f433" fmla="*/ 654 f404 1"/>
                  <a:gd name="f434" fmla="*/ 154 f403 1"/>
                  <a:gd name="f435" fmla="*/ 648 f404 1"/>
                  <a:gd name="f436" fmla="*/ 167 f403 1"/>
                  <a:gd name="f437" fmla="*/ 559 f404 1"/>
                  <a:gd name="f438" fmla="*/ 279 f403 1"/>
                  <a:gd name="f439" fmla="*/ 503 f404 1"/>
                  <a:gd name="f440" fmla="*/ 315 f403 1"/>
                  <a:gd name="f441" fmla="*/ 413 f404 1"/>
                  <a:gd name="f442" fmla="*/ 312 f403 1"/>
                  <a:gd name="f443" fmla="*/ 370 f404 1"/>
                  <a:gd name="f444" fmla="*/ 335 f403 1"/>
                  <a:gd name="f445" fmla="*/ 337 f404 1"/>
                  <a:gd name="f446" fmla="*/ 308 f403 1"/>
                  <a:gd name="f447" fmla="*/ 303 f404 1"/>
                  <a:gd name="f448" fmla="*/ 285 f403 1"/>
                  <a:gd name="f449" fmla="*/ 232 f404 1"/>
                  <a:gd name="f450" fmla="*/ 164 f404 1"/>
                  <a:gd name="f451" fmla="*/ 271 f403 1"/>
                  <a:gd name="f452" fmla="*/ 144 f404 1"/>
                  <a:gd name="f453" fmla="*/ 300 f403 1"/>
                  <a:gd name="f454" fmla="*/ 52 f404 1"/>
                  <a:gd name="f455" fmla="*/ 318 f403 1"/>
                  <a:gd name="f456" fmla="*/ 13 f404 1"/>
                  <a:gd name="f457" fmla="*/ 338 f403 1"/>
                  <a:gd name="f458" fmla="*/ 25 f404 1"/>
                  <a:gd name="f459" fmla="*/ 449 f403 1"/>
                  <a:gd name="f460" fmla="*/ 229 f404 1"/>
                  <a:gd name="f461" fmla="*/ 606 f403 1"/>
                  <a:gd name="f462" fmla="*/ 297 f404 1"/>
                  <a:gd name="f463" fmla="*/ 461 f403 1"/>
                  <a:gd name="f464" fmla="*/ 226 f404 1"/>
                  <a:gd name="f465" fmla="*/ 403 f403 1"/>
                  <a:gd name="f466" fmla="*/ 334 f404 1"/>
                  <a:gd name="f467" fmla="*/ 458 f403 1"/>
                  <a:gd name="f468" fmla="*/ 515 f404 1"/>
                  <a:gd name="f469" fmla="*/ 531 f403 1"/>
                  <a:gd name="f470" fmla="*/ 580 f404 1"/>
                  <a:gd name="f471" fmla="*/ 714 f403 1"/>
                  <a:gd name="f472" fmla="*/ 607 f404 1"/>
                  <a:gd name="f473" fmla="*/ 695 f403 1"/>
                  <a:gd name="f474" fmla="*/ 651 f404 1"/>
                  <a:gd name="f475" fmla="*/ 618 f403 1"/>
                  <a:gd name="f476" fmla="*/ 714 f404 1"/>
                  <a:gd name="f477" fmla="*/ 559 f403 1"/>
                  <a:gd name="f478" fmla="*/ 786 f404 1"/>
                  <a:gd name="f479" fmla="*/ 538 f403 1"/>
                  <a:gd name="f480" fmla="*/ 809 f404 1"/>
                  <a:gd name="f481" fmla="*/ 630 f403 1"/>
                  <a:gd name="f482" fmla="*/ 836 f404 1"/>
                  <a:gd name="f483" fmla="*/ 632 f403 1"/>
                  <a:gd name="f484" fmla="*/ 850 f404 1"/>
                  <a:gd name="f485" fmla="*/ 659 f403 1"/>
                  <a:gd name="f486" fmla="*/ 868 f404 1"/>
                  <a:gd name="f487" fmla="*/ 751 f403 1"/>
                  <a:gd name="f488" fmla="*/ 904 f404 1"/>
                  <a:gd name="f489" fmla="*/ 785 f403 1"/>
                  <a:gd name="f490" fmla="*/ 964 f404 1"/>
                  <a:gd name="f491" fmla="*/ 830 f403 1"/>
                  <a:gd name="f492" fmla="*/ 976 f404 1"/>
                  <a:gd name="f493" fmla="*/ 817 f403 1"/>
                  <a:gd name="f494" fmla="*/ 972 f404 1"/>
                  <a:gd name="f495" fmla="*/ 941 f404 1"/>
                  <a:gd name="f496" fmla="*/ 743 f403 1"/>
                  <a:gd name="f497" fmla="*/ 910 f404 1"/>
                  <a:gd name="f498" fmla="*/ 671 f403 1"/>
                  <a:gd name="f499" fmla="*/ 692 f403 1"/>
                  <a:gd name="f500" fmla="*/ 961 f404 1"/>
                  <a:gd name="f501" fmla="*/ 708 f403 1"/>
                  <a:gd name="f502" fmla="*/ 993 f404 1"/>
                  <a:gd name="f503" fmla="*/ 693 f403 1"/>
                  <a:gd name="f504" fmla="*/ 1017 f404 1"/>
                  <a:gd name="f505" fmla="*/ 647 f403 1"/>
                  <a:gd name="f506" fmla="*/ 975 f404 1"/>
                  <a:gd name="f507" fmla="*/ 541 f403 1"/>
                  <a:gd name="f508" fmla="*/ 1023 f404 1"/>
                  <a:gd name="f509" fmla="*/ 577 f403 1"/>
                  <a:gd name="f510" fmla="*/ 1039 f404 1"/>
                  <a:gd name="f511" fmla="*/ 583 f403 1"/>
                  <a:gd name="f512" fmla="*/ 1055 f404 1"/>
                  <a:gd name="f513" fmla="*/ 534 f403 1"/>
                  <a:gd name="f514" fmla="*/ 1166 f404 1"/>
                  <a:gd name="f515" fmla="*/ 446 f403 1"/>
                  <a:gd name="f516" fmla="*/ 1189 f404 1"/>
                  <a:gd name="f517" fmla="*/ 412 f403 1"/>
                  <a:gd name="f518" fmla="*/ 1192 f404 1"/>
                  <a:gd name="f519" fmla="*/ 357 f403 1"/>
                  <a:gd name="f520" fmla="*/ 262 f403 1"/>
                  <a:gd name="f521" fmla="*/ 1246 f404 1"/>
                  <a:gd name="f522" fmla="*/ 255 f403 1"/>
                  <a:gd name="f523" fmla="*/ 1278 f404 1"/>
                  <a:gd name="f524" fmla="*/ 253 f403 1"/>
                  <a:gd name="f525" fmla="*/ 1252 f404 1"/>
                  <a:gd name="f526" fmla="*/ 234 f403 1"/>
                  <a:gd name="f527" fmla="*/ 0 f404 1"/>
                  <a:gd name="f528" fmla="*/ 0 f403 1"/>
                  <a:gd name="f529" fmla="*/ 1291 f404 1"/>
                  <a:gd name="f530" fmla="+- f405 0 f1"/>
                  <a:gd name="f531" fmla="*/ f408 1 1291"/>
                  <a:gd name="f532" fmla="*/ f409 1 830"/>
                  <a:gd name="f533" fmla="*/ f410 1 1291"/>
                  <a:gd name="f534" fmla="*/ f411 1 830"/>
                  <a:gd name="f535" fmla="*/ f412 1 1291"/>
                  <a:gd name="f536" fmla="*/ f413 1 830"/>
                  <a:gd name="f537" fmla="*/ f414 1 1291"/>
                  <a:gd name="f538" fmla="*/ f415 1 830"/>
                  <a:gd name="f539" fmla="*/ f416 1 1291"/>
                  <a:gd name="f540" fmla="*/ f417 1 830"/>
                  <a:gd name="f541" fmla="*/ f418 1 1291"/>
                  <a:gd name="f542" fmla="*/ f419 1 830"/>
                  <a:gd name="f543" fmla="*/ f420 1 1291"/>
                  <a:gd name="f544" fmla="*/ f421 1 830"/>
                  <a:gd name="f545" fmla="*/ f422 1 1291"/>
                  <a:gd name="f546" fmla="*/ f423 1 830"/>
                  <a:gd name="f547" fmla="*/ f424 1 1291"/>
                  <a:gd name="f548" fmla="*/ f425 1 830"/>
                  <a:gd name="f549" fmla="*/ f426 1 1291"/>
                  <a:gd name="f550" fmla="*/ f427 1 830"/>
                  <a:gd name="f551" fmla="*/ f428 1 1291"/>
                  <a:gd name="f552" fmla="*/ f429 1 830"/>
                  <a:gd name="f553" fmla="*/ f430 1 1291"/>
                  <a:gd name="f554" fmla="*/ f431 1 830"/>
                  <a:gd name="f555" fmla="*/ f432 1 1291"/>
                  <a:gd name="f556" fmla="*/ f433 1 1291"/>
                  <a:gd name="f557" fmla="*/ f434 1 830"/>
                  <a:gd name="f558" fmla="*/ f435 1 1291"/>
                  <a:gd name="f559" fmla="*/ f436 1 830"/>
                  <a:gd name="f560" fmla="*/ f437 1 1291"/>
                  <a:gd name="f561" fmla="*/ f438 1 830"/>
                  <a:gd name="f562" fmla="*/ f439 1 1291"/>
                  <a:gd name="f563" fmla="*/ f440 1 830"/>
                  <a:gd name="f564" fmla="*/ f441 1 1291"/>
                  <a:gd name="f565" fmla="*/ f442 1 830"/>
                  <a:gd name="f566" fmla="*/ f443 1 1291"/>
                  <a:gd name="f567" fmla="*/ f444 1 830"/>
                  <a:gd name="f568" fmla="*/ f445 1 1291"/>
                  <a:gd name="f569" fmla="*/ f446 1 830"/>
                  <a:gd name="f570" fmla="*/ f447 1 1291"/>
                  <a:gd name="f571" fmla="*/ f448 1 830"/>
                  <a:gd name="f572" fmla="*/ f449 1 1291"/>
                  <a:gd name="f573" fmla="*/ f450 1 1291"/>
                  <a:gd name="f574" fmla="*/ f451 1 830"/>
                  <a:gd name="f575" fmla="*/ f452 1 1291"/>
                  <a:gd name="f576" fmla="*/ f453 1 830"/>
                  <a:gd name="f577" fmla="*/ f454 1 1291"/>
                  <a:gd name="f578" fmla="*/ f455 1 830"/>
                  <a:gd name="f579" fmla="*/ f456 1 1291"/>
                  <a:gd name="f580" fmla="*/ f457 1 830"/>
                  <a:gd name="f581" fmla="*/ f458 1 1291"/>
                  <a:gd name="f582" fmla="*/ f459 1 830"/>
                  <a:gd name="f583" fmla="*/ f460 1 1291"/>
                  <a:gd name="f584" fmla="*/ f461 1 830"/>
                  <a:gd name="f585" fmla="*/ f462 1 1291"/>
                  <a:gd name="f586" fmla="*/ f463 1 830"/>
                  <a:gd name="f587" fmla="*/ f464 1 1291"/>
                  <a:gd name="f588" fmla="*/ f465 1 830"/>
                  <a:gd name="f589" fmla="*/ f466 1 1291"/>
                  <a:gd name="f590" fmla="*/ f467 1 830"/>
                  <a:gd name="f591" fmla="*/ f468 1 1291"/>
                  <a:gd name="f592" fmla="*/ f469 1 830"/>
                  <a:gd name="f593" fmla="*/ f470 1 1291"/>
                  <a:gd name="f594" fmla="*/ f471 1 830"/>
                  <a:gd name="f595" fmla="*/ f472 1 1291"/>
                  <a:gd name="f596" fmla="*/ f473 1 830"/>
                  <a:gd name="f597" fmla="*/ f474 1 1291"/>
                  <a:gd name="f598" fmla="*/ f475 1 830"/>
                  <a:gd name="f599" fmla="*/ f476 1 1291"/>
                  <a:gd name="f600" fmla="*/ f477 1 830"/>
                  <a:gd name="f601" fmla="*/ f478 1 1291"/>
                  <a:gd name="f602" fmla="*/ f479 1 830"/>
                  <a:gd name="f603" fmla="*/ f480 1 1291"/>
                  <a:gd name="f604" fmla="*/ f481 1 830"/>
                  <a:gd name="f605" fmla="*/ f482 1 1291"/>
                  <a:gd name="f606" fmla="*/ f483 1 830"/>
                  <a:gd name="f607" fmla="*/ f484 1 1291"/>
                  <a:gd name="f608" fmla="*/ f485 1 830"/>
                  <a:gd name="f609" fmla="*/ f486 1 1291"/>
                  <a:gd name="f610" fmla="*/ f487 1 830"/>
                  <a:gd name="f611" fmla="*/ f488 1 1291"/>
                  <a:gd name="f612" fmla="*/ f489 1 830"/>
                  <a:gd name="f613" fmla="*/ f490 1 1291"/>
                  <a:gd name="f614" fmla="*/ f491 1 830"/>
                  <a:gd name="f615" fmla="*/ f492 1 1291"/>
                  <a:gd name="f616" fmla="*/ f493 1 830"/>
                  <a:gd name="f617" fmla="*/ f494 1 1291"/>
                  <a:gd name="f618" fmla="*/ f495 1 1291"/>
                  <a:gd name="f619" fmla="*/ f496 1 830"/>
                  <a:gd name="f620" fmla="*/ f497 1 1291"/>
                  <a:gd name="f621" fmla="*/ f498 1 830"/>
                  <a:gd name="f622" fmla="*/ f499 1 830"/>
                  <a:gd name="f623" fmla="*/ f500 1 1291"/>
                  <a:gd name="f624" fmla="*/ f501 1 830"/>
                  <a:gd name="f625" fmla="*/ f502 1 1291"/>
                  <a:gd name="f626" fmla="*/ f503 1 830"/>
                  <a:gd name="f627" fmla="*/ f504 1 1291"/>
                  <a:gd name="f628" fmla="*/ f505 1 830"/>
                  <a:gd name="f629" fmla="*/ f506 1 1291"/>
                  <a:gd name="f630" fmla="*/ f507 1 830"/>
                  <a:gd name="f631" fmla="*/ f508 1 1291"/>
                  <a:gd name="f632" fmla="*/ f509 1 830"/>
                  <a:gd name="f633" fmla="*/ f510 1 1291"/>
                  <a:gd name="f634" fmla="*/ f511 1 830"/>
                  <a:gd name="f635" fmla="*/ f512 1 1291"/>
                  <a:gd name="f636" fmla="*/ f513 1 830"/>
                  <a:gd name="f637" fmla="*/ f514 1 1291"/>
                  <a:gd name="f638" fmla="*/ f515 1 830"/>
                  <a:gd name="f639" fmla="*/ f516 1 1291"/>
                  <a:gd name="f640" fmla="*/ f517 1 830"/>
                  <a:gd name="f641" fmla="*/ f518 1 1291"/>
                  <a:gd name="f642" fmla="*/ f519 1 830"/>
                  <a:gd name="f643" fmla="*/ f520 1 830"/>
                  <a:gd name="f644" fmla="*/ f521 1 1291"/>
                  <a:gd name="f645" fmla="*/ f522 1 830"/>
                  <a:gd name="f646" fmla="*/ f523 1 1291"/>
                  <a:gd name="f647" fmla="*/ f524 1 830"/>
                  <a:gd name="f648" fmla="*/ f525 1 1291"/>
                  <a:gd name="f649" fmla="*/ f526 1 830"/>
                  <a:gd name="f650" fmla="*/ f527 1 1291"/>
                  <a:gd name="f651" fmla="*/ f528 1 830"/>
                  <a:gd name="f652" fmla="*/ f529 1 1291"/>
                  <a:gd name="f653" fmla="*/ f531 1 f406"/>
                  <a:gd name="f654" fmla="*/ f532 1 f407"/>
                  <a:gd name="f655" fmla="*/ f533 1 f406"/>
                  <a:gd name="f656" fmla="*/ f534 1 f407"/>
                  <a:gd name="f657" fmla="*/ f535 1 f406"/>
                  <a:gd name="f658" fmla="*/ f536 1 f407"/>
                  <a:gd name="f659" fmla="*/ f537 1 f406"/>
                  <a:gd name="f660" fmla="*/ f538 1 f407"/>
                  <a:gd name="f661" fmla="*/ f539 1 f406"/>
                  <a:gd name="f662" fmla="*/ f540 1 f407"/>
                  <a:gd name="f663" fmla="*/ f541 1 f406"/>
                  <a:gd name="f664" fmla="*/ f542 1 f407"/>
                  <a:gd name="f665" fmla="*/ f543 1 f406"/>
                  <a:gd name="f666" fmla="*/ f544 1 f407"/>
                  <a:gd name="f667" fmla="*/ f545 1 f406"/>
                  <a:gd name="f668" fmla="*/ f546 1 f407"/>
                  <a:gd name="f669" fmla="*/ f547 1 f406"/>
                  <a:gd name="f670" fmla="*/ f548 1 f407"/>
                  <a:gd name="f671" fmla="*/ f549 1 f406"/>
                  <a:gd name="f672" fmla="*/ f550 1 f407"/>
                  <a:gd name="f673" fmla="*/ f551 1 f406"/>
                  <a:gd name="f674" fmla="*/ f552 1 f407"/>
                  <a:gd name="f675" fmla="*/ f553 1 f406"/>
                  <a:gd name="f676" fmla="*/ f554 1 f407"/>
                  <a:gd name="f677" fmla="*/ f555 1 f406"/>
                  <a:gd name="f678" fmla="*/ f556 1 f406"/>
                  <a:gd name="f679" fmla="*/ f557 1 f407"/>
                  <a:gd name="f680" fmla="*/ f558 1 f406"/>
                  <a:gd name="f681" fmla="*/ f559 1 f407"/>
                  <a:gd name="f682" fmla="*/ f560 1 f406"/>
                  <a:gd name="f683" fmla="*/ f561 1 f407"/>
                  <a:gd name="f684" fmla="*/ f562 1 f406"/>
                  <a:gd name="f685" fmla="*/ f563 1 f407"/>
                  <a:gd name="f686" fmla="*/ f564 1 f406"/>
                  <a:gd name="f687" fmla="*/ f565 1 f407"/>
                  <a:gd name="f688" fmla="*/ f566 1 f406"/>
                  <a:gd name="f689" fmla="*/ f567 1 f407"/>
                  <a:gd name="f690" fmla="*/ f568 1 f406"/>
                  <a:gd name="f691" fmla="*/ f569 1 f407"/>
                  <a:gd name="f692" fmla="*/ f570 1 f406"/>
                  <a:gd name="f693" fmla="*/ f571 1 f407"/>
                  <a:gd name="f694" fmla="*/ f572 1 f406"/>
                  <a:gd name="f695" fmla="*/ f573 1 f406"/>
                  <a:gd name="f696" fmla="*/ f574 1 f407"/>
                  <a:gd name="f697" fmla="*/ f575 1 f406"/>
                  <a:gd name="f698" fmla="*/ f576 1 f407"/>
                  <a:gd name="f699" fmla="*/ f577 1 f406"/>
                  <a:gd name="f700" fmla="*/ f578 1 f407"/>
                  <a:gd name="f701" fmla="*/ f579 1 f406"/>
                  <a:gd name="f702" fmla="*/ f580 1 f407"/>
                  <a:gd name="f703" fmla="*/ f581 1 f406"/>
                  <a:gd name="f704" fmla="*/ f582 1 f407"/>
                  <a:gd name="f705" fmla="*/ f583 1 f406"/>
                  <a:gd name="f706" fmla="*/ f584 1 f407"/>
                  <a:gd name="f707" fmla="*/ f585 1 f406"/>
                  <a:gd name="f708" fmla="*/ f586 1 f407"/>
                  <a:gd name="f709" fmla="*/ f587 1 f406"/>
                  <a:gd name="f710" fmla="*/ f588 1 f407"/>
                  <a:gd name="f711" fmla="*/ f589 1 f406"/>
                  <a:gd name="f712" fmla="*/ f590 1 f407"/>
                  <a:gd name="f713" fmla="*/ f591 1 f406"/>
                  <a:gd name="f714" fmla="*/ f592 1 f407"/>
                  <a:gd name="f715" fmla="*/ f593 1 f406"/>
                  <a:gd name="f716" fmla="*/ f594 1 f407"/>
                  <a:gd name="f717" fmla="*/ f595 1 f406"/>
                  <a:gd name="f718" fmla="*/ f596 1 f407"/>
                  <a:gd name="f719" fmla="*/ f597 1 f406"/>
                  <a:gd name="f720" fmla="*/ f598 1 f407"/>
                  <a:gd name="f721" fmla="*/ f599 1 f406"/>
                  <a:gd name="f722" fmla="*/ f600 1 f407"/>
                  <a:gd name="f723" fmla="*/ f601 1 f406"/>
                  <a:gd name="f724" fmla="*/ f602 1 f407"/>
                  <a:gd name="f725" fmla="*/ f603 1 f406"/>
                  <a:gd name="f726" fmla="*/ f604 1 f407"/>
                  <a:gd name="f727" fmla="*/ f605 1 f406"/>
                  <a:gd name="f728" fmla="*/ f606 1 f407"/>
                  <a:gd name="f729" fmla="*/ f607 1 f406"/>
                  <a:gd name="f730" fmla="*/ f608 1 f407"/>
                  <a:gd name="f731" fmla="*/ f609 1 f406"/>
                  <a:gd name="f732" fmla="*/ f610 1 f407"/>
                  <a:gd name="f733" fmla="*/ f611 1 f406"/>
                  <a:gd name="f734" fmla="*/ f612 1 f407"/>
                  <a:gd name="f735" fmla="*/ f613 1 f406"/>
                  <a:gd name="f736" fmla="*/ f614 1 f407"/>
                  <a:gd name="f737" fmla="*/ f615 1 f406"/>
                  <a:gd name="f738" fmla="*/ f616 1 f407"/>
                  <a:gd name="f739" fmla="*/ f617 1 f406"/>
                  <a:gd name="f740" fmla="*/ f618 1 f406"/>
                  <a:gd name="f741" fmla="*/ f619 1 f407"/>
                  <a:gd name="f742" fmla="*/ f620 1 f406"/>
                  <a:gd name="f743" fmla="*/ f621 1 f407"/>
                  <a:gd name="f744" fmla="*/ f622 1 f407"/>
                  <a:gd name="f745" fmla="*/ f623 1 f406"/>
                  <a:gd name="f746" fmla="*/ f624 1 f407"/>
                  <a:gd name="f747" fmla="*/ f625 1 f406"/>
                  <a:gd name="f748" fmla="*/ f626 1 f407"/>
                  <a:gd name="f749" fmla="*/ f627 1 f406"/>
                  <a:gd name="f750" fmla="*/ f628 1 f407"/>
                  <a:gd name="f751" fmla="*/ f629 1 f406"/>
                  <a:gd name="f752" fmla="*/ f630 1 f407"/>
                  <a:gd name="f753" fmla="*/ f631 1 f406"/>
                  <a:gd name="f754" fmla="*/ f632 1 f407"/>
                  <a:gd name="f755" fmla="*/ f633 1 f406"/>
                  <a:gd name="f756" fmla="*/ f634 1 f407"/>
                  <a:gd name="f757" fmla="*/ f635 1 f406"/>
                  <a:gd name="f758" fmla="*/ f636 1 f407"/>
                  <a:gd name="f759" fmla="*/ f637 1 f406"/>
                  <a:gd name="f760" fmla="*/ f638 1 f407"/>
                  <a:gd name="f761" fmla="*/ f639 1 f406"/>
                  <a:gd name="f762" fmla="*/ f640 1 f407"/>
                  <a:gd name="f763" fmla="*/ f641 1 f406"/>
                  <a:gd name="f764" fmla="*/ f642 1 f407"/>
                  <a:gd name="f765" fmla="*/ f643 1 f407"/>
                  <a:gd name="f766" fmla="*/ f644 1 f406"/>
                  <a:gd name="f767" fmla="*/ f645 1 f407"/>
                  <a:gd name="f768" fmla="*/ f646 1 f406"/>
                  <a:gd name="f769" fmla="*/ f647 1 f407"/>
                  <a:gd name="f770" fmla="*/ f648 1 f406"/>
                  <a:gd name="f771" fmla="*/ f649 1 f407"/>
                  <a:gd name="f772" fmla="*/ f650 1 f406"/>
                  <a:gd name="f773" fmla="*/ f652 1 f406"/>
                  <a:gd name="f774" fmla="*/ f651 1 f407"/>
                  <a:gd name="f775" fmla="*/ f772 f397 1"/>
                  <a:gd name="f776" fmla="*/ f773 f397 1"/>
                  <a:gd name="f777" fmla="*/ f736 f398 1"/>
                  <a:gd name="f778" fmla="*/ f774 f398 1"/>
                  <a:gd name="f779" fmla="*/ f653 f397 1"/>
                  <a:gd name="f780" fmla="*/ f654 f398 1"/>
                  <a:gd name="f781" fmla="*/ f655 f397 1"/>
                  <a:gd name="f782" fmla="*/ f656 f398 1"/>
                  <a:gd name="f783" fmla="*/ f657 f397 1"/>
                  <a:gd name="f784" fmla="*/ f658 f398 1"/>
                  <a:gd name="f785" fmla="*/ f659 f397 1"/>
                  <a:gd name="f786" fmla="*/ f660 f398 1"/>
                  <a:gd name="f787" fmla="*/ f661 f397 1"/>
                  <a:gd name="f788" fmla="*/ f662 f398 1"/>
                  <a:gd name="f789" fmla="*/ f663 f397 1"/>
                  <a:gd name="f790" fmla="*/ f664 f398 1"/>
                  <a:gd name="f791" fmla="*/ f665 f397 1"/>
                  <a:gd name="f792" fmla="*/ f666 f398 1"/>
                  <a:gd name="f793" fmla="*/ f667 f397 1"/>
                  <a:gd name="f794" fmla="*/ f668 f398 1"/>
                  <a:gd name="f795" fmla="*/ f669 f397 1"/>
                  <a:gd name="f796" fmla="*/ f670 f398 1"/>
                  <a:gd name="f797" fmla="*/ f671 f397 1"/>
                  <a:gd name="f798" fmla="*/ f672 f398 1"/>
                  <a:gd name="f799" fmla="*/ f673 f397 1"/>
                  <a:gd name="f800" fmla="*/ f674 f398 1"/>
                  <a:gd name="f801" fmla="*/ f675 f397 1"/>
                  <a:gd name="f802" fmla="*/ f676 f398 1"/>
                  <a:gd name="f803" fmla="*/ f677 f397 1"/>
                  <a:gd name="f804" fmla="*/ f678 f397 1"/>
                  <a:gd name="f805" fmla="*/ f679 f398 1"/>
                  <a:gd name="f806" fmla="*/ f680 f397 1"/>
                  <a:gd name="f807" fmla="*/ f681 f398 1"/>
                  <a:gd name="f808" fmla="*/ f682 f397 1"/>
                  <a:gd name="f809" fmla="*/ f683 f398 1"/>
                  <a:gd name="f810" fmla="*/ f684 f397 1"/>
                  <a:gd name="f811" fmla="*/ f685 f398 1"/>
                  <a:gd name="f812" fmla="*/ f686 f397 1"/>
                  <a:gd name="f813" fmla="*/ f687 f398 1"/>
                  <a:gd name="f814" fmla="*/ f688 f397 1"/>
                  <a:gd name="f815" fmla="*/ f689 f398 1"/>
                  <a:gd name="f816" fmla="*/ f690 f397 1"/>
                  <a:gd name="f817" fmla="*/ f691 f398 1"/>
                  <a:gd name="f818" fmla="*/ f692 f397 1"/>
                  <a:gd name="f819" fmla="*/ f693 f398 1"/>
                  <a:gd name="f820" fmla="*/ f694 f397 1"/>
                  <a:gd name="f821" fmla="*/ f695 f397 1"/>
                  <a:gd name="f822" fmla="*/ f696 f398 1"/>
                  <a:gd name="f823" fmla="*/ f697 f397 1"/>
                  <a:gd name="f824" fmla="*/ f698 f398 1"/>
                  <a:gd name="f825" fmla="*/ f699 f397 1"/>
                  <a:gd name="f826" fmla="*/ f700 f398 1"/>
                  <a:gd name="f827" fmla="*/ f701 f397 1"/>
                  <a:gd name="f828" fmla="*/ f702 f398 1"/>
                  <a:gd name="f829" fmla="*/ f703 f397 1"/>
                  <a:gd name="f830" fmla="*/ f704 f398 1"/>
                  <a:gd name="f831" fmla="*/ f705 f397 1"/>
                  <a:gd name="f832" fmla="*/ f706 f398 1"/>
                  <a:gd name="f833" fmla="*/ f707 f397 1"/>
                  <a:gd name="f834" fmla="*/ f708 f398 1"/>
                  <a:gd name="f835" fmla="*/ f709 f397 1"/>
                  <a:gd name="f836" fmla="*/ f710 f398 1"/>
                  <a:gd name="f837" fmla="*/ f711 f397 1"/>
                  <a:gd name="f838" fmla="*/ f712 f398 1"/>
                  <a:gd name="f839" fmla="*/ f713 f397 1"/>
                  <a:gd name="f840" fmla="*/ f714 f398 1"/>
                  <a:gd name="f841" fmla="*/ f715 f397 1"/>
                  <a:gd name="f842" fmla="*/ f716 f398 1"/>
                  <a:gd name="f843" fmla="*/ f717 f397 1"/>
                  <a:gd name="f844" fmla="*/ f718 f398 1"/>
                  <a:gd name="f845" fmla="*/ f719 f397 1"/>
                  <a:gd name="f846" fmla="*/ f720 f398 1"/>
                  <a:gd name="f847" fmla="*/ f721 f397 1"/>
                  <a:gd name="f848" fmla="*/ f722 f398 1"/>
                  <a:gd name="f849" fmla="*/ f723 f397 1"/>
                  <a:gd name="f850" fmla="*/ f724 f398 1"/>
                  <a:gd name="f851" fmla="*/ f725 f397 1"/>
                  <a:gd name="f852" fmla="*/ f726 f398 1"/>
                  <a:gd name="f853" fmla="*/ f727 f397 1"/>
                  <a:gd name="f854" fmla="*/ f728 f398 1"/>
                  <a:gd name="f855" fmla="*/ f729 f397 1"/>
                  <a:gd name="f856" fmla="*/ f730 f398 1"/>
                  <a:gd name="f857" fmla="*/ f731 f397 1"/>
                  <a:gd name="f858" fmla="*/ f732 f398 1"/>
                  <a:gd name="f859" fmla="*/ f733 f397 1"/>
                  <a:gd name="f860" fmla="*/ f734 f398 1"/>
                  <a:gd name="f861" fmla="*/ f735 f397 1"/>
                  <a:gd name="f862" fmla="*/ f737 f397 1"/>
                  <a:gd name="f863" fmla="*/ f738 f398 1"/>
                  <a:gd name="f864" fmla="*/ f739 f397 1"/>
                  <a:gd name="f865" fmla="*/ f740 f397 1"/>
                  <a:gd name="f866" fmla="*/ f741 f398 1"/>
                  <a:gd name="f867" fmla="*/ f742 f397 1"/>
                  <a:gd name="f868" fmla="*/ f743 f398 1"/>
                  <a:gd name="f869" fmla="*/ f744 f398 1"/>
                  <a:gd name="f870" fmla="*/ f745 f397 1"/>
                  <a:gd name="f871" fmla="*/ f746 f398 1"/>
                  <a:gd name="f872" fmla="*/ f747 f397 1"/>
                  <a:gd name="f873" fmla="*/ f748 f398 1"/>
                  <a:gd name="f874" fmla="*/ f749 f397 1"/>
                  <a:gd name="f875" fmla="*/ f750 f398 1"/>
                  <a:gd name="f876" fmla="*/ f751 f397 1"/>
                  <a:gd name="f877" fmla="*/ f752 f398 1"/>
                  <a:gd name="f878" fmla="*/ f753 f397 1"/>
                  <a:gd name="f879" fmla="*/ f754 f398 1"/>
                  <a:gd name="f880" fmla="*/ f755 f397 1"/>
                  <a:gd name="f881" fmla="*/ f756 f398 1"/>
                  <a:gd name="f882" fmla="*/ f757 f397 1"/>
                  <a:gd name="f883" fmla="*/ f758 f398 1"/>
                  <a:gd name="f884" fmla="*/ f759 f397 1"/>
                  <a:gd name="f885" fmla="*/ f760 f398 1"/>
                  <a:gd name="f886" fmla="*/ f761 f397 1"/>
                  <a:gd name="f887" fmla="*/ f762 f398 1"/>
                  <a:gd name="f888" fmla="*/ f763 f397 1"/>
                  <a:gd name="f889" fmla="*/ f764 f398 1"/>
                  <a:gd name="f890" fmla="*/ f765 f398 1"/>
                  <a:gd name="f891" fmla="*/ f766 f397 1"/>
                  <a:gd name="f892" fmla="*/ f767 f398 1"/>
                  <a:gd name="f893" fmla="*/ f768 f397 1"/>
                  <a:gd name="f894" fmla="*/ f769 f398 1"/>
                  <a:gd name="f895" fmla="*/ f770 f397 1"/>
                  <a:gd name="f896" fmla="*/ f771 f398 1"/>
                </a:gdLst>
                <a:ahLst/>
                <a:cxnLst>
                  <a:cxn ang="3">
                    <a:pos x="hc" y="t"/>
                  </a:cxn>
                  <a:cxn ang="0">
                    <a:pos x="r" y="vc"/>
                  </a:cxn>
                  <a:cxn ang="cd4">
                    <a:pos x="hc" y="b"/>
                  </a:cxn>
                  <a:cxn ang="cd2">
                    <a:pos x="l" y="vc"/>
                  </a:cxn>
                  <a:cxn ang="f530">
                    <a:pos x="f779" y="f780"/>
                  </a:cxn>
                  <a:cxn ang="f530">
                    <a:pos x="f781" y="f782"/>
                  </a:cxn>
                  <a:cxn ang="f530">
                    <a:pos x="f783" y="f784"/>
                  </a:cxn>
                  <a:cxn ang="f530">
                    <a:pos x="f785" y="f786"/>
                  </a:cxn>
                  <a:cxn ang="f530">
                    <a:pos x="f787" y="f788"/>
                  </a:cxn>
                  <a:cxn ang="f530">
                    <a:pos x="f789" y="f790"/>
                  </a:cxn>
                  <a:cxn ang="f530">
                    <a:pos x="f791" y="f792"/>
                  </a:cxn>
                  <a:cxn ang="f530">
                    <a:pos x="f793" y="f794"/>
                  </a:cxn>
                  <a:cxn ang="f530">
                    <a:pos x="f795" y="f796"/>
                  </a:cxn>
                  <a:cxn ang="f530">
                    <a:pos x="f797" y="f798"/>
                  </a:cxn>
                  <a:cxn ang="f530">
                    <a:pos x="f799" y="f800"/>
                  </a:cxn>
                  <a:cxn ang="f530">
                    <a:pos x="f801" y="f802"/>
                  </a:cxn>
                  <a:cxn ang="f530">
                    <a:pos x="f803" y="f796"/>
                  </a:cxn>
                  <a:cxn ang="f530">
                    <a:pos x="f804" y="f805"/>
                  </a:cxn>
                  <a:cxn ang="f530">
                    <a:pos x="f806" y="f807"/>
                  </a:cxn>
                  <a:cxn ang="f530">
                    <a:pos x="f808" y="f809"/>
                  </a:cxn>
                  <a:cxn ang="f530">
                    <a:pos x="f810" y="f811"/>
                  </a:cxn>
                  <a:cxn ang="f530">
                    <a:pos x="f812" y="f813"/>
                  </a:cxn>
                  <a:cxn ang="f530">
                    <a:pos x="f814" y="f815"/>
                  </a:cxn>
                  <a:cxn ang="f530">
                    <a:pos x="f816" y="f817"/>
                  </a:cxn>
                  <a:cxn ang="f530">
                    <a:pos x="f818" y="f819"/>
                  </a:cxn>
                  <a:cxn ang="f530">
                    <a:pos x="f820" y="f817"/>
                  </a:cxn>
                  <a:cxn ang="f530">
                    <a:pos x="f821" y="f822"/>
                  </a:cxn>
                  <a:cxn ang="f530">
                    <a:pos x="f823" y="f824"/>
                  </a:cxn>
                  <a:cxn ang="f530">
                    <a:pos x="f825" y="f826"/>
                  </a:cxn>
                  <a:cxn ang="f530">
                    <a:pos x="f827" y="f828"/>
                  </a:cxn>
                  <a:cxn ang="f530">
                    <a:pos x="f829" y="f830"/>
                  </a:cxn>
                  <a:cxn ang="f530">
                    <a:pos x="f831" y="f832"/>
                  </a:cxn>
                  <a:cxn ang="f530">
                    <a:pos x="f833" y="f834"/>
                  </a:cxn>
                  <a:cxn ang="f530">
                    <a:pos x="f835" y="f836"/>
                  </a:cxn>
                  <a:cxn ang="f530">
                    <a:pos x="f837" y="f838"/>
                  </a:cxn>
                  <a:cxn ang="f530">
                    <a:pos x="f839" y="f840"/>
                  </a:cxn>
                  <a:cxn ang="f530">
                    <a:pos x="f841" y="f842"/>
                  </a:cxn>
                  <a:cxn ang="f530">
                    <a:pos x="f843" y="f844"/>
                  </a:cxn>
                  <a:cxn ang="f530">
                    <a:pos x="f845" y="f846"/>
                  </a:cxn>
                  <a:cxn ang="f530">
                    <a:pos x="f847" y="f848"/>
                  </a:cxn>
                  <a:cxn ang="f530">
                    <a:pos x="f849" y="f850"/>
                  </a:cxn>
                  <a:cxn ang="f530">
                    <a:pos x="f851" y="f852"/>
                  </a:cxn>
                  <a:cxn ang="f530">
                    <a:pos x="f853" y="f854"/>
                  </a:cxn>
                  <a:cxn ang="f530">
                    <a:pos x="f855" y="f856"/>
                  </a:cxn>
                  <a:cxn ang="f530">
                    <a:pos x="f857" y="f858"/>
                  </a:cxn>
                  <a:cxn ang="f530">
                    <a:pos x="f859" y="f860"/>
                  </a:cxn>
                  <a:cxn ang="f530">
                    <a:pos x="f861" y="f777"/>
                  </a:cxn>
                  <a:cxn ang="f530">
                    <a:pos x="f862" y="f863"/>
                  </a:cxn>
                  <a:cxn ang="f530">
                    <a:pos x="f864" y="f860"/>
                  </a:cxn>
                  <a:cxn ang="f530">
                    <a:pos x="f865" y="f866"/>
                  </a:cxn>
                  <a:cxn ang="f530">
                    <a:pos x="f867" y="f868"/>
                  </a:cxn>
                  <a:cxn ang="f530">
                    <a:pos x="f865" y="f869"/>
                  </a:cxn>
                  <a:cxn ang="f530">
                    <a:pos x="f870" y="f871"/>
                  </a:cxn>
                  <a:cxn ang="f530">
                    <a:pos x="f872" y="f873"/>
                  </a:cxn>
                  <a:cxn ang="f530">
                    <a:pos x="f874" y="f875"/>
                  </a:cxn>
                  <a:cxn ang="f530">
                    <a:pos x="f876" y="f877"/>
                  </a:cxn>
                  <a:cxn ang="f530">
                    <a:pos x="f878" y="f879"/>
                  </a:cxn>
                  <a:cxn ang="f530">
                    <a:pos x="f880" y="f881"/>
                  </a:cxn>
                  <a:cxn ang="f530">
                    <a:pos x="f882" y="f883"/>
                  </a:cxn>
                  <a:cxn ang="f530">
                    <a:pos x="f884" y="f885"/>
                  </a:cxn>
                  <a:cxn ang="f530">
                    <a:pos x="f886" y="f887"/>
                  </a:cxn>
                  <a:cxn ang="f530">
                    <a:pos x="f888" y="f889"/>
                  </a:cxn>
                  <a:cxn ang="f530">
                    <a:pos x="f886" y="f890"/>
                  </a:cxn>
                  <a:cxn ang="f530">
                    <a:pos x="f891" y="f892"/>
                  </a:cxn>
                  <a:cxn ang="f530">
                    <a:pos x="f893" y="f894"/>
                  </a:cxn>
                  <a:cxn ang="f530">
                    <a:pos x="f895" y="f896"/>
                  </a:cxn>
                </a:cxnLst>
                <a:rect l="f775" t="f778" r="f776" b="f777"/>
                <a:pathLst>
                  <a:path w="1291" h="830">
                    <a:moveTo>
                      <a:pt x="f8" y="f9"/>
                    </a:moveTo>
                    <a:lnTo>
                      <a:pt x="f8" y="f9"/>
                    </a:lnTo>
                    <a:lnTo>
                      <a:pt x="f10" y="f11"/>
                    </a:lnTo>
                    <a:lnTo>
                      <a:pt x="f12" y="f13"/>
                    </a:lnTo>
                    <a:lnTo>
                      <a:pt x="f14" y="f15"/>
                    </a:lnTo>
                    <a:lnTo>
                      <a:pt x="f16" y="f17"/>
                    </a:lnTo>
                    <a:lnTo>
                      <a:pt x="f18" y="f19"/>
                    </a:lnTo>
                    <a:lnTo>
                      <a:pt x="f20" y="f21"/>
                    </a:lnTo>
                    <a:lnTo>
                      <a:pt x="f22" y="f23"/>
                    </a:lnTo>
                    <a:lnTo>
                      <a:pt x="f24" y="f25"/>
                    </a:lnTo>
                    <a:lnTo>
                      <a:pt x="f24" y="f23"/>
                    </a:lnTo>
                    <a:lnTo>
                      <a:pt x="f12" y="f26"/>
                    </a:lnTo>
                    <a:lnTo>
                      <a:pt x="f27" y="f28"/>
                    </a:lnTo>
                    <a:lnTo>
                      <a:pt x="f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
                    </a:lnTo>
                    <a:lnTo>
                      <a:pt x="f53" y="f54"/>
                    </a:lnTo>
                    <a:lnTo>
                      <a:pt x="f55" y="f56"/>
                    </a:lnTo>
                    <a:lnTo>
                      <a:pt x="f57" y="f58"/>
                    </a:lnTo>
                    <a:lnTo>
                      <a:pt x="f59" y="f60"/>
                    </a:lnTo>
                    <a:lnTo>
                      <a:pt x="f61" y="f62"/>
                    </a:lnTo>
                    <a:lnTo>
                      <a:pt x="f63" y="f64"/>
                    </a:lnTo>
                    <a:lnTo>
                      <a:pt x="f65" y="f39"/>
                    </a:lnTo>
                    <a:lnTo>
                      <a:pt x="f66" y="f39"/>
                    </a:lnTo>
                    <a:lnTo>
                      <a:pt x="f67" y="f68"/>
                    </a:lnTo>
                    <a:lnTo>
                      <a:pt x="f69" y="f68"/>
                    </a:lnTo>
                    <a:lnTo>
                      <a:pt x="f70" y="f68"/>
                    </a:lnTo>
                    <a:lnTo>
                      <a:pt x="f71" y="f39"/>
                    </a:lnTo>
                    <a:lnTo>
                      <a:pt x="f72" y="f73"/>
                    </a:lnTo>
                    <a:lnTo>
                      <a:pt x="f74" y="f75"/>
                    </a:lnTo>
                    <a:lnTo>
                      <a:pt x="f76" y="f43"/>
                    </a:lnTo>
                    <a:lnTo>
                      <a:pt x="f77" y="f78"/>
                    </a:lnTo>
                    <a:lnTo>
                      <a:pt x="f79" y="f80"/>
                    </a:lnTo>
                    <a:lnTo>
                      <a:pt x="f81" y="f82"/>
                    </a:lnTo>
                    <a:lnTo>
                      <a:pt x="f83" y="f58"/>
                    </a:lnTo>
                    <a:lnTo>
                      <a:pt x="f84" y="f47"/>
                    </a:lnTo>
                    <a:lnTo>
                      <a:pt x="f85" y="f58"/>
                    </a:lnTo>
                    <a:lnTo>
                      <a:pt x="f86" y="f58"/>
                    </a:lnTo>
                    <a:lnTo>
                      <a:pt x="f86" y="f39"/>
                    </a:lnTo>
                    <a:lnTo>
                      <a:pt x="f87" y="f41"/>
                    </a:lnTo>
                    <a:lnTo>
                      <a:pt x="f88" y="f43"/>
                    </a:lnTo>
                    <a:lnTo>
                      <a:pt x="f89" y="f43"/>
                    </a:lnTo>
                    <a:lnTo>
                      <a:pt x="f90" y="f91"/>
                    </a:lnTo>
                    <a:lnTo>
                      <a:pt x="f92" y="f68"/>
                    </a:lnTo>
                    <a:lnTo>
                      <a:pt x="f93" y="f31"/>
                    </a:lnTo>
                    <a:lnTo>
                      <a:pt x="f94" y="f95"/>
                    </a:lnTo>
                    <a:lnTo>
                      <a:pt x="f96" y="f97"/>
                    </a:lnTo>
                    <a:lnTo>
                      <a:pt x="f98" y="f99"/>
                    </a:lnTo>
                    <a:lnTo>
                      <a:pt x="f100" y="f101"/>
                    </a:lnTo>
                    <a:lnTo>
                      <a:pt x="f102" y="f103"/>
                    </a:lnTo>
                    <a:lnTo>
                      <a:pt x="f102" y="f104"/>
                    </a:lnTo>
                    <a:lnTo>
                      <a:pt x="f102" y="f105"/>
                    </a:lnTo>
                    <a:lnTo>
                      <a:pt x="f106" y="f107"/>
                    </a:lnTo>
                    <a:lnTo>
                      <a:pt x="f108" y="f2"/>
                    </a:lnTo>
                    <a:lnTo>
                      <a:pt x="f109" y="f110"/>
                    </a:lnTo>
                    <a:lnTo>
                      <a:pt x="f111" y="f9"/>
                    </a:lnTo>
                    <a:lnTo>
                      <a:pt x="f112" y="f113"/>
                    </a:lnTo>
                    <a:lnTo>
                      <a:pt x="f114" y="f115"/>
                    </a:lnTo>
                    <a:lnTo>
                      <a:pt x="f116" y="f117"/>
                    </a:lnTo>
                    <a:lnTo>
                      <a:pt x="f118" y="f119"/>
                    </a:lnTo>
                    <a:lnTo>
                      <a:pt x="f120" y="f121"/>
                    </a:lnTo>
                    <a:lnTo>
                      <a:pt x="f122" y="f119"/>
                    </a:lnTo>
                    <a:lnTo>
                      <a:pt x="f123" y="f124"/>
                    </a:lnTo>
                    <a:lnTo>
                      <a:pt x="f125" y="f124"/>
                    </a:lnTo>
                    <a:lnTo>
                      <a:pt x="f126" y="f121"/>
                    </a:lnTo>
                    <a:lnTo>
                      <a:pt x="f127" y="f128"/>
                    </a:lnTo>
                    <a:lnTo>
                      <a:pt x="f129" y="f130"/>
                    </a:lnTo>
                    <a:lnTo>
                      <a:pt x="f131" y="f132"/>
                    </a:lnTo>
                    <a:lnTo>
                      <a:pt x="f133" y="f134"/>
                    </a:lnTo>
                    <a:lnTo>
                      <a:pt x="f135" y="f134"/>
                    </a:lnTo>
                    <a:lnTo>
                      <a:pt x="f136" y="f137"/>
                    </a:lnTo>
                    <a:lnTo>
                      <a:pt x="f138" y="f139"/>
                    </a:lnTo>
                    <a:lnTo>
                      <a:pt x="f140" y="f141"/>
                    </a:lnTo>
                    <a:lnTo>
                      <a:pt x="f142" y="f143"/>
                    </a:lnTo>
                    <a:lnTo>
                      <a:pt x="f144" y="f145"/>
                    </a:lnTo>
                    <a:lnTo>
                      <a:pt x="f117" y="f146"/>
                    </a:lnTo>
                    <a:lnTo>
                      <a:pt x="f147" y="f145"/>
                    </a:lnTo>
                    <a:lnTo>
                      <a:pt x="f148" y="f149"/>
                    </a:lnTo>
                    <a:lnTo>
                      <a:pt x="f150" y="f115"/>
                    </a:lnTo>
                    <a:lnTo>
                      <a:pt x="f151" y="f152"/>
                    </a:lnTo>
                    <a:lnTo>
                      <a:pt x="f153" y="f117"/>
                    </a:lnTo>
                    <a:lnTo>
                      <a:pt x="f154" y="f141"/>
                    </a:lnTo>
                    <a:lnTo>
                      <a:pt x="f155" y="f156"/>
                    </a:lnTo>
                    <a:lnTo>
                      <a:pt x="f157" y="f149"/>
                    </a:lnTo>
                    <a:lnTo>
                      <a:pt x="f103" y="f158"/>
                    </a:lnTo>
                    <a:lnTo>
                      <a:pt x="f159" y="f160"/>
                    </a:lnTo>
                    <a:lnTo>
                      <a:pt x="f161" y="f162"/>
                    </a:lnTo>
                    <a:lnTo>
                      <a:pt x="f163" y="f164"/>
                    </a:lnTo>
                    <a:lnTo>
                      <a:pt x="f165" y="f156"/>
                    </a:lnTo>
                    <a:lnTo>
                      <a:pt x="f166" y="f147"/>
                    </a:lnTo>
                    <a:lnTo>
                      <a:pt x="f167" y="f117"/>
                    </a:lnTo>
                    <a:lnTo>
                      <a:pt x="f168" y="f121"/>
                    </a:lnTo>
                    <a:lnTo>
                      <a:pt x="f169" y="f170"/>
                    </a:lnTo>
                    <a:lnTo>
                      <a:pt x="f171" y="f170"/>
                    </a:lnTo>
                    <a:lnTo>
                      <a:pt x="f172" y="f170"/>
                    </a:lnTo>
                    <a:lnTo>
                      <a:pt x="f173" y="f174"/>
                    </a:lnTo>
                    <a:lnTo>
                      <a:pt x="f175" y="f176"/>
                    </a:lnTo>
                    <a:lnTo>
                      <a:pt x="f177" y="f178"/>
                    </a:lnTo>
                    <a:lnTo>
                      <a:pt x="f5" y="f179"/>
                    </a:lnTo>
                    <a:lnTo>
                      <a:pt x="f180" y="f125"/>
                    </a:lnTo>
                    <a:lnTo>
                      <a:pt x="f49" y="f126"/>
                    </a:lnTo>
                    <a:lnTo>
                      <a:pt x="f181" y="f182"/>
                    </a:lnTo>
                    <a:lnTo>
                      <a:pt x="f183" y="f184"/>
                    </a:lnTo>
                    <a:lnTo>
                      <a:pt x="f185" y="f186"/>
                    </a:lnTo>
                    <a:lnTo>
                      <a:pt x="f165" y="f187"/>
                    </a:lnTo>
                    <a:lnTo>
                      <a:pt x="f188" y="f189"/>
                    </a:lnTo>
                    <a:lnTo>
                      <a:pt x="f190" y="f191"/>
                    </a:lnTo>
                    <a:lnTo>
                      <a:pt x="f192" y="f193"/>
                    </a:lnTo>
                    <a:lnTo>
                      <a:pt x="f194" y="f195"/>
                    </a:lnTo>
                    <a:lnTo>
                      <a:pt x="f174" y="f196"/>
                    </a:lnTo>
                    <a:lnTo>
                      <a:pt x="f197" y="f198"/>
                    </a:lnTo>
                    <a:lnTo>
                      <a:pt x="f115" y="f199"/>
                    </a:lnTo>
                    <a:lnTo>
                      <a:pt x="f200" y="f201"/>
                    </a:lnTo>
                    <a:lnTo>
                      <a:pt x="f202" y="f203"/>
                    </a:lnTo>
                    <a:lnTo>
                      <a:pt x="f202" y="f204"/>
                    </a:lnTo>
                    <a:lnTo>
                      <a:pt x="f205" y="f206"/>
                    </a:lnTo>
                    <a:lnTo>
                      <a:pt x="f153" y="f125"/>
                    </a:lnTo>
                    <a:lnTo>
                      <a:pt x="f207" y="f208"/>
                    </a:lnTo>
                    <a:lnTo>
                      <a:pt x="f209" y="f210"/>
                    </a:lnTo>
                    <a:lnTo>
                      <a:pt x="f211" y="f182"/>
                    </a:lnTo>
                    <a:lnTo>
                      <a:pt x="f212" y="f213"/>
                    </a:lnTo>
                    <a:lnTo>
                      <a:pt x="f214" y="f215"/>
                    </a:lnTo>
                    <a:lnTo>
                      <a:pt x="f136" y="f201"/>
                    </a:lnTo>
                    <a:lnTo>
                      <a:pt x="f216" y="f217"/>
                    </a:lnTo>
                    <a:lnTo>
                      <a:pt x="f218" y="f219"/>
                    </a:lnTo>
                    <a:lnTo>
                      <a:pt x="f220" y="f221"/>
                    </a:lnTo>
                    <a:lnTo>
                      <a:pt x="f222" y="f186"/>
                    </a:lnTo>
                    <a:lnTo>
                      <a:pt x="f223" y="f224"/>
                    </a:lnTo>
                    <a:lnTo>
                      <a:pt x="f225" y="f226"/>
                    </a:lnTo>
                    <a:lnTo>
                      <a:pt x="f227" y="f228"/>
                    </a:lnTo>
                    <a:lnTo>
                      <a:pt x="f229" y="f228"/>
                    </a:lnTo>
                    <a:lnTo>
                      <a:pt x="f230" y="f228"/>
                    </a:lnTo>
                    <a:lnTo>
                      <a:pt x="f231" y="f232"/>
                    </a:lnTo>
                    <a:lnTo>
                      <a:pt x="f233" y="f234"/>
                    </a:lnTo>
                    <a:lnTo>
                      <a:pt x="f235" y="f236"/>
                    </a:lnTo>
                    <a:lnTo>
                      <a:pt x="f237" y="f238"/>
                    </a:lnTo>
                    <a:lnTo>
                      <a:pt x="f239" y="f240"/>
                    </a:lnTo>
                    <a:lnTo>
                      <a:pt x="f108" y="f241"/>
                    </a:lnTo>
                    <a:lnTo>
                      <a:pt x="f242" y="f243"/>
                    </a:lnTo>
                    <a:lnTo>
                      <a:pt x="f244" y="f245"/>
                    </a:lnTo>
                    <a:lnTo>
                      <a:pt x="f246" y="f247"/>
                    </a:lnTo>
                    <a:lnTo>
                      <a:pt x="f248" y="f227"/>
                    </a:lnTo>
                    <a:lnTo>
                      <a:pt x="f94" y="f249"/>
                    </a:lnTo>
                    <a:lnTo>
                      <a:pt x="f228" y="f112"/>
                    </a:lnTo>
                    <a:lnTo>
                      <a:pt x="f250" y="f251"/>
                    </a:lnTo>
                    <a:lnTo>
                      <a:pt x="f252" y="f253"/>
                    </a:lnTo>
                    <a:lnTo>
                      <a:pt x="f254" y="f255"/>
                    </a:lnTo>
                    <a:lnTo>
                      <a:pt x="f256" y="f257"/>
                    </a:lnTo>
                    <a:lnTo>
                      <a:pt x="f258" y="f259"/>
                    </a:lnTo>
                    <a:lnTo>
                      <a:pt x="f260" y="f245"/>
                    </a:lnTo>
                    <a:lnTo>
                      <a:pt x="f261" y="f243"/>
                    </a:lnTo>
                    <a:lnTo>
                      <a:pt x="f261" y="f262"/>
                    </a:lnTo>
                    <a:lnTo>
                      <a:pt x="f87" y="f241"/>
                    </a:lnTo>
                    <a:lnTo>
                      <a:pt x="f263" y="f264"/>
                    </a:lnTo>
                    <a:lnTo>
                      <a:pt x="f265" y="f266"/>
                    </a:lnTo>
                    <a:lnTo>
                      <a:pt x="f267" y="f264"/>
                    </a:lnTo>
                    <a:lnTo>
                      <a:pt x="f268" y="f241"/>
                    </a:lnTo>
                    <a:lnTo>
                      <a:pt x="f269" y="f270"/>
                    </a:lnTo>
                    <a:lnTo>
                      <a:pt x="f271" y="f243"/>
                    </a:lnTo>
                    <a:lnTo>
                      <a:pt x="f271" y="f189"/>
                    </a:lnTo>
                    <a:lnTo>
                      <a:pt x="f272" y="f273"/>
                    </a:lnTo>
                    <a:lnTo>
                      <a:pt x="f274" y="f275"/>
                    </a:lnTo>
                    <a:lnTo>
                      <a:pt x="f276" y="f277"/>
                    </a:lnTo>
                    <a:lnTo>
                      <a:pt x="f84" y="f250"/>
                    </a:lnTo>
                    <a:lnTo>
                      <a:pt x="f278" y="f279"/>
                    </a:lnTo>
                    <a:lnTo>
                      <a:pt x="f280" y="f281"/>
                    </a:lnTo>
                    <a:lnTo>
                      <a:pt x="f282" y="f283"/>
                    </a:lnTo>
                    <a:lnTo>
                      <a:pt x="f81" y="f284"/>
                    </a:lnTo>
                    <a:lnTo>
                      <a:pt x="f285" y="f286"/>
                    </a:lnTo>
                    <a:lnTo>
                      <a:pt x="f287" y="f288"/>
                    </a:lnTo>
                    <a:lnTo>
                      <a:pt x="f72" y="f289"/>
                    </a:lnTo>
                    <a:lnTo>
                      <a:pt x="f71" y="f290"/>
                    </a:lnTo>
                    <a:lnTo>
                      <a:pt x="f291" y="f292"/>
                    </a:lnTo>
                    <a:lnTo>
                      <a:pt x="f293" y="f7"/>
                    </a:lnTo>
                    <a:lnTo>
                      <a:pt x="f294" y="f7"/>
                    </a:lnTo>
                    <a:lnTo>
                      <a:pt x="f295" y="f7"/>
                    </a:lnTo>
                    <a:lnTo>
                      <a:pt x="f296" y="f297"/>
                    </a:lnTo>
                    <a:lnTo>
                      <a:pt x="f298" y="f299"/>
                    </a:lnTo>
                    <a:lnTo>
                      <a:pt x="f300" y="f301"/>
                    </a:lnTo>
                    <a:lnTo>
                      <a:pt x="f302" y="f261"/>
                    </a:lnTo>
                    <a:lnTo>
                      <a:pt x="f302" y="f303"/>
                    </a:lnTo>
                    <a:lnTo>
                      <a:pt x="f302" y="f304"/>
                    </a:lnTo>
                    <a:lnTo>
                      <a:pt x="f298" y="f305"/>
                    </a:lnTo>
                    <a:lnTo>
                      <a:pt x="f306" y="f288"/>
                    </a:lnTo>
                    <a:lnTo>
                      <a:pt x="f295" y="f307"/>
                    </a:lnTo>
                    <a:lnTo>
                      <a:pt x="f308" y="f309"/>
                    </a:lnTo>
                    <a:lnTo>
                      <a:pt x="f291" y="f90"/>
                    </a:lnTo>
                    <a:lnTo>
                      <a:pt x="f310" y="f311"/>
                    </a:lnTo>
                    <a:lnTo>
                      <a:pt x="f312" y="f234"/>
                    </a:lnTo>
                    <a:lnTo>
                      <a:pt x="f313" y="f314"/>
                    </a:lnTo>
                    <a:lnTo>
                      <a:pt x="f315" y="f316"/>
                    </a:lnTo>
                    <a:lnTo>
                      <a:pt x="f317" y="f318"/>
                    </a:lnTo>
                    <a:lnTo>
                      <a:pt x="f317" y="f240"/>
                    </a:lnTo>
                    <a:lnTo>
                      <a:pt x="f319" y="f102"/>
                    </a:lnTo>
                    <a:lnTo>
                      <a:pt x="f320" y="f321"/>
                    </a:lnTo>
                    <a:lnTo>
                      <a:pt x="f310" y="f322"/>
                    </a:lnTo>
                    <a:lnTo>
                      <a:pt x="f323" y="f314"/>
                    </a:lnTo>
                    <a:lnTo>
                      <a:pt x="f324" y="f325"/>
                    </a:lnTo>
                    <a:lnTo>
                      <a:pt x="f326" y="f277"/>
                    </a:lnTo>
                    <a:lnTo>
                      <a:pt x="f327" y="f277"/>
                    </a:lnTo>
                    <a:lnTo>
                      <a:pt x="f308" y="f328"/>
                    </a:lnTo>
                    <a:lnTo>
                      <a:pt x="f329" y="f277"/>
                    </a:lnTo>
                    <a:lnTo>
                      <a:pt x="f306" y="f234"/>
                    </a:lnTo>
                    <a:lnTo>
                      <a:pt x="f330" y="f314"/>
                    </a:lnTo>
                    <a:lnTo>
                      <a:pt x="f331" y="f332"/>
                    </a:lnTo>
                    <a:lnTo>
                      <a:pt x="f333" y="f321"/>
                    </a:lnTo>
                    <a:lnTo>
                      <a:pt x="f334" y="f335"/>
                    </a:lnTo>
                    <a:lnTo>
                      <a:pt x="f336" y="f337"/>
                    </a:lnTo>
                    <a:lnTo>
                      <a:pt x="f338" y="f339"/>
                    </a:lnTo>
                    <a:lnTo>
                      <a:pt x="f340" y="f341"/>
                    </a:lnTo>
                    <a:lnTo>
                      <a:pt x="f340" y="f264"/>
                    </a:lnTo>
                    <a:lnTo>
                      <a:pt x="f340" y="f109"/>
                    </a:lnTo>
                    <a:lnTo>
                      <a:pt x="f340" y="f342"/>
                    </a:lnTo>
                    <a:lnTo>
                      <a:pt x="f298" y="f186"/>
                    </a:lnTo>
                    <a:lnTo>
                      <a:pt x="f298" y="f343"/>
                    </a:lnTo>
                    <a:lnTo>
                      <a:pt x="f344" y="f345"/>
                    </a:lnTo>
                    <a:lnTo>
                      <a:pt x="f340" y="f346"/>
                    </a:lnTo>
                    <a:lnTo>
                      <a:pt x="f347" y="f249"/>
                    </a:lnTo>
                    <a:lnTo>
                      <a:pt x="f348" y="f349"/>
                    </a:lnTo>
                    <a:lnTo>
                      <a:pt x="f350" y="f227"/>
                    </a:lnTo>
                    <a:lnTo>
                      <a:pt x="f351" y="f193"/>
                    </a:lnTo>
                    <a:lnTo>
                      <a:pt x="f352" y="f353"/>
                    </a:lnTo>
                    <a:lnTo>
                      <a:pt x="f354" y="f193"/>
                    </a:lnTo>
                    <a:lnTo>
                      <a:pt x="f355" y="f349"/>
                    </a:lnTo>
                    <a:lnTo>
                      <a:pt x="f356" y="f357"/>
                    </a:lnTo>
                    <a:lnTo>
                      <a:pt x="f358" y="f195"/>
                    </a:lnTo>
                    <a:lnTo>
                      <a:pt x="f358" y="f219"/>
                    </a:lnTo>
                    <a:lnTo>
                      <a:pt x="f66" y="f359"/>
                    </a:lnTo>
                    <a:lnTo>
                      <a:pt x="f360" y="f361"/>
                    </a:lnTo>
                    <a:lnTo>
                      <a:pt x="f362" y="f363"/>
                    </a:lnTo>
                    <a:lnTo>
                      <a:pt x="f364" y="f122"/>
                    </a:lnTo>
                    <a:lnTo>
                      <a:pt x="f365" y="f366"/>
                    </a:lnTo>
                    <a:lnTo>
                      <a:pt x="f367" y="f210"/>
                    </a:lnTo>
                    <a:lnTo>
                      <a:pt x="f368" y="f369"/>
                    </a:lnTo>
                    <a:lnTo>
                      <a:pt x="f370" y="f203"/>
                    </a:lnTo>
                    <a:lnTo>
                      <a:pt x="f371" y="f372"/>
                    </a:lnTo>
                    <a:lnTo>
                      <a:pt x="f373" y="f374"/>
                    </a:lnTo>
                    <a:lnTo>
                      <a:pt x="f50" y="f131"/>
                    </a:lnTo>
                    <a:lnTo>
                      <a:pt x="f50" y="f135"/>
                    </a:lnTo>
                    <a:lnTo>
                      <a:pt x="f50" y="f375"/>
                    </a:lnTo>
                    <a:lnTo>
                      <a:pt x="f373" y="f376"/>
                    </a:lnTo>
                    <a:lnTo>
                      <a:pt x="f370" y="f377"/>
                    </a:lnTo>
                    <a:lnTo>
                      <a:pt x="f378" y="f379"/>
                    </a:lnTo>
                    <a:lnTo>
                      <a:pt x="f380" y="f141"/>
                    </a:lnTo>
                    <a:lnTo>
                      <a:pt x="f371" y="f381"/>
                    </a:lnTo>
                    <a:lnTo>
                      <a:pt x="f55" y="f382"/>
                    </a:lnTo>
                    <a:lnTo>
                      <a:pt x="f55" y="f383"/>
                    </a:lnTo>
                    <a:lnTo>
                      <a:pt x="f371" y="f384"/>
                    </a:lnTo>
                    <a:lnTo>
                      <a:pt x="f385" y="f384"/>
                    </a:lnTo>
                    <a:lnTo>
                      <a:pt x="f30" y="f386"/>
                    </a:lnTo>
                    <a:lnTo>
                      <a:pt x="f387" y="f124"/>
                    </a:lnTo>
                    <a:lnTo>
                      <a:pt x="f6" y="f388"/>
                    </a:lnTo>
                    <a:lnTo>
                      <a:pt x="f6" y="f386"/>
                    </a:lnTo>
                    <a:lnTo>
                      <a:pt x="f389" y="f390"/>
                    </a:lnTo>
                    <a:lnTo>
                      <a:pt x="f391" y="f392"/>
                    </a:lnTo>
                    <a:lnTo>
                      <a:pt x="f22" y="f393"/>
                    </a:lnTo>
                    <a:lnTo>
                      <a:pt x="f12" y="f394"/>
                    </a:lnTo>
                    <a:lnTo>
                      <a:pt x="f10" y="f395"/>
                    </a:lnTo>
                    <a:lnTo>
                      <a:pt x="f8" y="f9"/>
                    </a:lnTo>
                    <a:close/>
                  </a:path>
                </a:pathLst>
              </a:custGeom>
              <a:solidFill>
                <a:srgbClr val="5B9BD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endParaRPr lang="en-US" sz="1800" b="0" i="0" u="none" strike="noStrike" kern="0" cap="none" spc="0" baseline="0">
                  <a:solidFill>
                    <a:schemeClr val="bg1"/>
                  </a:solidFill>
                  <a:uFillTx/>
                  <a:latin typeface="Gulim" panose="020B0600000101010101" pitchFamily="34" charset="-127"/>
                  <a:ea typeface="Gulim" panose="020B0600000101010101" pitchFamily="34" charset="-127"/>
                </a:endParaRPr>
              </a:p>
            </p:txBody>
          </p:sp>
        </p:grpSp>
      </p:grpSp>
      <p:grpSp>
        <p:nvGrpSpPr>
          <p:cNvPr id="46" name="Group 135"/>
          <p:cNvGrpSpPr/>
          <p:nvPr/>
        </p:nvGrpSpPr>
        <p:grpSpPr>
          <a:xfrm>
            <a:off x="5329364" y="4130420"/>
            <a:ext cx="1472110" cy="1629743"/>
            <a:chOff x="4879430" y="4115906"/>
            <a:chExt cx="1472110" cy="1629743"/>
          </a:xfrm>
        </p:grpSpPr>
        <p:grpSp>
          <p:nvGrpSpPr>
            <p:cNvPr id="47" name="Group 136"/>
            <p:cNvGrpSpPr/>
            <p:nvPr/>
          </p:nvGrpSpPr>
          <p:grpSpPr>
            <a:xfrm>
              <a:off x="4879430" y="4117387"/>
              <a:ext cx="1470574" cy="1628262"/>
              <a:chOff x="4879430" y="4117387"/>
              <a:chExt cx="1470574" cy="1628262"/>
            </a:xfrm>
          </p:grpSpPr>
          <p:sp>
            <p:nvSpPr>
              <p:cNvPr id="48" name="Freeform 137"/>
              <p:cNvSpPr/>
              <p:nvPr/>
            </p:nvSpPr>
            <p:spPr>
              <a:xfrm>
                <a:off x="6166759" y="5189585"/>
                <a:ext cx="183245" cy="320917"/>
              </a:xfrm>
              <a:custGeom>
                <a:avLst/>
                <a:gdLst>
                  <a:gd name="f0" fmla="val 10800000"/>
                  <a:gd name="f1" fmla="val 5400000"/>
                  <a:gd name="f2" fmla="val 180"/>
                  <a:gd name="f3" fmla="val w"/>
                  <a:gd name="f4" fmla="val h"/>
                  <a:gd name="f5" fmla="val 0"/>
                  <a:gd name="f6" fmla="val 119"/>
                  <a:gd name="f7" fmla="val 217"/>
                  <a:gd name="f8" fmla="val 69"/>
                  <a:gd name="f9" fmla="val 107"/>
                  <a:gd name="f10" fmla="val 22"/>
                  <a:gd name="f11" fmla="val 92"/>
                  <a:gd name="f12" fmla="val 73"/>
                  <a:gd name="f13" fmla="val 35"/>
                  <a:gd name="f14" fmla="val 57"/>
                  <a:gd name="f15" fmla="val 29"/>
                  <a:gd name="f16" fmla="val 62"/>
                  <a:gd name="f17" fmla="val 18"/>
                  <a:gd name="f18" fmla="val 71"/>
                  <a:gd name="f19" fmla="val 11"/>
                  <a:gd name="f20" fmla="val 77"/>
                  <a:gd name="f21" fmla="val 6"/>
                  <a:gd name="f22" fmla="val 84"/>
                  <a:gd name="f23" fmla="val 2"/>
                  <a:gd name="f24" fmla="val 99"/>
                  <a:gd name="f25" fmla="val 116"/>
                  <a:gd name="f26" fmla="val 135"/>
                  <a:gd name="f27" fmla="val 12"/>
                  <a:gd name="f28" fmla="val 156"/>
                  <a:gd name="f29" fmla="val 199"/>
                  <a:gd name="f30" fmla="val 17"/>
                  <a:gd name="f31" fmla="val 203"/>
                  <a:gd name="f32" fmla="val 30"/>
                  <a:gd name="f33" fmla="val 211"/>
                  <a:gd name="f34" fmla="val 36"/>
                  <a:gd name="f35" fmla="val 214"/>
                  <a:gd name="f36" fmla="val 42"/>
                  <a:gd name="f37" fmla="val 47"/>
                  <a:gd name="f38" fmla="val 49"/>
                  <a:gd name="f39" fmla="val 215"/>
                  <a:gd name="f40" fmla="val 50"/>
                  <a:gd name="f41" fmla="val 65"/>
                  <a:gd name="f42" fmla="val 159"/>
                  <a:gd name="f43" fmla="val 89"/>
                  <a:gd name="f44" fmla="val 102"/>
                  <a:gd name="f45" fmla="+- 0 0 -90"/>
                  <a:gd name="f46" fmla="*/ f3 1 119"/>
                  <a:gd name="f47" fmla="*/ f4 1 217"/>
                  <a:gd name="f48" fmla="val f5"/>
                  <a:gd name="f49" fmla="val f6"/>
                  <a:gd name="f50" fmla="val f7"/>
                  <a:gd name="f51" fmla="*/ f45 f0 1"/>
                  <a:gd name="f52" fmla="+- f50 0 f48"/>
                  <a:gd name="f53" fmla="+- f49 0 f48"/>
                  <a:gd name="f54" fmla="*/ f51 1 f2"/>
                  <a:gd name="f55" fmla="*/ f53 1 119"/>
                  <a:gd name="f56" fmla="*/ f52 1 217"/>
                  <a:gd name="f57" fmla="*/ 119 f53 1"/>
                  <a:gd name="f58" fmla="*/ 69 f52 1"/>
                  <a:gd name="f59" fmla="*/ 107 f53 1"/>
                  <a:gd name="f60" fmla="*/ 22 f52 1"/>
                  <a:gd name="f61" fmla="*/ 92 f53 1"/>
                  <a:gd name="f62" fmla="*/ 0 f52 1"/>
                  <a:gd name="f63" fmla="*/ 73 f53 1"/>
                  <a:gd name="f64" fmla="*/ 35 f53 1"/>
                  <a:gd name="f65" fmla="*/ 57 f52 1"/>
                  <a:gd name="f66" fmla="*/ 29 f53 1"/>
                  <a:gd name="f67" fmla="*/ 62 f52 1"/>
                  <a:gd name="f68" fmla="*/ 18 f53 1"/>
                  <a:gd name="f69" fmla="*/ 71 f52 1"/>
                  <a:gd name="f70" fmla="*/ 11 f53 1"/>
                  <a:gd name="f71" fmla="*/ 77 f52 1"/>
                  <a:gd name="f72" fmla="*/ 6 f53 1"/>
                  <a:gd name="f73" fmla="*/ 84 f52 1"/>
                  <a:gd name="f74" fmla="*/ 2 f53 1"/>
                  <a:gd name="f75" fmla="*/ 92 f52 1"/>
                  <a:gd name="f76" fmla="*/ 0 f53 1"/>
                  <a:gd name="f77" fmla="*/ 99 f52 1"/>
                  <a:gd name="f78" fmla="*/ 116 f52 1"/>
                  <a:gd name="f79" fmla="*/ 135 f52 1"/>
                  <a:gd name="f80" fmla="*/ 12 f53 1"/>
                  <a:gd name="f81" fmla="*/ 156 f52 1"/>
                  <a:gd name="f82" fmla="*/ 199 f52 1"/>
                  <a:gd name="f83" fmla="*/ 17 f53 1"/>
                  <a:gd name="f84" fmla="*/ 203 f52 1"/>
                  <a:gd name="f85" fmla="*/ 30 f53 1"/>
                  <a:gd name="f86" fmla="*/ 211 f52 1"/>
                  <a:gd name="f87" fmla="*/ 36 f53 1"/>
                  <a:gd name="f88" fmla="*/ 214 f52 1"/>
                  <a:gd name="f89" fmla="*/ 42 f53 1"/>
                  <a:gd name="f90" fmla="*/ 217 f52 1"/>
                  <a:gd name="f91" fmla="*/ 47 f53 1"/>
                  <a:gd name="f92" fmla="*/ 49 f53 1"/>
                  <a:gd name="f93" fmla="*/ 215 f52 1"/>
                  <a:gd name="f94" fmla="*/ 50 f53 1"/>
                  <a:gd name="f95" fmla="*/ 65 f53 1"/>
                  <a:gd name="f96" fmla="*/ 159 f52 1"/>
                  <a:gd name="f97" fmla="*/ 89 f53 1"/>
                  <a:gd name="f98" fmla="*/ 102 f52 1"/>
                  <a:gd name="f99" fmla="+- f54 0 f1"/>
                  <a:gd name="f100" fmla="*/ f57 1 119"/>
                  <a:gd name="f101" fmla="*/ f58 1 217"/>
                  <a:gd name="f102" fmla="*/ f59 1 119"/>
                  <a:gd name="f103" fmla="*/ f60 1 217"/>
                  <a:gd name="f104" fmla="*/ f61 1 119"/>
                  <a:gd name="f105" fmla="*/ f62 1 217"/>
                  <a:gd name="f106" fmla="*/ f63 1 119"/>
                  <a:gd name="f107" fmla="*/ f64 1 119"/>
                  <a:gd name="f108" fmla="*/ f65 1 217"/>
                  <a:gd name="f109" fmla="*/ f66 1 119"/>
                  <a:gd name="f110" fmla="*/ f67 1 217"/>
                  <a:gd name="f111" fmla="*/ f68 1 119"/>
                  <a:gd name="f112" fmla="*/ f69 1 217"/>
                  <a:gd name="f113" fmla="*/ f70 1 119"/>
                  <a:gd name="f114" fmla="*/ f71 1 217"/>
                  <a:gd name="f115" fmla="*/ f72 1 119"/>
                  <a:gd name="f116" fmla="*/ f73 1 217"/>
                  <a:gd name="f117" fmla="*/ f74 1 119"/>
                  <a:gd name="f118" fmla="*/ f75 1 217"/>
                  <a:gd name="f119" fmla="*/ f76 1 119"/>
                  <a:gd name="f120" fmla="*/ f77 1 217"/>
                  <a:gd name="f121" fmla="*/ f78 1 217"/>
                  <a:gd name="f122" fmla="*/ f79 1 217"/>
                  <a:gd name="f123" fmla="*/ f80 1 119"/>
                  <a:gd name="f124" fmla="*/ f81 1 217"/>
                  <a:gd name="f125" fmla="*/ f82 1 217"/>
                  <a:gd name="f126" fmla="*/ f83 1 119"/>
                  <a:gd name="f127" fmla="*/ f84 1 217"/>
                  <a:gd name="f128" fmla="*/ f85 1 119"/>
                  <a:gd name="f129" fmla="*/ f86 1 217"/>
                  <a:gd name="f130" fmla="*/ f87 1 119"/>
                  <a:gd name="f131" fmla="*/ f88 1 217"/>
                  <a:gd name="f132" fmla="*/ f89 1 119"/>
                  <a:gd name="f133" fmla="*/ f90 1 217"/>
                  <a:gd name="f134" fmla="*/ f91 1 119"/>
                  <a:gd name="f135" fmla="*/ f92 1 119"/>
                  <a:gd name="f136" fmla="*/ f93 1 217"/>
                  <a:gd name="f137" fmla="*/ f94 1 119"/>
                  <a:gd name="f138" fmla="*/ f95 1 119"/>
                  <a:gd name="f139" fmla="*/ f96 1 217"/>
                  <a:gd name="f140" fmla="*/ f97 1 119"/>
                  <a:gd name="f141" fmla="*/ f98 1 217"/>
                  <a:gd name="f142" fmla="*/ f100 1 f55"/>
                  <a:gd name="f143" fmla="*/ f101 1 f56"/>
                  <a:gd name="f144" fmla="*/ f102 1 f55"/>
                  <a:gd name="f145" fmla="*/ f103 1 f56"/>
                  <a:gd name="f146" fmla="*/ f104 1 f55"/>
                  <a:gd name="f147" fmla="*/ f105 1 f56"/>
                  <a:gd name="f148" fmla="*/ f106 1 f55"/>
                  <a:gd name="f149" fmla="*/ f107 1 f55"/>
                  <a:gd name="f150" fmla="*/ f108 1 f56"/>
                  <a:gd name="f151" fmla="*/ f109 1 f55"/>
                  <a:gd name="f152" fmla="*/ f110 1 f56"/>
                  <a:gd name="f153" fmla="*/ f111 1 f55"/>
                  <a:gd name="f154" fmla="*/ f112 1 f56"/>
                  <a:gd name="f155" fmla="*/ f113 1 f55"/>
                  <a:gd name="f156" fmla="*/ f114 1 f56"/>
                  <a:gd name="f157" fmla="*/ f115 1 f55"/>
                  <a:gd name="f158" fmla="*/ f116 1 f56"/>
                  <a:gd name="f159" fmla="*/ f117 1 f55"/>
                  <a:gd name="f160" fmla="*/ f118 1 f56"/>
                  <a:gd name="f161" fmla="*/ f119 1 f55"/>
                  <a:gd name="f162" fmla="*/ f120 1 f56"/>
                  <a:gd name="f163" fmla="*/ f121 1 f56"/>
                  <a:gd name="f164" fmla="*/ f122 1 f56"/>
                  <a:gd name="f165" fmla="*/ f123 1 f55"/>
                  <a:gd name="f166" fmla="*/ f124 1 f56"/>
                  <a:gd name="f167" fmla="*/ f125 1 f56"/>
                  <a:gd name="f168" fmla="*/ f126 1 f55"/>
                  <a:gd name="f169" fmla="*/ f127 1 f56"/>
                  <a:gd name="f170" fmla="*/ f128 1 f55"/>
                  <a:gd name="f171" fmla="*/ f129 1 f56"/>
                  <a:gd name="f172" fmla="*/ f130 1 f55"/>
                  <a:gd name="f173" fmla="*/ f131 1 f56"/>
                  <a:gd name="f174" fmla="*/ f132 1 f55"/>
                  <a:gd name="f175" fmla="*/ f133 1 f56"/>
                  <a:gd name="f176" fmla="*/ f134 1 f55"/>
                  <a:gd name="f177" fmla="*/ f135 1 f55"/>
                  <a:gd name="f178" fmla="*/ f136 1 f56"/>
                  <a:gd name="f179" fmla="*/ f137 1 f55"/>
                  <a:gd name="f180" fmla="*/ f138 1 f55"/>
                  <a:gd name="f181" fmla="*/ f139 1 f56"/>
                  <a:gd name="f182" fmla="*/ f140 1 f55"/>
                  <a:gd name="f183" fmla="*/ f141 1 f56"/>
                  <a:gd name="f184" fmla="*/ f161 f46 1"/>
                  <a:gd name="f185" fmla="*/ f142 f46 1"/>
                  <a:gd name="f186" fmla="*/ f175 f47 1"/>
                  <a:gd name="f187" fmla="*/ f147 f47 1"/>
                  <a:gd name="f188" fmla="*/ f143 f47 1"/>
                  <a:gd name="f189" fmla="*/ f144 f46 1"/>
                  <a:gd name="f190" fmla="*/ f145 f47 1"/>
                  <a:gd name="f191" fmla="*/ f146 f46 1"/>
                  <a:gd name="f192" fmla="*/ f148 f46 1"/>
                  <a:gd name="f193" fmla="*/ f149 f46 1"/>
                  <a:gd name="f194" fmla="*/ f150 f47 1"/>
                  <a:gd name="f195" fmla="*/ f151 f46 1"/>
                  <a:gd name="f196" fmla="*/ f152 f47 1"/>
                  <a:gd name="f197" fmla="*/ f153 f46 1"/>
                  <a:gd name="f198" fmla="*/ f154 f47 1"/>
                  <a:gd name="f199" fmla="*/ f155 f46 1"/>
                  <a:gd name="f200" fmla="*/ f156 f47 1"/>
                  <a:gd name="f201" fmla="*/ f157 f46 1"/>
                  <a:gd name="f202" fmla="*/ f158 f47 1"/>
                  <a:gd name="f203" fmla="*/ f159 f46 1"/>
                  <a:gd name="f204" fmla="*/ f160 f47 1"/>
                  <a:gd name="f205" fmla="*/ f162 f47 1"/>
                  <a:gd name="f206" fmla="*/ f163 f47 1"/>
                  <a:gd name="f207" fmla="*/ f164 f47 1"/>
                  <a:gd name="f208" fmla="*/ f165 f46 1"/>
                  <a:gd name="f209" fmla="*/ f166 f47 1"/>
                  <a:gd name="f210" fmla="*/ f167 f47 1"/>
                  <a:gd name="f211" fmla="*/ f168 f46 1"/>
                  <a:gd name="f212" fmla="*/ f169 f47 1"/>
                  <a:gd name="f213" fmla="*/ f170 f46 1"/>
                  <a:gd name="f214" fmla="*/ f171 f47 1"/>
                  <a:gd name="f215" fmla="*/ f172 f46 1"/>
                  <a:gd name="f216" fmla="*/ f173 f47 1"/>
                  <a:gd name="f217" fmla="*/ f174 f46 1"/>
                  <a:gd name="f218" fmla="*/ f176 f46 1"/>
                  <a:gd name="f219" fmla="*/ f177 f46 1"/>
                  <a:gd name="f220" fmla="*/ f178 f47 1"/>
                  <a:gd name="f221" fmla="*/ f179 f46 1"/>
                  <a:gd name="f222" fmla="*/ f180 f46 1"/>
                  <a:gd name="f223" fmla="*/ f181 f47 1"/>
                  <a:gd name="f224" fmla="*/ f182 f46 1"/>
                  <a:gd name="f225" fmla="*/ f183 f47 1"/>
                </a:gdLst>
                <a:ahLst/>
                <a:cxnLst>
                  <a:cxn ang="3">
                    <a:pos x="hc" y="t"/>
                  </a:cxn>
                  <a:cxn ang="0">
                    <a:pos x="r" y="vc"/>
                  </a:cxn>
                  <a:cxn ang="cd4">
                    <a:pos x="hc" y="b"/>
                  </a:cxn>
                  <a:cxn ang="cd2">
                    <a:pos x="l" y="vc"/>
                  </a:cxn>
                  <a:cxn ang="f99">
                    <a:pos x="f185" y="f188"/>
                  </a:cxn>
                  <a:cxn ang="f99">
                    <a:pos x="f189" y="f190"/>
                  </a:cxn>
                  <a:cxn ang="f99">
                    <a:pos x="f191" y="f187"/>
                  </a:cxn>
                  <a:cxn ang="f99">
                    <a:pos x="f192" y="f190"/>
                  </a:cxn>
                  <a:cxn ang="f99">
                    <a:pos x="f193" y="f194"/>
                  </a:cxn>
                  <a:cxn ang="f99">
                    <a:pos x="f193" y="f194"/>
                  </a:cxn>
                  <a:cxn ang="f99">
                    <a:pos x="f195" y="f196"/>
                  </a:cxn>
                  <a:cxn ang="f99">
                    <a:pos x="f197" y="f198"/>
                  </a:cxn>
                  <a:cxn ang="f99">
                    <a:pos x="f199" y="f200"/>
                  </a:cxn>
                  <a:cxn ang="f99">
                    <a:pos x="f201" y="f202"/>
                  </a:cxn>
                  <a:cxn ang="f99">
                    <a:pos x="f203" y="f204"/>
                  </a:cxn>
                  <a:cxn ang="f99">
                    <a:pos x="f184" y="f205"/>
                  </a:cxn>
                  <a:cxn ang="f99">
                    <a:pos x="f184" y="f205"/>
                  </a:cxn>
                  <a:cxn ang="f99">
                    <a:pos x="f203" y="f206"/>
                  </a:cxn>
                  <a:cxn ang="f99">
                    <a:pos x="f201" y="f207"/>
                  </a:cxn>
                  <a:cxn ang="f99">
                    <a:pos x="f208" y="f209"/>
                  </a:cxn>
                  <a:cxn ang="f99">
                    <a:pos x="f208" y="f210"/>
                  </a:cxn>
                  <a:cxn ang="f99">
                    <a:pos x="f208" y="f210"/>
                  </a:cxn>
                  <a:cxn ang="f99">
                    <a:pos x="f211" y="f212"/>
                  </a:cxn>
                  <a:cxn ang="f99">
                    <a:pos x="f213" y="f214"/>
                  </a:cxn>
                  <a:cxn ang="f99">
                    <a:pos x="f215" y="f216"/>
                  </a:cxn>
                  <a:cxn ang="f99">
                    <a:pos x="f217" y="f186"/>
                  </a:cxn>
                  <a:cxn ang="f99">
                    <a:pos x="f218" y="f186"/>
                  </a:cxn>
                  <a:cxn ang="f99">
                    <a:pos x="f219" y="f220"/>
                  </a:cxn>
                  <a:cxn ang="f99">
                    <a:pos x="f221" y="f216"/>
                  </a:cxn>
                  <a:cxn ang="f99">
                    <a:pos x="f221" y="f216"/>
                  </a:cxn>
                  <a:cxn ang="f99">
                    <a:pos x="f222" y="f223"/>
                  </a:cxn>
                  <a:cxn ang="f99">
                    <a:pos x="f224" y="f225"/>
                  </a:cxn>
                  <a:cxn ang="f99">
                    <a:pos x="f185" y="f188"/>
                  </a:cxn>
                </a:cxnLst>
                <a:rect l="f184" t="f187" r="f185" b="f186"/>
                <a:pathLst>
                  <a:path w="119" h="217">
                    <a:moveTo>
                      <a:pt x="f6" y="f8"/>
                    </a:moveTo>
                    <a:lnTo>
                      <a:pt x="f9" y="f10"/>
                    </a:lnTo>
                    <a:lnTo>
                      <a:pt x="f11" y="f5"/>
                    </a:lnTo>
                    <a:lnTo>
                      <a:pt x="f12" y="f10"/>
                    </a:lnTo>
                    <a:lnTo>
                      <a:pt x="f13" y="f14"/>
                    </a:lnTo>
                    <a:lnTo>
                      <a:pt x="f15" y="f16"/>
                    </a:lnTo>
                    <a:lnTo>
                      <a:pt x="f17" y="f18"/>
                    </a:lnTo>
                    <a:lnTo>
                      <a:pt x="f19" y="f20"/>
                    </a:lnTo>
                    <a:lnTo>
                      <a:pt x="f21" y="f22"/>
                    </a:lnTo>
                    <a:lnTo>
                      <a:pt x="f23" y="f11"/>
                    </a:lnTo>
                    <a:lnTo>
                      <a:pt x="f5" y="f24"/>
                    </a:lnTo>
                    <a:lnTo>
                      <a:pt x="f23" y="f25"/>
                    </a:lnTo>
                    <a:lnTo>
                      <a:pt x="f21" y="f26"/>
                    </a:lnTo>
                    <a:lnTo>
                      <a:pt x="f27" y="f28"/>
                    </a:lnTo>
                    <a:lnTo>
                      <a:pt x="f27" y="f29"/>
                    </a:lnTo>
                    <a:lnTo>
                      <a:pt x="f30" y="f31"/>
                    </a:lnTo>
                    <a:lnTo>
                      <a:pt x="f32" y="f33"/>
                    </a:lnTo>
                    <a:lnTo>
                      <a:pt x="f34" y="f35"/>
                    </a:lnTo>
                    <a:lnTo>
                      <a:pt x="f36" y="f7"/>
                    </a:lnTo>
                    <a:lnTo>
                      <a:pt x="f37" y="f7"/>
                    </a:lnTo>
                    <a:lnTo>
                      <a:pt x="f38" y="f39"/>
                    </a:lnTo>
                    <a:lnTo>
                      <a:pt x="f40" y="f35"/>
                    </a:lnTo>
                    <a:lnTo>
                      <a:pt x="f41" y="f42"/>
                    </a:lnTo>
                    <a:lnTo>
                      <a:pt x="f43" y="f44"/>
                    </a:lnTo>
                    <a:lnTo>
                      <a:pt x="f6" y="f8"/>
                    </a:lnTo>
                    <a:close/>
                  </a:path>
                </a:pathLst>
              </a:custGeom>
              <a:solidFill>
                <a:srgbClr val="5B9BD5"/>
              </a:solidFill>
              <a:ln>
                <a:noFill/>
              </a:ln>
              <a:scene3d>
                <a:camera prst="legacyObliqueBottom"/>
                <a:lightRig rig="legacyFlat2" dir="b"/>
              </a:scene3d>
              <a:sp3d extrusionH="457200" prstMaterial="legacyPlastic">
                <a:bevelT w="13500" h="13500" prst="angle"/>
                <a:bevelB w="13500" h="13500" prst="angle"/>
                <a:extrusionClr>
                  <a:srgbClr val="FFFFFF"/>
                </a:extrusionClr>
              </a:sp3d>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endParaRPr lang="en-US" sz="1800" b="0" i="0" u="none" strike="noStrike" kern="0" cap="none" spc="0" baseline="0">
                  <a:solidFill>
                    <a:schemeClr val="bg1"/>
                  </a:solidFill>
                  <a:uFillTx/>
                  <a:latin typeface="Gulim" panose="020B0600000101010101" pitchFamily="34" charset="-127"/>
                  <a:ea typeface="Gulim" panose="020B0600000101010101" pitchFamily="34" charset="-127"/>
                </a:endParaRPr>
              </a:p>
            </p:txBody>
          </p:sp>
          <p:sp>
            <p:nvSpPr>
              <p:cNvPr id="49" name="Freeform 138"/>
              <p:cNvSpPr/>
              <p:nvPr/>
            </p:nvSpPr>
            <p:spPr>
              <a:xfrm>
                <a:off x="4879430" y="4117387"/>
                <a:ext cx="1441304" cy="1628262"/>
              </a:xfrm>
              <a:custGeom>
                <a:avLst/>
                <a:gdLst>
                  <a:gd name="f0" fmla="val 10800000"/>
                  <a:gd name="f1" fmla="val 5400000"/>
                  <a:gd name="f2" fmla="val 180"/>
                  <a:gd name="f3" fmla="val w"/>
                  <a:gd name="f4" fmla="val h"/>
                  <a:gd name="f5" fmla="val 0"/>
                  <a:gd name="f6" fmla="val 936"/>
                  <a:gd name="f7" fmla="val 1101"/>
                  <a:gd name="f8" fmla="val 699"/>
                  <a:gd name="f9" fmla="val 65"/>
                  <a:gd name="f10" fmla="val 639"/>
                  <a:gd name="f11" fmla="val 87"/>
                  <a:gd name="f12" fmla="val 597"/>
                  <a:gd name="f13" fmla="val 99"/>
                  <a:gd name="f14" fmla="val 555"/>
                  <a:gd name="f15" fmla="val 84"/>
                  <a:gd name="f16" fmla="val 508"/>
                  <a:gd name="f17" fmla="val 72"/>
                  <a:gd name="f18" fmla="val 505"/>
                  <a:gd name="f19" fmla="val 107"/>
                  <a:gd name="f20" fmla="val 466"/>
                  <a:gd name="f21" fmla="val 92"/>
                  <a:gd name="f22" fmla="val 432"/>
                  <a:gd name="f23" fmla="val 80"/>
                  <a:gd name="f24" fmla="val 383"/>
                  <a:gd name="f25" fmla="val 375"/>
                  <a:gd name="f26" fmla="val 18"/>
                  <a:gd name="f27" fmla="val 366"/>
                  <a:gd name="f28" fmla="val 301"/>
                  <a:gd name="f29" fmla="val 256"/>
                  <a:gd name="f30" fmla="val 3"/>
                  <a:gd name="f31" fmla="val 237"/>
                  <a:gd name="f32" fmla="val 11"/>
                  <a:gd name="f33" fmla="val 164"/>
                  <a:gd name="f34" fmla="val 15"/>
                  <a:gd name="f35" fmla="val 127"/>
                  <a:gd name="f36" fmla="val 130"/>
                  <a:gd name="f37" fmla="val 191"/>
                  <a:gd name="f38" fmla="val 8"/>
                  <a:gd name="f39" fmla="val 202"/>
                  <a:gd name="f40" fmla="val 215"/>
                  <a:gd name="f41" fmla="val 2"/>
                  <a:gd name="f42" fmla="val 234"/>
                  <a:gd name="f43" fmla="val 268"/>
                  <a:gd name="f44" fmla="val 282"/>
                  <a:gd name="f45" fmla="val 6"/>
                  <a:gd name="f46" fmla="val 295"/>
                  <a:gd name="f47" fmla="val 309"/>
                  <a:gd name="f48" fmla="val 324"/>
                  <a:gd name="f49" fmla="val 23"/>
                  <a:gd name="f50" fmla="val 341"/>
                  <a:gd name="f51" fmla="val 20"/>
                  <a:gd name="f52" fmla="val 344"/>
                  <a:gd name="f53" fmla="val 350"/>
                  <a:gd name="f54" fmla="val 357"/>
                  <a:gd name="f55" fmla="val 369"/>
                  <a:gd name="f56" fmla="val 30"/>
                  <a:gd name="f57" fmla="val 402"/>
                  <a:gd name="f58" fmla="val 42"/>
                  <a:gd name="f59" fmla="val 423"/>
                  <a:gd name="f60" fmla="val 44"/>
                  <a:gd name="f61" fmla="val 428"/>
                  <a:gd name="f62" fmla="val 48"/>
                  <a:gd name="f63" fmla="val 438"/>
                  <a:gd name="f64" fmla="val 57"/>
                  <a:gd name="f65" fmla="val 454"/>
                  <a:gd name="f66" fmla="val 63"/>
                  <a:gd name="f67" fmla="val 461"/>
                  <a:gd name="f68" fmla="val 71"/>
                  <a:gd name="f69" fmla="val 469"/>
                  <a:gd name="f70" fmla="val 475"/>
                  <a:gd name="f71" fmla="val 481"/>
                  <a:gd name="f72" fmla="val 105"/>
                  <a:gd name="f73" fmla="val 485"/>
                  <a:gd name="f74" fmla="val 121"/>
                  <a:gd name="f75" fmla="val 488"/>
                  <a:gd name="f76" fmla="val 139"/>
                  <a:gd name="f77" fmla="val 490"/>
                  <a:gd name="f78" fmla="val 158"/>
                  <a:gd name="f79" fmla="val 181"/>
                  <a:gd name="f80" fmla="val 206"/>
                  <a:gd name="f81" fmla="val 478"/>
                  <a:gd name="f82" fmla="val 241"/>
                  <a:gd name="f83" fmla="val 473"/>
                  <a:gd name="f84" fmla="val 271"/>
                  <a:gd name="f85" fmla="val 321"/>
                  <a:gd name="f86" fmla="val 493"/>
                  <a:gd name="f87" fmla="val 348"/>
                  <a:gd name="f88" fmla="val 351"/>
                  <a:gd name="f89" fmla="val 542"/>
                  <a:gd name="f90" fmla="val 553"/>
                  <a:gd name="f91" fmla="val 574"/>
                  <a:gd name="f92" fmla="val 586"/>
                  <a:gd name="f93" fmla="val 595"/>
                  <a:gd name="f94" fmla="val 353"/>
                  <a:gd name="f95" fmla="val 604"/>
                  <a:gd name="f96" fmla="val 354"/>
                  <a:gd name="f97" fmla="val 606"/>
                  <a:gd name="f98" fmla="val 356"/>
                  <a:gd name="f99" fmla="val 607"/>
                  <a:gd name="f100" fmla="val 613"/>
                  <a:gd name="f101" fmla="val 378"/>
                  <a:gd name="f102" fmla="val 624"/>
                  <a:gd name="f103" fmla="val 384"/>
                  <a:gd name="f104" fmla="val 630"/>
                  <a:gd name="f105" fmla="val 389"/>
                  <a:gd name="f106" fmla="val 637"/>
                  <a:gd name="f107" fmla="val 392"/>
                  <a:gd name="f108" fmla="val 645"/>
                  <a:gd name="f109" fmla="val 393"/>
                  <a:gd name="f110" fmla="val 654"/>
                  <a:gd name="f111" fmla="val 395"/>
                  <a:gd name="f112" fmla="val 663"/>
                  <a:gd name="f113" fmla="val 396"/>
                  <a:gd name="f114" fmla="val 675"/>
                  <a:gd name="f115" fmla="val 401"/>
                  <a:gd name="f116" fmla="val 701"/>
                  <a:gd name="f117" fmla="val 408"/>
                  <a:gd name="f118" fmla="val 729"/>
                  <a:gd name="f119" fmla="val 404"/>
                  <a:gd name="f120" fmla="val 758"/>
                  <a:gd name="f121" fmla="val 399"/>
                  <a:gd name="f122" fmla="val 784"/>
                  <a:gd name="f123" fmla="val 398"/>
                  <a:gd name="f124" fmla="val 811"/>
                  <a:gd name="f125" fmla="val 842"/>
                  <a:gd name="f126" fmla="val 878"/>
                  <a:gd name="f127" fmla="val 921"/>
                  <a:gd name="f128" fmla="val 443"/>
                  <a:gd name="f129" fmla="val 958"/>
                  <a:gd name="f130" fmla="val 467"/>
                  <a:gd name="f131" fmla="val 987"/>
                  <a:gd name="f132" fmla="val 999"/>
                  <a:gd name="f133" fmla="val 1005"/>
                  <a:gd name="f134" fmla="val 1047"/>
                  <a:gd name="f135" fmla="val 470"/>
                  <a:gd name="f136" fmla="val 1082"/>
                  <a:gd name="f137" fmla="val 532"/>
                  <a:gd name="f138" fmla="val 589"/>
                  <a:gd name="f139" fmla="val 1089"/>
                  <a:gd name="f140" fmla="val 619"/>
                  <a:gd name="f141" fmla="val 1040"/>
                  <a:gd name="f142" fmla="val 689"/>
                  <a:gd name="f143" fmla="val 925"/>
                  <a:gd name="f144" fmla="val 734"/>
                  <a:gd name="f145" fmla="val 913"/>
                  <a:gd name="f146" fmla="val 863"/>
                  <a:gd name="f147" fmla="val 818"/>
                  <a:gd name="f148" fmla="val 738"/>
                  <a:gd name="f149" fmla="val 817"/>
                  <a:gd name="f150" fmla="val 749"/>
                  <a:gd name="f151" fmla="val 814"/>
                  <a:gd name="f152" fmla="val 762"/>
                  <a:gd name="f153" fmla="val 808"/>
                  <a:gd name="f154" fmla="val 770"/>
                  <a:gd name="f155" fmla="val 803"/>
                  <a:gd name="f156" fmla="val 778"/>
                  <a:gd name="f157" fmla="val 797"/>
                  <a:gd name="f158" fmla="val 790"/>
                  <a:gd name="f159" fmla="val 781"/>
                  <a:gd name="f160" fmla="val 796"/>
                  <a:gd name="f161" fmla="val 799"/>
                  <a:gd name="f162" fmla="val 756"/>
                  <a:gd name="f163" fmla="val 800"/>
                  <a:gd name="f164" fmla="val 741"/>
                  <a:gd name="f165" fmla="val 725"/>
                  <a:gd name="f166" fmla="val 705"/>
                  <a:gd name="f167" fmla="val 791"/>
                  <a:gd name="f168" fmla="val 684"/>
                  <a:gd name="f169" fmla="val 788"/>
                  <a:gd name="f170" fmla="val 615"/>
                  <a:gd name="f171" fmla="val 823"/>
                  <a:gd name="f172" fmla="val 577"/>
                  <a:gd name="f173" fmla="val 844"/>
                  <a:gd name="f174" fmla="val 554"/>
                  <a:gd name="f175" fmla="val 866"/>
                  <a:gd name="f176" fmla="val 891"/>
                  <a:gd name="f177" fmla="val 503"/>
                  <a:gd name="f178" fmla="val 901"/>
                  <a:gd name="f179" fmla="val 487"/>
                  <a:gd name="f180" fmla="val 912"/>
                  <a:gd name="f181" fmla="val 472"/>
                  <a:gd name="f182" fmla="val 455"/>
                  <a:gd name="f183" fmla="val 928"/>
                  <a:gd name="f184" fmla="val 440"/>
                  <a:gd name="f185" fmla="val 934"/>
                  <a:gd name="f186" fmla="val 425"/>
                  <a:gd name="f187" fmla="val 410"/>
                  <a:gd name="f188" fmla="val 933"/>
                  <a:gd name="f189" fmla="val 930"/>
                  <a:gd name="f190" fmla="val 386"/>
                  <a:gd name="f191" fmla="val 915"/>
                  <a:gd name="f192" fmla="val 882"/>
                  <a:gd name="f193" fmla="val 407"/>
                  <a:gd name="f194" fmla="val 413"/>
                  <a:gd name="f195" fmla="val 847"/>
                  <a:gd name="f196" fmla="val 416"/>
                  <a:gd name="f197" fmla="val 841"/>
                  <a:gd name="f198" fmla="val 417"/>
                  <a:gd name="f199" fmla="val 835"/>
                  <a:gd name="f200" fmla="val 832"/>
                  <a:gd name="f201" fmla="val 830"/>
                  <a:gd name="f202" fmla="val 371"/>
                  <a:gd name="f203" fmla="val 769"/>
                  <a:gd name="f204" fmla="val 764"/>
                  <a:gd name="f205" fmla="val 283"/>
                  <a:gd name="f206" fmla="val 761"/>
                  <a:gd name="f207" fmla="val 759"/>
                  <a:gd name="f208" fmla="val 264"/>
                  <a:gd name="f209" fmla="val 255"/>
                  <a:gd name="f210" fmla="val 746"/>
                  <a:gd name="f211" fmla="val 731"/>
                  <a:gd name="f212" fmla="val 149"/>
                  <a:gd name="f213" fmla="val 708"/>
                  <a:gd name="f214" fmla="val 131"/>
                  <a:gd name="f215" fmla="+- 0 0 -90"/>
                  <a:gd name="f216" fmla="*/ f3 1 936"/>
                  <a:gd name="f217" fmla="*/ f4 1 1101"/>
                  <a:gd name="f218" fmla="val f5"/>
                  <a:gd name="f219" fmla="val f6"/>
                  <a:gd name="f220" fmla="val f7"/>
                  <a:gd name="f221" fmla="*/ f215 f0 1"/>
                  <a:gd name="f222" fmla="+- f220 0 f218"/>
                  <a:gd name="f223" fmla="+- f219 0 f218"/>
                  <a:gd name="f224" fmla="*/ f221 1 f2"/>
                  <a:gd name="f225" fmla="*/ f223 1 936"/>
                  <a:gd name="f226" fmla="*/ f222 1 1101"/>
                  <a:gd name="f227" fmla="*/ 597 f223 1"/>
                  <a:gd name="f228" fmla="*/ 99 f222 1"/>
                  <a:gd name="f229" fmla="*/ 505 f223 1"/>
                  <a:gd name="f230" fmla="*/ 107 f222 1"/>
                  <a:gd name="f231" fmla="*/ 383 f223 1"/>
                  <a:gd name="f232" fmla="*/ 72 f222 1"/>
                  <a:gd name="f233" fmla="*/ 301 f223 1"/>
                  <a:gd name="f234" fmla="*/ 0 f222 1"/>
                  <a:gd name="f235" fmla="*/ 164 f223 1"/>
                  <a:gd name="f236" fmla="*/ 15 f222 1"/>
                  <a:gd name="f237" fmla="*/ 11 f223 1"/>
                  <a:gd name="f238" fmla="*/ 191 f222 1"/>
                  <a:gd name="f239" fmla="*/ 3 f223 1"/>
                  <a:gd name="f240" fmla="*/ 215 f222 1"/>
                  <a:gd name="f241" fmla="*/ 2 f223 1"/>
                  <a:gd name="f242" fmla="*/ 268 f222 1"/>
                  <a:gd name="f243" fmla="*/ 309 f222 1"/>
                  <a:gd name="f244" fmla="*/ 23 f223 1"/>
                  <a:gd name="f245" fmla="*/ 341 f222 1"/>
                  <a:gd name="f246" fmla="*/ 18 f223 1"/>
                  <a:gd name="f247" fmla="*/ 357 f222 1"/>
                  <a:gd name="f248" fmla="*/ 30 f223 1"/>
                  <a:gd name="f249" fmla="*/ 402 f222 1"/>
                  <a:gd name="f250" fmla="*/ 44 f223 1"/>
                  <a:gd name="f251" fmla="*/ 428 f222 1"/>
                  <a:gd name="f252" fmla="*/ 63 f223 1"/>
                  <a:gd name="f253" fmla="*/ 461 f222 1"/>
                  <a:gd name="f254" fmla="*/ 92 f223 1"/>
                  <a:gd name="f255" fmla="*/ 481 f222 1"/>
                  <a:gd name="f256" fmla="*/ 139 f223 1"/>
                  <a:gd name="f257" fmla="*/ 490 f222 1"/>
                  <a:gd name="f258" fmla="*/ 206 f223 1"/>
                  <a:gd name="f259" fmla="*/ 478 f222 1"/>
                  <a:gd name="f260" fmla="*/ 321 f223 1"/>
                  <a:gd name="f261" fmla="*/ 473 f222 1"/>
                  <a:gd name="f262" fmla="*/ 351 f223 1"/>
                  <a:gd name="f263" fmla="*/ 542 f222 1"/>
                  <a:gd name="f264" fmla="*/ 350 f223 1"/>
                  <a:gd name="f265" fmla="*/ 574 f222 1"/>
                  <a:gd name="f266" fmla="*/ 353 f223 1"/>
                  <a:gd name="f267" fmla="*/ 604 f222 1"/>
                  <a:gd name="f268" fmla="*/ 356 f223 1"/>
                  <a:gd name="f269" fmla="*/ 607 f222 1"/>
                  <a:gd name="f270" fmla="*/ 384 f223 1"/>
                  <a:gd name="f271" fmla="*/ 630 f222 1"/>
                  <a:gd name="f272" fmla="*/ 393 f223 1"/>
                  <a:gd name="f273" fmla="*/ 654 f222 1"/>
                  <a:gd name="f274" fmla="*/ 396 f223 1"/>
                  <a:gd name="f275" fmla="*/ 675 f222 1"/>
                  <a:gd name="f276" fmla="*/ 408 f223 1"/>
                  <a:gd name="f277" fmla="*/ 729 f222 1"/>
                  <a:gd name="f278" fmla="*/ 398 f223 1"/>
                  <a:gd name="f279" fmla="*/ 811 f222 1"/>
                  <a:gd name="f280" fmla="*/ 404 f223 1"/>
                  <a:gd name="f281" fmla="*/ 878 f222 1"/>
                  <a:gd name="f282" fmla="*/ 443 f223 1"/>
                  <a:gd name="f283" fmla="*/ 958 f222 1"/>
                  <a:gd name="f284" fmla="*/ 478 f223 1"/>
                  <a:gd name="f285" fmla="*/ 1005 f222 1"/>
                  <a:gd name="f286" fmla="*/ 470 f223 1"/>
                  <a:gd name="f287" fmla="*/ 1082 f222 1"/>
                  <a:gd name="f288" fmla="*/ 619 f223 1"/>
                  <a:gd name="f289" fmla="*/ 1040 f222 1"/>
                  <a:gd name="f290" fmla="*/ 734 f223 1"/>
                  <a:gd name="f291" fmla="*/ 913 f222 1"/>
                  <a:gd name="f292" fmla="*/ 818 f222 1"/>
                  <a:gd name="f293" fmla="*/ 762 f223 1"/>
                  <a:gd name="f294" fmla="*/ 808 f222 1"/>
                  <a:gd name="f295" fmla="*/ 784 f223 1"/>
                  <a:gd name="f296" fmla="*/ 790 f222 1"/>
                  <a:gd name="f297" fmla="*/ 799 f223 1"/>
                  <a:gd name="f298" fmla="*/ 756 f222 1"/>
                  <a:gd name="f299" fmla="*/ 797 f223 1"/>
                  <a:gd name="f300" fmla="*/ 705 f222 1"/>
                  <a:gd name="f301" fmla="*/ 823 f223 1"/>
                  <a:gd name="f302" fmla="*/ 577 f222 1"/>
                  <a:gd name="f303" fmla="*/ 866 f223 1"/>
                  <a:gd name="f304" fmla="*/ 532 f222 1"/>
                  <a:gd name="f305" fmla="*/ 912 f223 1"/>
                  <a:gd name="f306" fmla="*/ 472 f222 1"/>
                  <a:gd name="f307" fmla="*/ 934 f223 1"/>
                  <a:gd name="f308" fmla="*/ 425 f222 1"/>
                  <a:gd name="f309" fmla="*/ 398 f222 1"/>
                  <a:gd name="f310" fmla="*/ 930 f223 1"/>
                  <a:gd name="f311" fmla="*/ 386 f222 1"/>
                  <a:gd name="f312" fmla="*/ 863 f223 1"/>
                  <a:gd name="f313" fmla="*/ 413 f222 1"/>
                  <a:gd name="f314" fmla="*/ 835 f223 1"/>
                  <a:gd name="f315" fmla="*/ 417 f222 1"/>
                  <a:gd name="f316" fmla="*/ 830 f223 1"/>
                  <a:gd name="f317" fmla="*/ 769 f223 1"/>
                  <a:gd name="f318" fmla="*/ 283 f222 1"/>
                  <a:gd name="f319" fmla="*/ 759 f223 1"/>
                  <a:gd name="f320" fmla="*/ 264 f222 1"/>
                  <a:gd name="f321" fmla="*/ 731 f223 1"/>
                  <a:gd name="f322" fmla="*/ 206 f222 1"/>
                  <a:gd name="f323" fmla="*/ 708 f223 1"/>
                  <a:gd name="f324" fmla="*/ 131 f222 1"/>
                  <a:gd name="f325" fmla="*/ 699 f223 1"/>
                  <a:gd name="f326" fmla="*/ 65 f222 1"/>
                  <a:gd name="f327" fmla="*/ 0 f223 1"/>
                  <a:gd name="f328" fmla="*/ 936 f223 1"/>
                  <a:gd name="f329" fmla="*/ 1101 f222 1"/>
                  <a:gd name="f330" fmla="+- f224 0 f1"/>
                  <a:gd name="f331" fmla="*/ f227 1 936"/>
                  <a:gd name="f332" fmla="*/ f228 1 1101"/>
                  <a:gd name="f333" fmla="*/ f229 1 936"/>
                  <a:gd name="f334" fmla="*/ f230 1 1101"/>
                  <a:gd name="f335" fmla="*/ f231 1 936"/>
                  <a:gd name="f336" fmla="*/ f232 1 1101"/>
                  <a:gd name="f337" fmla="*/ f233 1 936"/>
                  <a:gd name="f338" fmla="*/ f234 1 1101"/>
                  <a:gd name="f339" fmla="*/ f235 1 936"/>
                  <a:gd name="f340" fmla="*/ f236 1 1101"/>
                  <a:gd name="f341" fmla="*/ f237 1 936"/>
                  <a:gd name="f342" fmla="*/ f238 1 1101"/>
                  <a:gd name="f343" fmla="*/ f239 1 936"/>
                  <a:gd name="f344" fmla="*/ f240 1 1101"/>
                  <a:gd name="f345" fmla="*/ f241 1 936"/>
                  <a:gd name="f346" fmla="*/ f242 1 1101"/>
                  <a:gd name="f347" fmla="*/ f243 1 1101"/>
                  <a:gd name="f348" fmla="*/ f244 1 936"/>
                  <a:gd name="f349" fmla="*/ f245 1 1101"/>
                  <a:gd name="f350" fmla="*/ f246 1 936"/>
                  <a:gd name="f351" fmla="*/ f247 1 1101"/>
                  <a:gd name="f352" fmla="*/ f248 1 936"/>
                  <a:gd name="f353" fmla="*/ f249 1 1101"/>
                  <a:gd name="f354" fmla="*/ f250 1 936"/>
                  <a:gd name="f355" fmla="*/ f251 1 1101"/>
                  <a:gd name="f356" fmla="*/ f252 1 936"/>
                  <a:gd name="f357" fmla="*/ f253 1 1101"/>
                  <a:gd name="f358" fmla="*/ f254 1 936"/>
                  <a:gd name="f359" fmla="*/ f255 1 1101"/>
                  <a:gd name="f360" fmla="*/ f256 1 936"/>
                  <a:gd name="f361" fmla="*/ f257 1 1101"/>
                  <a:gd name="f362" fmla="*/ f258 1 936"/>
                  <a:gd name="f363" fmla="*/ f259 1 1101"/>
                  <a:gd name="f364" fmla="*/ f260 1 936"/>
                  <a:gd name="f365" fmla="*/ f261 1 1101"/>
                  <a:gd name="f366" fmla="*/ f262 1 936"/>
                  <a:gd name="f367" fmla="*/ f263 1 1101"/>
                  <a:gd name="f368" fmla="*/ f264 1 936"/>
                  <a:gd name="f369" fmla="*/ f265 1 1101"/>
                  <a:gd name="f370" fmla="*/ f266 1 936"/>
                  <a:gd name="f371" fmla="*/ f267 1 1101"/>
                  <a:gd name="f372" fmla="*/ f268 1 936"/>
                  <a:gd name="f373" fmla="*/ f269 1 1101"/>
                  <a:gd name="f374" fmla="*/ f270 1 936"/>
                  <a:gd name="f375" fmla="*/ f271 1 1101"/>
                  <a:gd name="f376" fmla="*/ f272 1 936"/>
                  <a:gd name="f377" fmla="*/ f273 1 1101"/>
                  <a:gd name="f378" fmla="*/ f274 1 936"/>
                  <a:gd name="f379" fmla="*/ f275 1 1101"/>
                  <a:gd name="f380" fmla="*/ f276 1 936"/>
                  <a:gd name="f381" fmla="*/ f277 1 1101"/>
                  <a:gd name="f382" fmla="*/ f278 1 936"/>
                  <a:gd name="f383" fmla="*/ f279 1 1101"/>
                  <a:gd name="f384" fmla="*/ f280 1 936"/>
                  <a:gd name="f385" fmla="*/ f281 1 1101"/>
                  <a:gd name="f386" fmla="*/ f282 1 936"/>
                  <a:gd name="f387" fmla="*/ f283 1 1101"/>
                  <a:gd name="f388" fmla="*/ f284 1 936"/>
                  <a:gd name="f389" fmla="*/ f285 1 1101"/>
                  <a:gd name="f390" fmla="*/ f286 1 936"/>
                  <a:gd name="f391" fmla="*/ f287 1 1101"/>
                  <a:gd name="f392" fmla="*/ f288 1 936"/>
                  <a:gd name="f393" fmla="*/ f289 1 1101"/>
                  <a:gd name="f394" fmla="*/ f290 1 936"/>
                  <a:gd name="f395" fmla="*/ f291 1 1101"/>
                  <a:gd name="f396" fmla="*/ f292 1 1101"/>
                  <a:gd name="f397" fmla="*/ f293 1 936"/>
                  <a:gd name="f398" fmla="*/ f294 1 1101"/>
                  <a:gd name="f399" fmla="*/ f295 1 936"/>
                  <a:gd name="f400" fmla="*/ f296 1 1101"/>
                  <a:gd name="f401" fmla="*/ f297 1 936"/>
                  <a:gd name="f402" fmla="*/ f298 1 1101"/>
                  <a:gd name="f403" fmla="*/ f299 1 936"/>
                  <a:gd name="f404" fmla="*/ f300 1 1101"/>
                  <a:gd name="f405" fmla="*/ f301 1 936"/>
                  <a:gd name="f406" fmla="*/ f302 1 1101"/>
                  <a:gd name="f407" fmla="*/ f303 1 936"/>
                  <a:gd name="f408" fmla="*/ f304 1 1101"/>
                  <a:gd name="f409" fmla="*/ f305 1 936"/>
                  <a:gd name="f410" fmla="*/ f306 1 1101"/>
                  <a:gd name="f411" fmla="*/ f307 1 936"/>
                  <a:gd name="f412" fmla="*/ f308 1 1101"/>
                  <a:gd name="f413" fmla="*/ f309 1 1101"/>
                  <a:gd name="f414" fmla="*/ f310 1 936"/>
                  <a:gd name="f415" fmla="*/ f311 1 1101"/>
                  <a:gd name="f416" fmla="*/ f312 1 936"/>
                  <a:gd name="f417" fmla="*/ f313 1 1101"/>
                  <a:gd name="f418" fmla="*/ f314 1 936"/>
                  <a:gd name="f419" fmla="*/ f315 1 1101"/>
                  <a:gd name="f420" fmla="*/ f316 1 936"/>
                  <a:gd name="f421" fmla="*/ f317 1 936"/>
                  <a:gd name="f422" fmla="*/ f318 1 1101"/>
                  <a:gd name="f423" fmla="*/ f319 1 936"/>
                  <a:gd name="f424" fmla="*/ f320 1 1101"/>
                  <a:gd name="f425" fmla="*/ f321 1 936"/>
                  <a:gd name="f426" fmla="*/ f322 1 1101"/>
                  <a:gd name="f427" fmla="*/ f323 1 936"/>
                  <a:gd name="f428" fmla="*/ f324 1 1101"/>
                  <a:gd name="f429" fmla="*/ f325 1 936"/>
                  <a:gd name="f430" fmla="*/ f326 1 1101"/>
                  <a:gd name="f431" fmla="*/ f327 1 936"/>
                  <a:gd name="f432" fmla="*/ f328 1 936"/>
                  <a:gd name="f433" fmla="*/ f329 1 1101"/>
                  <a:gd name="f434" fmla="*/ f331 1 f225"/>
                  <a:gd name="f435" fmla="*/ f332 1 f226"/>
                  <a:gd name="f436" fmla="*/ f333 1 f225"/>
                  <a:gd name="f437" fmla="*/ f334 1 f226"/>
                  <a:gd name="f438" fmla="*/ f335 1 f225"/>
                  <a:gd name="f439" fmla="*/ f336 1 f226"/>
                  <a:gd name="f440" fmla="*/ f337 1 f225"/>
                  <a:gd name="f441" fmla="*/ f338 1 f226"/>
                  <a:gd name="f442" fmla="*/ f339 1 f225"/>
                  <a:gd name="f443" fmla="*/ f340 1 f226"/>
                  <a:gd name="f444" fmla="*/ f341 1 f225"/>
                  <a:gd name="f445" fmla="*/ f342 1 f226"/>
                  <a:gd name="f446" fmla="*/ f343 1 f225"/>
                  <a:gd name="f447" fmla="*/ f344 1 f226"/>
                  <a:gd name="f448" fmla="*/ f345 1 f225"/>
                  <a:gd name="f449" fmla="*/ f346 1 f226"/>
                  <a:gd name="f450" fmla="*/ f347 1 f226"/>
                  <a:gd name="f451" fmla="*/ f348 1 f225"/>
                  <a:gd name="f452" fmla="*/ f349 1 f226"/>
                  <a:gd name="f453" fmla="*/ f350 1 f225"/>
                  <a:gd name="f454" fmla="*/ f351 1 f226"/>
                  <a:gd name="f455" fmla="*/ f352 1 f225"/>
                  <a:gd name="f456" fmla="*/ f353 1 f226"/>
                  <a:gd name="f457" fmla="*/ f354 1 f225"/>
                  <a:gd name="f458" fmla="*/ f355 1 f226"/>
                  <a:gd name="f459" fmla="*/ f356 1 f225"/>
                  <a:gd name="f460" fmla="*/ f357 1 f226"/>
                  <a:gd name="f461" fmla="*/ f358 1 f225"/>
                  <a:gd name="f462" fmla="*/ f359 1 f226"/>
                  <a:gd name="f463" fmla="*/ f360 1 f225"/>
                  <a:gd name="f464" fmla="*/ f361 1 f226"/>
                  <a:gd name="f465" fmla="*/ f362 1 f225"/>
                  <a:gd name="f466" fmla="*/ f363 1 f226"/>
                  <a:gd name="f467" fmla="*/ f364 1 f225"/>
                  <a:gd name="f468" fmla="*/ f365 1 f226"/>
                  <a:gd name="f469" fmla="*/ f366 1 f225"/>
                  <a:gd name="f470" fmla="*/ f367 1 f226"/>
                  <a:gd name="f471" fmla="*/ f368 1 f225"/>
                  <a:gd name="f472" fmla="*/ f369 1 f226"/>
                  <a:gd name="f473" fmla="*/ f370 1 f225"/>
                  <a:gd name="f474" fmla="*/ f371 1 f226"/>
                  <a:gd name="f475" fmla="*/ f372 1 f225"/>
                  <a:gd name="f476" fmla="*/ f373 1 f226"/>
                  <a:gd name="f477" fmla="*/ f374 1 f225"/>
                  <a:gd name="f478" fmla="*/ f375 1 f226"/>
                  <a:gd name="f479" fmla="*/ f376 1 f225"/>
                  <a:gd name="f480" fmla="*/ f377 1 f226"/>
                  <a:gd name="f481" fmla="*/ f378 1 f225"/>
                  <a:gd name="f482" fmla="*/ f379 1 f226"/>
                  <a:gd name="f483" fmla="*/ f380 1 f225"/>
                  <a:gd name="f484" fmla="*/ f381 1 f226"/>
                  <a:gd name="f485" fmla="*/ f382 1 f225"/>
                  <a:gd name="f486" fmla="*/ f383 1 f226"/>
                  <a:gd name="f487" fmla="*/ f384 1 f225"/>
                  <a:gd name="f488" fmla="*/ f385 1 f226"/>
                  <a:gd name="f489" fmla="*/ f386 1 f225"/>
                  <a:gd name="f490" fmla="*/ f387 1 f226"/>
                  <a:gd name="f491" fmla="*/ f388 1 f225"/>
                  <a:gd name="f492" fmla="*/ f389 1 f226"/>
                  <a:gd name="f493" fmla="*/ f390 1 f225"/>
                  <a:gd name="f494" fmla="*/ f391 1 f226"/>
                  <a:gd name="f495" fmla="*/ f392 1 f225"/>
                  <a:gd name="f496" fmla="*/ f393 1 f226"/>
                  <a:gd name="f497" fmla="*/ f394 1 f225"/>
                  <a:gd name="f498" fmla="*/ f395 1 f226"/>
                  <a:gd name="f499" fmla="*/ f396 1 f226"/>
                  <a:gd name="f500" fmla="*/ f397 1 f225"/>
                  <a:gd name="f501" fmla="*/ f398 1 f226"/>
                  <a:gd name="f502" fmla="*/ f399 1 f225"/>
                  <a:gd name="f503" fmla="*/ f400 1 f226"/>
                  <a:gd name="f504" fmla="*/ f401 1 f225"/>
                  <a:gd name="f505" fmla="*/ f402 1 f226"/>
                  <a:gd name="f506" fmla="*/ f403 1 f225"/>
                  <a:gd name="f507" fmla="*/ f404 1 f226"/>
                  <a:gd name="f508" fmla="*/ f405 1 f225"/>
                  <a:gd name="f509" fmla="*/ f406 1 f226"/>
                  <a:gd name="f510" fmla="*/ f407 1 f225"/>
                  <a:gd name="f511" fmla="*/ f408 1 f226"/>
                  <a:gd name="f512" fmla="*/ f409 1 f225"/>
                  <a:gd name="f513" fmla="*/ f410 1 f226"/>
                  <a:gd name="f514" fmla="*/ f411 1 f225"/>
                  <a:gd name="f515" fmla="*/ f412 1 f226"/>
                  <a:gd name="f516" fmla="*/ f413 1 f226"/>
                  <a:gd name="f517" fmla="*/ f414 1 f225"/>
                  <a:gd name="f518" fmla="*/ f415 1 f226"/>
                  <a:gd name="f519" fmla="*/ f416 1 f225"/>
                  <a:gd name="f520" fmla="*/ f417 1 f226"/>
                  <a:gd name="f521" fmla="*/ f418 1 f225"/>
                  <a:gd name="f522" fmla="*/ f419 1 f226"/>
                  <a:gd name="f523" fmla="*/ f420 1 f225"/>
                  <a:gd name="f524" fmla="*/ f421 1 f225"/>
                  <a:gd name="f525" fmla="*/ f422 1 f226"/>
                  <a:gd name="f526" fmla="*/ f423 1 f225"/>
                  <a:gd name="f527" fmla="*/ f424 1 f226"/>
                  <a:gd name="f528" fmla="*/ f425 1 f225"/>
                  <a:gd name="f529" fmla="*/ f426 1 f226"/>
                  <a:gd name="f530" fmla="*/ f427 1 f225"/>
                  <a:gd name="f531" fmla="*/ f428 1 f226"/>
                  <a:gd name="f532" fmla="*/ f429 1 f225"/>
                  <a:gd name="f533" fmla="*/ f430 1 f226"/>
                  <a:gd name="f534" fmla="*/ f431 1 f225"/>
                  <a:gd name="f535" fmla="*/ f432 1 f225"/>
                  <a:gd name="f536" fmla="*/ f433 1 f226"/>
                  <a:gd name="f537" fmla="*/ f534 f216 1"/>
                  <a:gd name="f538" fmla="*/ f535 f216 1"/>
                  <a:gd name="f539" fmla="*/ f536 f217 1"/>
                  <a:gd name="f540" fmla="*/ f441 f217 1"/>
                  <a:gd name="f541" fmla="*/ f434 f216 1"/>
                  <a:gd name="f542" fmla="*/ f435 f217 1"/>
                  <a:gd name="f543" fmla="*/ f436 f216 1"/>
                  <a:gd name="f544" fmla="*/ f437 f217 1"/>
                  <a:gd name="f545" fmla="*/ f438 f216 1"/>
                  <a:gd name="f546" fmla="*/ f439 f217 1"/>
                  <a:gd name="f547" fmla="*/ f440 f216 1"/>
                  <a:gd name="f548" fmla="*/ f442 f216 1"/>
                  <a:gd name="f549" fmla="*/ f443 f217 1"/>
                  <a:gd name="f550" fmla="*/ f444 f216 1"/>
                  <a:gd name="f551" fmla="*/ f445 f217 1"/>
                  <a:gd name="f552" fmla="*/ f446 f216 1"/>
                  <a:gd name="f553" fmla="*/ f447 f217 1"/>
                  <a:gd name="f554" fmla="*/ f448 f216 1"/>
                  <a:gd name="f555" fmla="*/ f449 f217 1"/>
                  <a:gd name="f556" fmla="*/ f450 f217 1"/>
                  <a:gd name="f557" fmla="*/ f451 f216 1"/>
                  <a:gd name="f558" fmla="*/ f452 f217 1"/>
                  <a:gd name="f559" fmla="*/ f453 f216 1"/>
                  <a:gd name="f560" fmla="*/ f454 f217 1"/>
                  <a:gd name="f561" fmla="*/ f455 f216 1"/>
                  <a:gd name="f562" fmla="*/ f456 f217 1"/>
                  <a:gd name="f563" fmla="*/ f457 f216 1"/>
                  <a:gd name="f564" fmla="*/ f458 f217 1"/>
                  <a:gd name="f565" fmla="*/ f459 f216 1"/>
                  <a:gd name="f566" fmla="*/ f460 f217 1"/>
                  <a:gd name="f567" fmla="*/ f461 f216 1"/>
                  <a:gd name="f568" fmla="*/ f462 f217 1"/>
                  <a:gd name="f569" fmla="*/ f463 f216 1"/>
                  <a:gd name="f570" fmla="*/ f464 f217 1"/>
                  <a:gd name="f571" fmla="*/ f465 f216 1"/>
                  <a:gd name="f572" fmla="*/ f466 f217 1"/>
                  <a:gd name="f573" fmla="*/ f467 f216 1"/>
                  <a:gd name="f574" fmla="*/ f468 f217 1"/>
                  <a:gd name="f575" fmla="*/ f469 f216 1"/>
                  <a:gd name="f576" fmla="*/ f470 f217 1"/>
                  <a:gd name="f577" fmla="*/ f471 f216 1"/>
                  <a:gd name="f578" fmla="*/ f472 f217 1"/>
                  <a:gd name="f579" fmla="*/ f473 f216 1"/>
                  <a:gd name="f580" fmla="*/ f474 f217 1"/>
                  <a:gd name="f581" fmla="*/ f475 f216 1"/>
                  <a:gd name="f582" fmla="*/ f476 f217 1"/>
                  <a:gd name="f583" fmla="*/ f477 f216 1"/>
                  <a:gd name="f584" fmla="*/ f478 f217 1"/>
                  <a:gd name="f585" fmla="*/ f479 f216 1"/>
                  <a:gd name="f586" fmla="*/ f480 f217 1"/>
                  <a:gd name="f587" fmla="*/ f481 f216 1"/>
                  <a:gd name="f588" fmla="*/ f482 f217 1"/>
                  <a:gd name="f589" fmla="*/ f483 f216 1"/>
                  <a:gd name="f590" fmla="*/ f484 f217 1"/>
                  <a:gd name="f591" fmla="*/ f485 f216 1"/>
                  <a:gd name="f592" fmla="*/ f486 f217 1"/>
                  <a:gd name="f593" fmla="*/ f487 f216 1"/>
                  <a:gd name="f594" fmla="*/ f488 f217 1"/>
                  <a:gd name="f595" fmla="*/ f489 f216 1"/>
                  <a:gd name="f596" fmla="*/ f490 f217 1"/>
                  <a:gd name="f597" fmla="*/ f491 f216 1"/>
                  <a:gd name="f598" fmla="*/ f492 f217 1"/>
                  <a:gd name="f599" fmla="*/ f493 f216 1"/>
                  <a:gd name="f600" fmla="*/ f494 f217 1"/>
                  <a:gd name="f601" fmla="*/ f495 f216 1"/>
                  <a:gd name="f602" fmla="*/ f496 f217 1"/>
                  <a:gd name="f603" fmla="*/ f497 f216 1"/>
                  <a:gd name="f604" fmla="*/ f498 f217 1"/>
                  <a:gd name="f605" fmla="*/ f499 f217 1"/>
                  <a:gd name="f606" fmla="*/ f500 f216 1"/>
                  <a:gd name="f607" fmla="*/ f501 f217 1"/>
                  <a:gd name="f608" fmla="*/ f502 f216 1"/>
                  <a:gd name="f609" fmla="*/ f503 f217 1"/>
                  <a:gd name="f610" fmla="*/ f504 f216 1"/>
                  <a:gd name="f611" fmla="*/ f505 f217 1"/>
                  <a:gd name="f612" fmla="*/ f506 f216 1"/>
                  <a:gd name="f613" fmla="*/ f507 f217 1"/>
                  <a:gd name="f614" fmla="*/ f508 f216 1"/>
                  <a:gd name="f615" fmla="*/ f509 f217 1"/>
                  <a:gd name="f616" fmla="*/ f510 f216 1"/>
                  <a:gd name="f617" fmla="*/ f511 f217 1"/>
                  <a:gd name="f618" fmla="*/ f512 f216 1"/>
                  <a:gd name="f619" fmla="*/ f513 f217 1"/>
                  <a:gd name="f620" fmla="*/ f514 f216 1"/>
                  <a:gd name="f621" fmla="*/ f515 f217 1"/>
                  <a:gd name="f622" fmla="*/ f516 f217 1"/>
                  <a:gd name="f623" fmla="*/ f517 f216 1"/>
                  <a:gd name="f624" fmla="*/ f518 f217 1"/>
                  <a:gd name="f625" fmla="*/ f519 f216 1"/>
                  <a:gd name="f626" fmla="*/ f520 f217 1"/>
                  <a:gd name="f627" fmla="*/ f521 f216 1"/>
                  <a:gd name="f628" fmla="*/ f522 f217 1"/>
                  <a:gd name="f629" fmla="*/ f523 f216 1"/>
                  <a:gd name="f630" fmla="*/ f524 f216 1"/>
                  <a:gd name="f631" fmla="*/ f525 f217 1"/>
                  <a:gd name="f632" fmla="*/ f526 f216 1"/>
                  <a:gd name="f633" fmla="*/ f527 f217 1"/>
                  <a:gd name="f634" fmla="*/ f528 f216 1"/>
                  <a:gd name="f635" fmla="*/ f529 f217 1"/>
                  <a:gd name="f636" fmla="*/ f530 f216 1"/>
                  <a:gd name="f637" fmla="*/ f531 f217 1"/>
                  <a:gd name="f638" fmla="*/ f532 f216 1"/>
                  <a:gd name="f639" fmla="*/ f533 f217 1"/>
                </a:gdLst>
                <a:ahLst/>
                <a:cxnLst>
                  <a:cxn ang="3">
                    <a:pos x="hc" y="t"/>
                  </a:cxn>
                  <a:cxn ang="0">
                    <a:pos x="r" y="vc"/>
                  </a:cxn>
                  <a:cxn ang="cd4">
                    <a:pos x="hc" y="b"/>
                  </a:cxn>
                  <a:cxn ang="cd2">
                    <a:pos x="l" y="vc"/>
                  </a:cxn>
                  <a:cxn ang="f330">
                    <a:pos x="f541" y="f542"/>
                  </a:cxn>
                  <a:cxn ang="f330">
                    <a:pos x="f543" y="f544"/>
                  </a:cxn>
                  <a:cxn ang="f330">
                    <a:pos x="f545" y="f546"/>
                  </a:cxn>
                  <a:cxn ang="f330">
                    <a:pos x="f547" y="f540"/>
                  </a:cxn>
                  <a:cxn ang="f330">
                    <a:pos x="f548" y="f549"/>
                  </a:cxn>
                  <a:cxn ang="f330">
                    <a:pos x="f550" y="f551"/>
                  </a:cxn>
                  <a:cxn ang="f330">
                    <a:pos x="f552" y="f553"/>
                  </a:cxn>
                  <a:cxn ang="f330">
                    <a:pos x="f554" y="f555"/>
                  </a:cxn>
                  <a:cxn ang="f330">
                    <a:pos x="f550" y="f556"/>
                  </a:cxn>
                  <a:cxn ang="f330">
                    <a:pos x="f557" y="f558"/>
                  </a:cxn>
                  <a:cxn ang="f330">
                    <a:pos x="f559" y="f560"/>
                  </a:cxn>
                  <a:cxn ang="f330">
                    <a:pos x="f561" y="f562"/>
                  </a:cxn>
                  <a:cxn ang="f330">
                    <a:pos x="f563" y="f564"/>
                  </a:cxn>
                  <a:cxn ang="f330">
                    <a:pos x="f565" y="f566"/>
                  </a:cxn>
                  <a:cxn ang="f330">
                    <a:pos x="f567" y="f568"/>
                  </a:cxn>
                  <a:cxn ang="f330">
                    <a:pos x="f569" y="f570"/>
                  </a:cxn>
                  <a:cxn ang="f330">
                    <a:pos x="f571" y="f572"/>
                  </a:cxn>
                  <a:cxn ang="f330">
                    <a:pos x="f573" y="f574"/>
                  </a:cxn>
                  <a:cxn ang="f330">
                    <a:pos x="f575" y="f576"/>
                  </a:cxn>
                  <a:cxn ang="f330">
                    <a:pos x="f577" y="f578"/>
                  </a:cxn>
                  <a:cxn ang="f330">
                    <a:pos x="f579" y="f580"/>
                  </a:cxn>
                  <a:cxn ang="f330">
                    <a:pos x="f581" y="f582"/>
                  </a:cxn>
                  <a:cxn ang="f330">
                    <a:pos x="f583" y="f584"/>
                  </a:cxn>
                  <a:cxn ang="f330">
                    <a:pos x="f585" y="f586"/>
                  </a:cxn>
                  <a:cxn ang="f330">
                    <a:pos x="f587" y="f588"/>
                  </a:cxn>
                  <a:cxn ang="f330">
                    <a:pos x="f589" y="f590"/>
                  </a:cxn>
                  <a:cxn ang="f330">
                    <a:pos x="f591" y="f592"/>
                  </a:cxn>
                  <a:cxn ang="f330">
                    <a:pos x="f593" y="f594"/>
                  </a:cxn>
                  <a:cxn ang="f330">
                    <a:pos x="f595" y="f596"/>
                  </a:cxn>
                  <a:cxn ang="f330">
                    <a:pos x="f597" y="f598"/>
                  </a:cxn>
                  <a:cxn ang="f330">
                    <a:pos x="f599" y="f600"/>
                  </a:cxn>
                  <a:cxn ang="f330">
                    <a:pos x="f601" y="f602"/>
                  </a:cxn>
                  <a:cxn ang="f330">
                    <a:pos x="f603" y="f604"/>
                  </a:cxn>
                  <a:cxn ang="f330">
                    <a:pos x="f603" y="f605"/>
                  </a:cxn>
                  <a:cxn ang="f330">
                    <a:pos x="f606" y="f607"/>
                  </a:cxn>
                  <a:cxn ang="f330">
                    <a:pos x="f608" y="f609"/>
                  </a:cxn>
                  <a:cxn ang="f330">
                    <a:pos x="f610" y="f611"/>
                  </a:cxn>
                  <a:cxn ang="f330">
                    <a:pos x="f612" y="f613"/>
                  </a:cxn>
                  <a:cxn ang="f330">
                    <a:pos x="f614" y="f615"/>
                  </a:cxn>
                  <a:cxn ang="f330">
                    <a:pos x="f616" y="f617"/>
                  </a:cxn>
                  <a:cxn ang="f330">
                    <a:pos x="f618" y="f619"/>
                  </a:cxn>
                  <a:cxn ang="f330">
                    <a:pos x="f620" y="f621"/>
                  </a:cxn>
                  <a:cxn ang="f330">
                    <a:pos x="f620" y="f622"/>
                  </a:cxn>
                  <a:cxn ang="f330">
                    <a:pos x="f623" y="f624"/>
                  </a:cxn>
                  <a:cxn ang="f330">
                    <a:pos x="f625" y="f626"/>
                  </a:cxn>
                  <a:cxn ang="f330">
                    <a:pos x="f627" y="f628"/>
                  </a:cxn>
                  <a:cxn ang="f330">
                    <a:pos x="f629" y="f626"/>
                  </a:cxn>
                  <a:cxn ang="f330">
                    <a:pos x="f630" y="f556"/>
                  </a:cxn>
                  <a:cxn ang="f330">
                    <a:pos x="f606" y="f631"/>
                  </a:cxn>
                  <a:cxn ang="f330">
                    <a:pos x="f632" y="f633"/>
                  </a:cxn>
                  <a:cxn ang="f330">
                    <a:pos x="f634" y="f635"/>
                  </a:cxn>
                  <a:cxn ang="f330">
                    <a:pos x="f636" y="f637"/>
                  </a:cxn>
                  <a:cxn ang="f330">
                    <a:pos x="f638" y="f639"/>
                  </a:cxn>
                </a:cxnLst>
                <a:rect l="f537" t="f540" r="f538" b="f539"/>
                <a:pathLst>
                  <a:path w="936" h="1101">
                    <a:moveTo>
                      <a:pt x="f8" y="f9"/>
                    </a:moveTo>
                    <a:lnTo>
                      <a:pt x="f10" y="f11"/>
                    </a:lnTo>
                    <a:lnTo>
                      <a:pt x="f12" y="f13"/>
                    </a:lnTo>
                    <a:lnTo>
                      <a:pt x="f14" y="f15"/>
                    </a:lnTo>
                    <a:lnTo>
                      <a:pt x="f16" y="f17"/>
                    </a:lnTo>
                    <a:lnTo>
                      <a:pt x="f18" y="f19"/>
                    </a:lnTo>
                    <a:lnTo>
                      <a:pt x="f20" y="f21"/>
                    </a:lnTo>
                    <a:lnTo>
                      <a:pt x="f22" y="f23"/>
                    </a:lnTo>
                    <a:lnTo>
                      <a:pt x="f24" y="f17"/>
                    </a:lnTo>
                    <a:lnTo>
                      <a:pt x="f25" y="f26"/>
                    </a:lnTo>
                    <a:lnTo>
                      <a:pt x="f27" y="f5"/>
                    </a:lnTo>
                    <a:lnTo>
                      <a:pt x="f28" y="f5"/>
                    </a:lnTo>
                    <a:lnTo>
                      <a:pt x="f29" y="f30"/>
                    </a:lnTo>
                    <a:lnTo>
                      <a:pt x="f31" y="f32"/>
                    </a:lnTo>
                    <a:lnTo>
                      <a:pt x="f33" y="f34"/>
                    </a:lnTo>
                    <a:lnTo>
                      <a:pt x="f35" y="f9"/>
                    </a:lnTo>
                    <a:lnTo>
                      <a:pt x="f11" y="f36"/>
                    </a:lnTo>
                    <a:lnTo>
                      <a:pt x="f32" y="f37"/>
                    </a:lnTo>
                    <a:lnTo>
                      <a:pt x="f38" y="f39"/>
                    </a:lnTo>
                    <a:lnTo>
                      <a:pt x="f30" y="f40"/>
                    </a:lnTo>
                    <a:lnTo>
                      <a:pt x="f41" y="f42"/>
                    </a:lnTo>
                    <a:lnTo>
                      <a:pt x="f5" y="f29"/>
                    </a:lnTo>
                    <a:lnTo>
                      <a:pt x="f41" y="f43"/>
                    </a:lnTo>
                    <a:lnTo>
                      <a:pt x="f30" y="f44"/>
                    </a:lnTo>
                    <a:lnTo>
                      <a:pt x="f45" y="f46"/>
                    </a:lnTo>
                    <a:lnTo>
                      <a:pt x="f32" y="f47"/>
                    </a:lnTo>
                    <a:lnTo>
                      <a:pt x="f34" y="f48"/>
                    </a:lnTo>
                    <a:lnTo>
                      <a:pt x="f49" y="f50"/>
                    </a:lnTo>
                    <a:lnTo>
                      <a:pt x="f51" y="f52"/>
                    </a:lnTo>
                    <a:lnTo>
                      <a:pt x="f26" y="f53"/>
                    </a:lnTo>
                    <a:lnTo>
                      <a:pt x="f26" y="f54"/>
                    </a:lnTo>
                    <a:lnTo>
                      <a:pt x="f51" y="f55"/>
                    </a:lnTo>
                    <a:lnTo>
                      <a:pt x="f49" y="f24"/>
                    </a:lnTo>
                    <a:lnTo>
                      <a:pt x="f56" y="f57"/>
                    </a:lnTo>
                    <a:lnTo>
                      <a:pt x="f58" y="f59"/>
                    </a:lnTo>
                    <a:lnTo>
                      <a:pt x="f60" y="f61"/>
                    </a:lnTo>
                    <a:lnTo>
                      <a:pt x="f62" y="f63"/>
                    </a:lnTo>
                    <a:lnTo>
                      <a:pt x="f64" y="f65"/>
                    </a:lnTo>
                    <a:lnTo>
                      <a:pt x="f66" y="f67"/>
                    </a:lnTo>
                    <a:lnTo>
                      <a:pt x="f68" y="f69"/>
                    </a:lnTo>
                    <a:lnTo>
                      <a:pt x="f23" y="f70"/>
                    </a:lnTo>
                    <a:lnTo>
                      <a:pt x="f21" y="f71"/>
                    </a:lnTo>
                    <a:lnTo>
                      <a:pt x="f72" y="f73"/>
                    </a:lnTo>
                    <a:lnTo>
                      <a:pt x="f74" y="f75"/>
                    </a:lnTo>
                    <a:lnTo>
                      <a:pt x="f76" y="f77"/>
                    </a:lnTo>
                    <a:lnTo>
                      <a:pt x="f78" y="f75"/>
                    </a:lnTo>
                    <a:lnTo>
                      <a:pt x="f79" y="f73"/>
                    </a:lnTo>
                    <a:lnTo>
                      <a:pt x="f80" y="f81"/>
                    </a:lnTo>
                    <a:lnTo>
                      <a:pt x="f82" y="f83"/>
                    </a:lnTo>
                    <a:lnTo>
                      <a:pt x="f84" y="f81"/>
                    </a:lnTo>
                    <a:lnTo>
                      <a:pt x="f85" y="f83"/>
                    </a:lnTo>
                    <a:lnTo>
                      <a:pt x="f47" y="f86"/>
                    </a:lnTo>
                    <a:lnTo>
                      <a:pt x="f87" y="f86"/>
                    </a:lnTo>
                    <a:lnTo>
                      <a:pt x="f88" y="f89"/>
                    </a:lnTo>
                    <a:lnTo>
                      <a:pt x="f88" y="f90"/>
                    </a:lnTo>
                    <a:lnTo>
                      <a:pt x="f53" y="f91"/>
                    </a:lnTo>
                    <a:lnTo>
                      <a:pt x="f53" y="f92"/>
                    </a:lnTo>
                    <a:lnTo>
                      <a:pt x="f53" y="f93"/>
                    </a:lnTo>
                    <a:lnTo>
                      <a:pt x="f94" y="f95"/>
                    </a:lnTo>
                    <a:lnTo>
                      <a:pt x="f96" y="f97"/>
                    </a:lnTo>
                    <a:lnTo>
                      <a:pt x="f98" y="f99"/>
                    </a:lnTo>
                    <a:lnTo>
                      <a:pt x="f27"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1" y="f125"/>
                    </a:lnTo>
                    <a:lnTo>
                      <a:pt x="f119" y="f126"/>
                    </a:lnTo>
                    <a:lnTo>
                      <a:pt x="f117" y="f127"/>
                    </a:lnTo>
                    <a:lnTo>
                      <a:pt x="f128" y="f129"/>
                    </a:lnTo>
                    <a:lnTo>
                      <a:pt x="f130" y="f131"/>
                    </a:lnTo>
                    <a:lnTo>
                      <a:pt x="f70" y="f132"/>
                    </a:lnTo>
                    <a:lnTo>
                      <a:pt x="f81" y="f133"/>
                    </a:lnTo>
                    <a:lnTo>
                      <a:pt x="f70" y="f134"/>
                    </a:lnTo>
                    <a:lnTo>
                      <a:pt x="f135" y="f136"/>
                    </a:lnTo>
                    <a:lnTo>
                      <a:pt x="f137" y="f7"/>
                    </a:lnTo>
                    <a:lnTo>
                      <a:pt x="f138" y="f139"/>
                    </a:lnTo>
                    <a:lnTo>
                      <a:pt x="f140" y="f141"/>
                    </a:lnTo>
                    <a:lnTo>
                      <a:pt x="f142" y="f131"/>
                    </a:lnTo>
                    <a:lnTo>
                      <a:pt x="f142" y="f143"/>
                    </a:lnTo>
                    <a:lnTo>
                      <a:pt x="f144" y="f145"/>
                    </a:lnTo>
                    <a:lnTo>
                      <a:pt x="f144" y="f146"/>
                    </a:lnTo>
                    <a:lnTo>
                      <a:pt x="f144" y="f147"/>
                    </a:lnTo>
                    <a:lnTo>
                      <a:pt x="f148" y="f149"/>
                    </a:lnTo>
                    <a:lnTo>
                      <a:pt x="f150" y="f151"/>
                    </a:lnTo>
                    <a:lnTo>
                      <a:pt x="f152" y="f153"/>
                    </a:lnTo>
                    <a:lnTo>
                      <a:pt x="f154" y="f155"/>
                    </a:lnTo>
                    <a:lnTo>
                      <a:pt x="f156" y="f157"/>
                    </a:lnTo>
                    <a:lnTo>
                      <a:pt x="f122" y="f158"/>
                    </a:lnTo>
                    <a:lnTo>
                      <a:pt x="f158" y="f159"/>
                    </a:lnTo>
                    <a:lnTo>
                      <a:pt x="f160" y="f154"/>
                    </a:lnTo>
                    <a:lnTo>
                      <a:pt x="f161" y="f162"/>
                    </a:lnTo>
                    <a:lnTo>
                      <a:pt x="f163" y="f164"/>
                    </a:lnTo>
                    <a:lnTo>
                      <a:pt x="f163" y="f165"/>
                    </a:lnTo>
                    <a:lnTo>
                      <a:pt x="f157" y="f166"/>
                    </a:lnTo>
                    <a:lnTo>
                      <a:pt x="f167" y="f168"/>
                    </a:lnTo>
                    <a:lnTo>
                      <a:pt x="f169" y="f170"/>
                    </a:lnTo>
                    <a:lnTo>
                      <a:pt x="f171" y="f172"/>
                    </a:lnTo>
                    <a:lnTo>
                      <a:pt x="f173" y="f174"/>
                    </a:lnTo>
                    <a:lnTo>
                      <a:pt x="f175" y="f137"/>
                    </a:lnTo>
                    <a:lnTo>
                      <a:pt x="f176" y="f177"/>
                    </a:lnTo>
                    <a:lnTo>
                      <a:pt x="f178" y="f179"/>
                    </a:lnTo>
                    <a:lnTo>
                      <a:pt x="f180" y="f181"/>
                    </a:lnTo>
                    <a:lnTo>
                      <a:pt x="f127" y="f182"/>
                    </a:lnTo>
                    <a:lnTo>
                      <a:pt x="f183" y="f184"/>
                    </a:lnTo>
                    <a:lnTo>
                      <a:pt x="f185" y="f186"/>
                    </a:lnTo>
                    <a:lnTo>
                      <a:pt x="f6" y="f187"/>
                    </a:lnTo>
                    <a:lnTo>
                      <a:pt x="f6" y="f119"/>
                    </a:lnTo>
                    <a:lnTo>
                      <a:pt x="f185" y="f123"/>
                    </a:lnTo>
                    <a:lnTo>
                      <a:pt x="f188" y="f107"/>
                    </a:lnTo>
                    <a:lnTo>
                      <a:pt x="f189" y="f190"/>
                    </a:lnTo>
                    <a:lnTo>
                      <a:pt x="f191" y="f109"/>
                    </a:lnTo>
                    <a:lnTo>
                      <a:pt x="f192" y="f193"/>
                    </a:lnTo>
                    <a:lnTo>
                      <a:pt x="f146" y="f194"/>
                    </a:lnTo>
                    <a:lnTo>
                      <a:pt x="f195" y="f196"/>
                    </a:lnTo>
                    <a:lnTo>
                      <a:pt x="f197" y="f198"/>
                    </a:lnTo>
                    <a:lnTo>
                      <a:pt x="f199" y="f198"/>
                    </a:lnTo>
                    <a:lnTo>
                      <a:pt x="f200" y="f196"/>
                    </a:lnTo>
                    <a:lnTo>
                      <a:pt x="f201" y="f194"/>
                    </a:lnTo>
                    <a:lnTo>
                      <a:pt x="f171" y="f103"/>
                    </a:lnTo>
                    <a:lnTo>
                      <a:pt x="f147" y="f202"/>
                    </a:lnTo>
                    <a:lnTo>
                      <a:pt x="f203" y="f47"/>
                    </a:lnTo>
                    <a:lnTo>
                      <a:pt x="f204" y="f46"/>
                    </a:lnTo>
                    <a:lnTo>
                      <a:pt x="f152" y="f205"/>
                    </a:lnTo>
                    <a:lnTo>
                      <a:pt x="f206" y="f84"/>
                    </a:lnTo>
                    <a:lnTo>
                      <a:pt x="f207" y="f208"/>
                    </a:lnTo>
                    <a:lnTo>
                      <a:pt x="f162" y="f209"/>
                    </a:lnTo>
                    <a:lnTo>
                      <a:pt x="f210" y="f42"/>
                    </a:lnTo>
                    <a:lnTo>
                      <a:pt x="f211" y="f80"/>
                    </a:lnTo>
                    <a:lnTo>
                      <a:pt x="f168" y="f212"/>
                    </a:lnTo>
                    <a:lnTo>
                      <a:pt x="f213" y="f214"/>
                    </a:lnTo>
                    <a:lnTo>
                      <a:pt x="f116" y="f66"/>
                    </a:lnTo>
                    <a:lnTo>
                      <a:pt x="f8" y="f9"/>
                    </a:lnTo>
                    <a:close/>
                  </a:path>
                </a:pathLst>
              </a:custGeom>
              <a:solidFill>
                <a:srgbClr val="5B9BD5"/>
              </a:solidFill>
              <a:ln>
                <a:noFill/>
              </a:ln>
              <a:scene3d>
                <a:camera prst="legacyObliqueBottom"/>
                <a:lightRig rig="legacyFlat2" dir="b"/>
              </a:scene3d>
              <a:sp3d extrusionH="457200" prstMaterial="legacyPlastic">
                <a:bevelT w="13500" h="13500" prst="angle"/>
                <a:bevelB w="13500" h="13500" prst="angle"/>
                <a:extrusionClr>
                  <a:srgbClr val="FFFFFF"/>
                </a:extrusionClr>
              </a:sp3d>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endParaRPr lang="en-US" sz="1800" b="0" i="0" u="none" strike="noStrike" kern="0" cap="none" spc="0" baseline="0">
                  <a:solidFill>
                    <a:schemeClr val="bg1"/>
                  </a:solidFill>
                  <a:uFillTx/>
                  <a:latin typeface="Gulim" panose="020B0600000101010101" pitchFamily="34" charset="-127"/>
                  <a:ea typeface="Gulim" panose="020B0600000101010101" pitchFamily="34" charset="-127"/>
                </a:endParaRPr>
              </a:p>
            </p:txBody>
          </p:sp>
        </p:grpSp>
        <p:grpSp>
          <p:nvGrpSpPr>
            <p:cNvPr id="50" name="Group 139"/>
            <p:cNvGrpSpPr/>
            <p:nvPr/>
          </p:nvGrpSpPr>
          <p:grpSpPr>
            <a:xfrm>
              <a:off x="4880975" y="4115906"/>
              <a:ext cx="1470565" cy="1628262"/>
              <a:chOff x="4880975" y="4115906"/>
              <a:chExt cx="1470565" cy="1628262"/>
            </a:xfrm>
          </p:grpSpPr>
          <p:sp>
            <p:nvSpPr>
              <p:cNvPr id="51" name="Freeform 140"/>
              <p:cNvSpPr/>
              <p:nvPr/>
            </p:nvSpPr>
            <p:spPr>
              <a:xfrm>
                <a:off x="6168295" y="5188104"/>
                <a:ext cx="183245" cy="320917"/>
              </a:xfrm>
              <a:custGeom>
                <a:avLst/>
                <a:gdLst>
                  <a:gd name="f0" fmla="val 10800000"/>
                  <a:gd name="f1" fmla="val 5400000"/>
                  <a:gd name="f2" fmla="val 180"/>
                  <a:gd name="f3" fmla="val w"/>
                  <a:gd name="f4" fmla="val h"/>
                  <a:gd name="f5" fmla="val 0"/>
                  <a:gd name="f6" fmla="val 119"/>
                  <a:gd name="f7" fmla="val 217"/>
                  <a:gd name="f8" fmla="val 69"/>
                  <a:gd name="f9" fmla="val 107"/>
                  <a:gd name="f10" fmla="val 22"/>
                  <a:gd name="f11" fmla="val 92"/>
                  <a:gd name="f12" fmla="val 73"/>
                  <a:gd name="f13" fmla="val 35"/>
                  <a:gd name="f14" fmla="val 57"/>
                  <a:gd name="f15" fmla="val 29"/>
                  <a:gd name="f16" fmla="val 62"/>
                  <a:gd name="f17" fmla="val 18"/>
                  <a:gd name="f18" fmla="val 71"/>
                  <a:gd name="f19" fmla="val 11"/>
                  <a:gd name="f20" fmla="val 77"/>
                  <a:gd name="f21" fmla="val 6"/>
                  <a:gd name="f22" fmla="val 84"/>
                  <a:gd name="f23" fmla="val 2"/>
                  <a:gd name="f24" fmla="val 99"/>
                  <a:gd name="f25" fmla="val 116"/>
                  <a:gd name="f26" fmla="val 135"/>
                  <a:gd name="f27" fmla="val 12"/>
                  <a:gd name="f28" fmla="val 156"/>
                  <a:gd name="f29" fmla="val 199"/>
                  <a:gd name="f30" fmla="val 17"/>
                  <a:gd name="f31" fmla="val 203"/>
                  <a:gd name="f32" fmla="val 30"/>
                  <a:gd name="f33" fmla="val 211"/>
                  <a:gd name="f34" fmla="val 36"/>
                  <a:gd name="f35" fmla="val 214"/>
                  <a:gd name="f36" fmla="val 42"/>
                  <a:gd name="f37" fmla="val 47"/>
                  <a:gd name="f38" fmla="val 49"/>
                  <a:gd name="f39" fmla="val 215"/>
                  <a:gd name="f40" fmla="val 50"/>
                  <a:gd name="f41" fmla="val 65"/>
                  <a:gd name="f42" fmla="val 159"/>
                  <a:gd name="f43" fmla="val 89"/>
                  <a:gd name="f44" fmla="val 102"/>
                  <a:gd name="f45" fmla="+- 0 0 -90"/>
                  <a:gd name="f46" fmla="*/ f3 1 119"/>
                  <a:gd name="f47" fmla="*/ f4 1 217"/>
                  <a:gd name="f48" fmla="val f5"/>
                  <a:gd name="f49" fmla="val f6"/>
                  <a:gd name="f50" fmla="val f7"/>
                  <a:gd name="f51" fmla="*/ f45 f0 1"/>
                  <a:gd name="f52" fmla="+- f50 0 f48"/>
                  <a:gd name="f53" fmla="+- f49 0 f48"/>
                  <a:gd name="f54" fmla="*/ f51 1 f2"/>
                  <a:gd name="f55" fmla="*/ f53 1 119"/>
                  <a:gd name="f56" fmla="*/ f52 1 217"/>
                  <a:gd name="f57" fmla="*/ 119 f53 1"/>
                  <a:gd name="f58" fmla="*/ 69 f52 1"/>
                  <a:gd name="f59" fmla="*/ 107 f53 1"/>
                  <a:gd name="f60" fmla="*/ 22 f52 1"/>
                  <a:gd name="f61" fmla="*/ 92 f53 1"/>
                  <a:gd name="f62" fmla="*/ 0 f52 1"/>
                  <a:gd name="f63" fmla="*/ 73 f53 1"/>
                  <a:gd name="f64" fmla="*/ 35 f53 1"/>
                  <a:gd name="f65" fmla="*/ 57 f52 1"/>
                  <a:gd name="f66" fmla="*/ 29 f53 1"/>
                  <a:gd name="f67" fmla="*/ 62 f52 1"/>
                  <a:gd name="f68" fmla="*/ 18 f53 1"/>
                  <a:gd name="f69" fmla="*/ 71 f52 1"/>
                  <a:gd name="f70" fmla="*/ 11 f53 1"/>
                  <a:gd name="f71" fmla="*/ 77 f52 1"/>
                  <a:gd name="f72" fmla="*/ 6 f53 1"/>
                  <a:gd name="f73" fmla="*/ 84 f52 1"/>
                  <a:gd name="f74" fmla="*/ 2 f53 1"/>
                  <a:gd name="f75" fmla="*/ 92 f52 1"/>
                  <a:gd name="f76" fmla="*/ 0 f53 1"/>
                  <a:gd name="f77" fmla="*/ 99 f52 1"/>
                  <a:gd name="f78" fmla="*/ 116 f52 1"/>
                  <a:gd name="f79" fmla="*/ 135 f52 1"/>
                  <a:gd name="f80" fmla="*/ 12 f53 1"/>
                  <a:gd name="f81" fmla="*/ 156 f52 1"/>
                  <a:gd name="f82" fmla="*/ 199 f52 1"/>
                  <a:gd name="f83" fmla="*/ 17 f53 1"/>
                  <a:gd name="f84" fmla="*/ 203 f52 1"/>
                  <a:gd name="f85" fmla="*/ 30 f53 1"/>
                  <a:gd name="f86" fmla="*/ 211 f52 1"/>
                  <a:gd name="f87" fmla="*/ 36 f53 1"/>
                  <a:gd name="f88" fmla="*/ 214 f52 1"/>
                  <a:gd name="f89" fmla="*/ 42 f53 1"/>
                  <a:gd name="f90" fmla="*/ 217 f52 1"/>
                  <a:gd name="f91" fmla="*/ 47 f53 1"/>
                  <a:gd name="f92" fmla="*/ 49 f53 1"/>
                  <a:gd name="f93" fmla="*/ 215 f52 1"/>
                  <a:gd name="f94" fmla="*/ 50 f53 1"/>
                  <a:gd name="f95" fmla="*/ 65 f53 1"/>
                  <a:gd name="f96" fmla="*/ 159 f52 1"/>
                  <a:gd name="f97" fmla="*/ 89 f53 1"/>
                  <a:gd name="f98" fmla="*/ 102 f52 1"/>
                  <a:gd name="f99" fmla="+- f54 0 f1"/>
                  <a:gd name="f100" fmla="*/ f57 1 119"/>
                  <a:gd name="f101" fmla="*/ f58 1 217"/>
                  <a:gd name="f102" fmla="*/ f59 1 119"/>
                  <a:gd name="f103" fmla="*/ f60 1 217"/>
                  <a:gd name="f104" fmla="*/ f61 1 119"/>
                  <a:gd name="f105" fmla="*/ f62 1 217"/>
                  <a:gd name="f106" fmla="*/ f63 1 119"/>
                  <a:gd name="f107" fmla="*/ f64 1 119"/>
                  <a:gd name="f108" fmla="*/ f65 1 217"/>
                  <a:gd name="f109" fmla="*/ f66 1 119"/>
                  <a:gd name="f110" fmla="*/ f67 1 217"/>
                  <a:gd name="f111" fmla="*/ f68 1 119"/>
                  <a:gd name="f112" fmla="*/ f69 1 217"/>
                  <a:gd name="f113" fmla="*/ f70 1 119"/>
                  <a:gd name="f114" fmla="*/ f71 1 217"/>
                  <a:gd name="f115" fmla="*/ f72 1 119"/>
                  <a:gd name="f116" fmla="*/ f73 1 217"/>
                  <a:gd name="f117" fmla="*/ f74 1 119"/>
                  <a:gd name="f118" fmla="*/ f75 1 217"/>
                  <a:gd name="f119" fmla="*/ f76 1 119"/>
                  <a:gd name="f120" fmla="*/ f77 1 217"/>
                  <a:gd name="f121" fmla="*/ f78 1 217"/>
                  <a:gd name="f122" fmla="*/ f79 1 217"/>
                  <a:gd name="f123" fmla="*/ f80 1 119"/>
                  <a:gd name="f124" fmla="*/ f81 1 217"/>
                  <a:gd name="f125" fmla="*/ f82 1 217"/>
                  <a:gd name="f126" fmla="*/ f83 1 119"/>
                  <a:gd name="f127" fmla="*/ f84 1 217"/>
                  <a:gd name="f128" fmla="*/ f85 1 119"/>
                  <a:gd name="f129" fmla="*/ f86 1 217"/>
                  <a:gd name="f130" fmla="*/ f87 1 119"/>
                  <a:gd name="f131" fmla="*/ f88 1 217"/>
                  <a:gd name="f132" fmla="*/ f89 1 119"/>
                  <a:gd name="f133" fmla="*/ f90 1 217"/>
                  <a:gd name="f134" fmla="*/ f91 1 119"/>
                  <a:gd name="f135" fmla="*/ f92 1 119"/>
                  <a:gd name="f136" fmla="*/ f93 1 217"/>
                  <a:gd name="f137" fmla="*/ f94 1 119"/>
                  <a:gd name="f138" fmla="*/ f95 1 119"/>
                  <a:gd name="f139" fmla="*/ f96 1 217"/>
                  <a:gd name="f140" fmla="*/ f97 1 119"/>
                  <a:gd name="f141" fmla="*/ f98 1 217"/>
                  <a:gd name="f142" fmla="*/ f100 1 f55"/>
                  <a:gd name="f143" fmla="*/ f101 1 f56"/>
                  <a:gd name="f144" fmla="*/ f102 1 f55"/>
                  <a:gd name="f145" fmla="*/ f103 1 f56"/>
                  <a:gd name="f146" fmla="*/ f104 1 f55"/>
                  <a:gd name="f147" fmla="*/ f105 1 f56"/>
                  <a:gd name="f148" fmla="*/ f106 1 f55"/>
                  <a:gd name="f149" fmla="*/ f107 1 f55"/>
                  <a:gd name="f150" fmla="*/ f108 1 f56"/>
                  <a:gd name="f151" fmla="*/ f109 1 f55"/>
                  <a:gd name="f152" fmla="*/ f110 1 f56"/>
                  <a:gd name="f153" fmla="*/ f111 1 f55"/>
                  <a:gd name="f154" fmla="*/ f112 1 f56"/>
                  <a:gd name="f155" fmla="*/ f113 1 f55"/>
                  <a:gd name="f156" fmla="*/ f114 1 f56"/>
                  <a:gd name="f157" fmla="*/ f115 1 f55"/>
                  <a:gd name="f158" fmla="*/ f116 1 f56"/>
                  <a:gd name="f159" fmla="*/ f117 1 f55"/>
                  <a:gd name="f160" fmla="*/ f118 1 f56"/>
                  <a:gd name="f161" fmla="*/ f119 1 f55"/>
                  <a:gd name="f162" fmla="*/ f120 1 f56"/>
                  <a:gd name="f163" fmla="*/ f121 1 f56"/>
                  <a:gd name="f164" fmla="*/ f122 1 f56"/>
                  <a:gd name="f165" fmla="*/ f123 1 f55"/>
                  <a:gd name="f166" fmla="*/ f124 1 f56"/>
                  <a:gd name="f167" fmla="*/ f125 1 f56"/>
                  <a:gd name="f168" fmla="*/ f126 1 f55"/>
                  <a:gd name="f169" fmla="*/ f127 1 f56"/>
                  <a:gd name="f170" fmla="*/ f128 1 f55"/>
                  <a:gd name="f171" fmla="*/ f129 1 f56"/>
                  <a:gd name="f172" fmla="*/ f130 1 f55"/>
                  <a:gd name="f173" fmla="*/ f131 1 f56"/>
                  <a:gd name="f174" fmla="*/ f132 1 f55"/>
                  <a:gd name="f175" fmla="*/ f133 1 f56"/>
                  <a:gd name="f176" fmla="*/ f134 1 f55"/>
                  <a:gd name="f177" fmla="*/ f135 1 f55"/>
                  <a:gd name="f178" fmla="*/ f136 1 f56"/>
                  <a:gd name="f179" fmla="*/ f137 1 f55"/>
                  <a:gd name="f180" fmla="*/ f138 1 f55"/>
                  <a:gd name="f181" fmla="*/ f139 1 f56"/>
                  <a:gd name="f182" fmla="*/ f140 1 f55"/>
                  <a:gd name="f183" fmla="*/ f141 1 f56"/>
                  <a:gd name="f184" fmla="*/ f161 f46 1"/>
                  <a:gd name="f185" fmla="*/ f142 f46 1"/>
                  <a:gd name="f186" fmla="*/ f175 f47 1"/>
                  <a:gd name="f187" fmla="*/ f147 f47 1"/>
                  <a:gd name="f188" fmla="*/ f143 f47 1"/>
                  <a:gd name="f189" fmla="*/ f144 f46 1"/>
                  <a:gd name="f190" fmla="*/ f145 f47 1"/>
                  <a:gd name="f191" fmla="*/ f146 f46 1"/>
                  <a:gd name="f192" fmla="*/ f148 f46 1"/>
                  <a:gd name="f193" fmla="*/ f149 f46 1"/>
                  <a:gd name="f194" fmla="*/ f150 f47 1"/>
                  <a:gd name="f195" fmla="*/ f151 f46 1"/>
                  <a:gd name="f196" fmla="*/ f152 f47 1"/>
                  <a:gd name="f197" fmla="*/ f153 f46 1"/>
                  <a:gd name="f198" fmla="*/ f154 f47 1"/>
                  <a:gd name="f199" fmla="*/ f155 f46 1"/>
                  <a:gd name="f200" fmla="*/ f156 f47 1"/>
                  <a:gd name="f201" fmla="*/ f157 f46 1"/>
                  <a:gd name="f202" fmla="*/ f158 f47 1"/>
                  <a:gd name="f203" fmla="*/ f159 f46 1"/>
                  <a:gd name="f204" fmla="*/ f160 f47 1"/>
                  <a:gd name="f205" fmla="*/ f162 f47 1"/>
                  <a:gd name="f206" fmla="*/ f163 f47 1"/>
                  <a:gd name="f207" fmla="*/ f164 f47 1"/>
                  <a:gd name="f208" fmla="*/ f165 f46 1"/>
                  <a:gd name="f209" fmla="*/ f166 f47 1"/>
                  <a:gd name="f210" fmla="*/ f167 f47 1"/>
                  <a:gd name="f211" fmla="*/ f168 f46 1"/>
                  <a:gd name="f212" fmla="*/ f169 f47 1"/>
                  <a:gd name="f213" fmla="*/ f170 f46 1"/>
                  <a:gd name="f214" fmla="*/ f171 f47 1"/>
                  <a:gd name="f215" fmla="*/ f172 f46 1"/>
                  <a:gd name="f216" fmla="*/ f173 f47 1"/>
                  <a:gd name="f217" fmla="*/ f174 f46 1"/>
                  <a:gd name="f218" fmla="*/ f176 f46 1"/>
                  <a:gd name="f219" fmla="*/ f177 f46 1"/>
                  <a:gd name="f220" fmla="*/ f178 f47 1"/>
                  <a:gd name="f221" fmla="*/ f179 f46 1"/>
                  <a:gd name="f222" fmla="*/ f180 f46 1"/>
                  <a:gd name="f223" fmla="*/ f181 f47 1"/>
                  <a:gd name="f224" fmla="*/ f182 f46 1"/>
                  <a:gd name="f225" fmla="*/ f183 f47 1"/>
                </a:gdLst>
                <a:ahLst/>
                <a:cxnLst>
                  <a:cxn ang="3">
                    <a:pos x="hc" y="t"/>
                  </a:cxn>
                  <a:cxn ang="0">
                    <a:pos x="r" y="vc"/>
                  </a:cxn>
                  <a:cxn ang="cd4">
                    <a:pos x="hc" y="b"/>
                  </a:cxn>
                  <a:cxn ang="cd2">
                    <a:pos x="l" y="vc"/>
                  </a:cxn>
                  <a:cxn ang="f99">
                    <a:pos x="f185" y="f188"/>
                  </a:cxn>
                  <a:cxn ang="f99">
                    <a:pos x="f189" y="f190"/>
                  </a:cxn>
                  <a:cxn ang="f99">
                    <a:pos x="f191" y="f187"/>
                  </a:cxn>
                  <a:cxn ang="f99">
                    <a:pos x="f192" y="f190"/>
                  </a:cxn>
                  <a:cxn ang="f99">
                    <a:pos x="f193" y="f194"/>
                  </a:cxn>
                  <a:cxn ang="f99">
                    <a:pos x="f193" y="f194"/>
                  </a:cxn>
                  <a:cxn ang="f99">
                    <a:pos x="f195" y="f196"/>
                  </a:cxn>
                  <a:cxn ang="f99">
                    <a:pos x="f197" y="f198"/>
                  </a:cxn>
                  <a:cxn ang="f99">
                    <a:pos x="f199" y="f200"/>
                  </a:cxn>
                  <a:cxn ang="f99">
                    <a:pos x="f201" y="f202"/>
                  </a:cxn>
                  <a:cxn ang="f99">
                    <a:pos x="f203" y="f204"/>
                  </a:cxn>
                  <a:cxn ang="f99">
                    <a:pos x="f184" y="f205"/>
                  </a:cxn>
                  <a:cxn ang="f99">
                    <a:pos x="f184" y="f205"/>
                  </a:cxn>
                  <a:cxn ang="f99">
                    <a:pos x="f203" y="f206"/>
                  </a:cxn>
                  <a:cxn ang="f99">
                    <a:pos x="f201" y="f207"/>
                  </a:cxn>
                  <a:cxn ang="f99">
                    <a:pos x="f208" y="f209"/>
                  </a:cxn>
                  <a:cxn ang="f99">
                    <a:pos x="f208" y="f210"/>
                  </a:cxn>
                  <a:cxn ang="f99">
                    <a:pos x="f208" y="f210"/>
                  </a:cxn>
                  <a:cxn ang="f99">
                    <a:pos x="f211" y="f212"/>
                  </a:cxn>
                  <a:cxn ang="f99">
                    <a:pos x="f213" y="f214"/>
                  </a:cxn>
                  <a:cxn ang="f99">
                    <a:pos x="f215" y="f216"/>
                  </a:cxn>
                  <a:cxn ang="f99">
                    <a:pos x="f217" y="f186"/>
                  </a:cxn>
                  <a:cxn ang="f99">
                    <a:pos x="f218" y="f186"/>
                  </a:cxn>
                  <a:cxn ang="f99">
                    <a:pos x="f219" y="f220"/>
                  </a:cxn>
                  <a:cxn ang="f99">
                    <a:pos x="f221" y="f216"/>
                  </a:cxn>
                  <a:cxn ang="f99">
                    <a:pos x="f221" y="f216"/>
                  </a:cxn>
                  <a:cxn ang="f99">
                    <a:pos x="f222" y="f223"/>
                  </a:cxn>
                  <a:cxn ang="f99">
                    <a:pos x="f224" y="f225"/>
                  </a:cxn>
                  <a:cxn ang="f99">
                    <a:pos x="f185" y="f188"/>
                  </a:cxn>
                </a:cxnLst>
                <a:rect l="f184" t="f187" r="f185" b="f186"/>
                <a:pathLst>
                  <a:path w="119" h="217">
                    <a:moveTo>
                      <a:pt x="f6" y="f8"/>
                    </a:moveTo>
                    <a:lnTo>
                      <a:pt x="f9" y="f10"/>
                    </a:lnTo>
                    <a:lnTo>
                      <a:pt x="f11" y="f5"/>
                    </a:lnTo>
                    <a:lnTo>
                      <a:pt x="f12" y="f10"/>
                    </a:lnTo>
                    <a:lnTo>
                      <a:pt x="f13" y="f14"/>
                    </a:lnTo>
                    <a:lnTo>
                      <a:pt x="f15" y="f16"/>
                    </a:lnTo>
                    <a:lnTo>
                      <a:pt x="f17" y="f18"/>
                    </a:lnTo>
                    <a:lnTo>
                      <a:pt x="f19" y="f20"/>
                    </a:lnTo>
                    <a:lnTo>
                      <a:pt x="f21" y="f22"/>
                    </a:lnTo>
                    <a:lnTo>
                      <a:pt x="f23" y="f11"/>
                    </a:lnTo>
                    <a:lnTo>
                      <a:pt x="f5" y="f24"/>
                    </a:lnTo>
                    <a:lnTo>
                      <a:pt x="f23" y="f25"/>
                    </a:lnTo>
                    <a:lnTo>
                      <a:pt x="f21" y="f26"/>
                    </a:lnTo>
                    <a:lnTo>
                      <a:pt x="f27" y="f28"/>
                    </a:lnTo>
                    <a:lnTo>
                      <a:pt x="f27" y="f29"/>
                    </a:lnTo>
                    <a:lnTo>
                      <a:pt x="f30" y="f31"/>
                    </a:lnTo>
                    <a:lnTo>
                      <a:pt x="f32" y="f33"/>
                    </a:lnTo>
                    <a:lnTo>
                      <a:pt x="f34" y="f35"/>
                    </a:lnTo>
                    <a:lnTo>
                      <a:pt x="f36" y="f7"/>
                    </a:lnTo>
                    <a:lnTo>
                      <a:pt x="f37" y="f7"/>
                    </a:lnTo>
                    <a:lnTo>
                      <a:pt x="f38" y="f39"/>
                    </a:lnTo>
                    <a:lnTo>
                      <a:pt x="f40" y="f35"/>
                    </a:lnTo>
                    <a:lnTo>
                      <a:pt x="f41" y="f42"/>
                    </a:lnTo>
                    <a:lnTo>
                      <a:pt x="f43" y="f44"/>
                    </a:lnTo>
                    <a:lnTo>
                      <a:pt x="f6" y="f8"/>
                    </a:lnTo>
                    <a:close/>
                  </a:path>
                </a:pathLst>
              </a:custGeom>
              <a:solidFill>
                <a:srgbClr val="5B9BD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endParaRPr lang="en-US" sz="1800" b="0" i="0" u="none" strike="noStrike" kern="0" cap="none" spc="0" baseline="0">
                  <a:solidFill>
                    <a:schemeClr val="bg1"/>
                  </a:solidFill>
                  <a:uFillTx/>
                  <a:latin typeface="Gulim" panose="020B0600000101010101" pitchFamily="34" charset="-127"/>
                  <a:ea typeface="Gulim" panose="020B0600000101010101" pitchFamily="34" charset="-127"/>
                </a:endParaRPr>
              </a:p>
            </p:txBody>
          </p:sp>
          <p:sp>
            <p:nvSpPr>
              <p:cNvPr id="52" name="Freeform 141"/>
              <p:cNvSpPr/>
              <p:nvPr/>
            </p:nvSpPr>
            <p:spPr>
              <a:xfrm>
                <a:off x="4880975" y="4115906"/>
                <a:ext cx="1441304" cy="1628262"/>
              </a:xfrm>
              <a:custGeom>
                <a:avLst/>
                <a:gdLst>
                  <a:gd name="f0" fmla="val 10800000"/>
                  <a:gd name="f1" fmla="val 5400000"/>
                  <a:gd name="f2" fmla="val 180"/>
                  <a:gd name="f3" fmla="val w"/>
                  <a:gd name="f4" fmla="val h"/>
                  <a:gd name="f5" fmla="val 0"/>
                  <a:gd name="f6" fmla="val 936"/>
                  <a:gd name="f7" fmla="val 1101"/>
                  <a:gd name="f8" fmla="val 699"/>
                  <a:gd name="f9" fmla="val 65"/>
                  <a:gd name="f10" fmla="val 639"/>
                  <a:gd name="f11" fmla="val 87"/>
                  <a:gd name="f12" fmla="val 597"/>
                  <a:gd name="f13" fmla="val 99"/>
                  <a:gd name="f14" fmla="val 555"/>
                  <a:gd name="f15" fmla="val 84"/>
                  <a:gd name="f16" fmla="val 508"/>
                  <a:gd name="f17" fmla="val 72"/>
                  <a:gd name="f18" fmla="val 505"/>
                  <a:gd name="f19" fmla="val 107"/>
                  <a:gd name="f20" fmla="val 466"/>
                  <a:gd name="f21" fmla="val 92"/>
                  <a:gd name="f22" fmla="val 432"/>
                  <a:gd name="f23" fmla="val 80"/>
                  <a:gd name="f24" fmla="val 383"/>
                  <a:gd name="f25" fmla="val 375"/>
                  <a:gd name="f26" fmla="val 18"/>
                  <a:gd name="f27" fmla="val 366"/>
                  <a:gd name="f28" fmla="val 301"/>
                  <a:gd name="f29" fmla="val 256"/>
                  <a:gd name="f30" fmla="val 3"/>
                  <a:gd name="f31" fmla="val 237"/>
                  <a:gd name="f32" fmla="val 11"/>
                  <a:gd name="f33" fmla="val 164"/>
                  <a:gd name="f34" fmla="val 15"/>
                  <a:gd name="f35" fmla="val 127"/>
                  <a:gd name="f36" fmla="val 130"/>
                  <a:gd name="f37" fmla="val 191"/>
                  <a:gd name="f38" fmla="val 8"/>
                  <a:gd name="f39" fmla="val 202"/>
                  <a:gd name="f40" fmla="val 215"/>
                  <a:gd name="f41" fmla="val 2"/>
                  <a:gd name="f42" fmla="val 234"/>
                  <a:gd name="f43" fmla="val 268"/>
                  <a:gd name="f44" fmla="val 282"/>
                  <a:gd name="f45" fmla="val 6"/>
                  <a:gd name="f46" fmla="val 295"/>
                  <a:gd name="f47" fmla="val 309"/>
                  <a:gd name="f48" fmla="val 324"/>
                  <a:gd name="f49" fmla="val 23"/>
                  <a:gd name="f50" fmla="val 341"/>
                  <a:gd name="f51" fmla="val 20"/>
                  <a:gd name="f52" fmla="val 344"/>
                  <a:gd name="f53" fmla="val 350"/>
                  <a:gd name="f54" fmla="val 357"/>
                  <a:gd name="f55" fmla="val 369"/>
                  <a:gd name="f56" fmla="val 30"/>
                  <a:gd name="f57" fmla="val 402"/>
                  <a:gd name="f58" fmla="val 42"/>
                  <a:gd name="f59" fmla="val 423"/>
                  <a:gd name="f60" fmla="val 44"/>
                  <a:gd name="f61" fmla="val 428"/>
                  <a:gd name="f62" fmla="val 48"/>
                  <a:gd name="f63" fmla="val 438"/>
                  <a:gd name="f64" fmla="val 57"/>
                  <a:gd name="f65" fmla="val 454"/>
                  <a:gd name="f66" fmla="val 63"/>
                  <a:gd name="f67" fmla="val 461"/>
                  <a:gd name="f68" fmla="val 71"/>
                  <a:gd name="f69" fmla="val 469"/>
                  <a:gd name="f70" fmla="val 475"/>
                  <a:gd name="f71" fmla="val 481"/>
                  <a:gd name="f72" fmla="val 105"/>
                  <a:gd name="f73" fmla="val 485"/>
                  <a:gd name="f74" fmla="val 121"/>
                  <a:gd name="f75" fmla="val 488"/>
                  <a:gd name="f76" fmla="val 139"/>
                  <a:gd name="f77" fmla="val 490"/>
                  <a:gd name="f78" fmla="val 158"/>
                  <a:gd name="f79" fmla="val 181"/>
                  <a:gd name="f80" fmla="val 206"/>
                  <a:gd name="f81" fmla="val 478"/>
                  <a:gd name="f82" fmla="val 241"/>
                  <a:gd name="f83" fmla="val 473"/>
                  <a:gd name="f84" fmla="val 271"/>
                  <a:gd name="f85" fmla="val 321"/>
                  <a:gd name="f86" fmla="val 493"/>
                  <a:gd name="f87" fmla="val 348"/>
                  <a:gd name="f88" fmla="val 351"/>
                  <a:gd name="f89" fmla="val 542"/>
                  <a:gd name="f90" fmla="val 553"/>
                  <a:gd name="f91" fmla="val 574"/>
                  <a:gd name="f92" fmla="val 586"/>
                  <a:gd name="f93" fmla="val 595"/>
                  <a:gd name="f94" fmla="val 353"/>
                  <a:gd name="f95" fmla="val 604"/>
                  <a:gd name="f96" fmla="val 354"/>
                  <a:gd name="f97" fmla="val 606"/>
                  <a:gd name="f98" fmla="val 356"/>
                  <a:gd name="f99" fmla="val 607"/>
                  <a:gd name="f100" fmla="val 613"/>
                  <a:gd name="f101" fmla="val 378"/>
                  <a:gd name="f102" fmla="val 624"/>
                  <a:gd name="f103" fmla="val 384"/>
                  <a:gd name="f104" fmla="val 630"/>
                  <a:gd name="f105" fmla="val 389"/>
                  <a:gd name="f106" fmla="val 637"/>
                  <a:gd name="f107" fmla="val 392"/>
                  <a:gd name="f108" fmla="val 645"/>
                  <a:gd name="f109" fmla="val 393"/>
                  <a:gd name="f110" fmla="val 654"/>
                  <a:gd name="f111" fmla="val 395"/>
                  <a:gd name="f112" fmla="val 663"/>
                  <a:gd name="f113" fmla="val 396"/>
                  <a:gd name="f114" fmla="val 675"/>
                  <a:gd name="f115" fmla="val 401"/>
                  <a:gd name="f116" fmla="val 701"/>
                  <a:gd name="f117" fmla="val 408"/>
                  <a:gd name="f118" fmla="val 729"/>
                  <a:gd name="f119" fmla="val 404"/>
                  <a:gd name="f120" fmla="val 758"/>
                  <a:gd name="f121" fmla="val 399"/>
                  <a:gd name="f122" fmla="val 784"/>
                  <a:gd name="f123" fmla="val 398"/>
                  <a:gd name="f124" fmla="val 811"/>
                  <a:gd name="f125" fmla="val 842"/>
                  <a:gd name="f126" fmla="val 878"/>
                  <a:gd name="f127" fmla="val 921"/>
                  <a:gd name="f128" fmla="val 443"/>
                  <a:gd name="f129" fmla="val 958"/>
                  <a:gd name="f130" fmla="val 467"/>
                  <a:gd name="f131" fmla="val 987"/>
                  <a:gd name="f132" fmla="val 999"/>
                  <a:gd name="f133" fmla="val 1005"/>
                  <a:gd name="f134" fmla="val 1047"/>
                  <a:gd name="f135" fmla="val 470"/>
                  <a:gd name="f136" fmla="val 1082"/>
                  <a:gd name="f137" fmla="val 532"/>
                  <a:gd name="f138" fmla="val 589"/>
                  <a:gd name="f139" fmla="val 1089"/>
                  <a:gd name="f140" fmla="val 619"/>
                  <a:gd name="f141" fmla="val 1040"/>
                  <a:gd name="f142" fmla="val 689"/>
                  <a:gd name="f143" fmla="val 925"/>
                  <a:gd name="f144" fmla="val 734"/>
                  <a:gd name="f145" fmla="val 913"/>
                  <a:gd name="f146" fmla="val 863"/>
                  <a:gd name="f147" fmla="val 818"/>
                  <a:gd name="f148" fmla="val 738"/>
                  <a:gd name="f149" fmla="val 817"/>
                  <a:gd name="f150" fmla="val 749"/>
                  <a:gd name="f151" fmla="val 814"/>
                  <a:gd name="f152" fmla="val 762"/>
                  <a:gd name="f153" fmla="val 808"/>
                  <a:gd name="f154" fmla="val 770"/>
                  <a:gd name="f155" fmla="val 803"/>
                  <a:gd name="f156" fmla="val 778"/>
                  <a:gd name="f157" fmla="val 797"/>
                  <a:gd name="f158" fmla="val 790"/>
                  <a:gd name="f159" fmla="val 781"/>
                  <a:gd name="f160" fmla="val 796"/>
                  <a:gd name="f161" fmla="val 799"/>
                  <a:gd name="f162" fmla="val 756"/>
                  <a:gd name="f163" fmla="val 800"/>
                  <a:gd name="f164" fmla="val 741"/>
                  <a:gd name="f165" fmla="val 725"/>
                  <a:gd name="f166" fmla="val 705"/>
                  <a:gd name="f167" fmla="val 791"/>
                  <a:gd name="f168" fmla="val 684"/>
                  <a:gd name="f169" fmla="val 788"/>
                  <a:gd name="f170" fmla="val 615"/>
                  <a:gd name="f171" fmla="val 823"/>
                  <a:gd name="f172" fmla="val 577"/>
                  <a:gd name="f173" fmla="val 844"/>
                  <a:gd name="f174" fmla="val 554"/>
                  <a:gd name="f175" fmla="val 866"/>
                  <a:gd name="f176" fmla="val 891"/>
                  <a:gd name="f177" fmla="val 503"/>
                  <a:gd name="f178" fmla="val 901"/>
                  <a:gd name="f179" fmla="val 487"/>
                  <a:gd name="f180" fmla="val 912"/>
                  <a:gd name="f181" fmla="val 472"/>
                  <a:gd name="f182" fmla="val 455"/>
                  <a:gd name="f183" fmla="val 928"/>
                  <a:gd name="f184" fmla="val 440"/>
                  <a:gd name="f185" fmla="val 934"/>
                  <a:gd name="f186" fmla="val 425"/>
                  <a:gd name="f187" fmla="val 410"/>
                  <a:gd name="f188" fmla="val 933"/>
                  <a:gd name="f189" fmla="val 930"/>
                  <a:gd name="f190" fmla="val 386"/>
                  <a:gd name="f191" fmla="val 915"/>
                  <a:gd name="f192" fmla="val 882"/>
                  <a:gd name="f193" fmla="val 407"/>
                  <a:gd name="f194" fmla="val 413"/>
                  <a:gd name="f195" fmla="val 847"/>
                  <a:gd name="f196" fmla="val 416"/>
                  <a:gd name="f197" fmla="val 841"/>
                  <a:gd name="f198" fmla="val 417"/>
                  <a:gd name="f199" fmla="val 835"/>
                  <a:gd name="f200" fmla="val 832"/>
                  <a:gd name="f201" fmla="val 830"/>
                  <a:gd name="f202" fmla="val 371"/>
                  <a:gd name="f203" fmla="val 769"/>
                  <a:gd name="f204" fmla="val 764"/>
                  <a:gd name="f205" fmla="val 283"/>
                  <a:gd name="f206" fmla="val 761"/>
                  <a:gd name="f207" fmla="val 759"/>
                  <a:gd name="f208" fmla="val 264"/>
                  <a:gd name="f209" fmla="val 255"/>
                  <a:gd name="f210" fmla="val 746"/>
                  <a:gd name="f211" fmla="val 731"/>
                  <a:gd name="f212" fmla="val 149"/>
                  <a:gd name="f213" fmla="val 708"/>
                  <a:gd name="f214" fmla="val 131"/>
                  <a:gd name="f215" fmla="+- 0 0 -90"/>
                  <a:gd name="f216" fmla="*/ f3 1 936"/>
                  <a:gd name="f217" fmla="*/ f4 1 1101"/>
                  <a:gd name="f218" fmla="val f5"/>
                  <a:gd name="f219" fmla="val f6"/>
                  <a:gd name="f220" fmla="val f7"/>
                  <a:gd name="f221" fmla="*/ f215 f0 1"/>
                  <a:gd name="f222" fmla="+- f220 0 f218"/>
                  <a:gd name="f223" fmla="+- f219 0 f218"/>
                  <a:gd name="f224" fmla="*/ f221 1 f2"/>
                  <a:gd name="f225" fmla="*/ f223 1 936"/>
                  <a:gd name="f226" fmla="*/ f222 1 1101"/>
                  <a:gd name="f227" fmla="*/ 597 f223 1"/>
                  <a:gd name="f228" fmla="*/ 99 f222 1"/>
                  <a:gd name="f229" fmla="*/ 505 f223 1"/>
                  <a:gd name="f230" fmla="*/ 107 f222 1"/>
                  <a:gd name="f231" fmla="*/ 383 f223 1"/>
                  <a:gd name="f232" fmla="*/ 72 f222 1"/>
                  <a:gd name="f233" fmla="*/ 301 f223 1"/>
                  <a:gd name="f234" fmla="*/ 0 f222 1"/>
                  <a:gd name="f235" fmla="*/ 164 f223 1"/>
                  <a:gd name="f236" fmla="*/ 15 f222 1"/>
                  <a:gd name="f237" fmla="*/ 11 f223 1"/>
                  <a:gd name="f238" fmla="*/ 191 f222 1"/>
                  <a:gd name="f239" fmla="*/ 3 f223 1"/>
                  <a:gd name="f240" fmla="*/ 215 f222 1"/>
                  <a:gd name="f241" fmla="*/ 2 f223 1"/>
                  <a:gd name="f242" fmla="*/ 268 f222 1"/>
                  <a:gd name="f243" fmla="*/ 309 f222 1"/>
                  <a:gd name="f244" fmla="*/ 23 f223 1"/>
                  <a:gd name="f245" fmla="*/ 341 f222 1"/>
                  <a:gd name="f246" fmla="*/ 18 f223 1"/>
                  <a:gd name="f247" fmla="*/ 357 f222 1"/>
                  <a:gd name="f248" fmla="*/ 30 f223 1"/>
                  <a:gd name="f249" fmla="*/ 402 f222 1"/>
                  <a:gd name="f250" fmla="*/ 44 f223 1"/>
                  <a:gd name="f251" fmla="*/ 428 f222 1"/>
                  <a:gd name="f252" fmla="*/ 63 f223 1"/>
                  <a:gd name="f253" fmla="*/ 461 f222 1"/>
                  <a:gd name="f254" fmla="*/ 92 f223 1"/>
                  <a:gd name="f255" fmla="*/ 481 f222 1"/>
                  <a:gd name="f256" fmla="*/ 139 f223 1"/>
                  <a:gd name="f257" fmla="*/ 490 f222 1"/>
                  <a:gd name="f258" fmla="*/ 206 f223 1"/>
                  <a:gd name="f259" fmla="*/ 478 f222 1"/>
                  <a:gd name="f260" fmla="*/ 321 f223 1"/>
                  <a:gd name="f261" fmla="*/ 473 f222 1"/>
                  <a:gd name="f262" fmla="*/ 351 f223 1"/>
                  <a:gd name="f263" fmla="*/ 542 f222 1"/>
                  <a:gd name="f264" fmla="*/ 350 f223 1"/>
                  <a:gd name="f265" fmla="*/ 574 f222 1"/>
                  <a:gd name="f266" fmla="*/ 353 f223 1"/>
                  <a:gd name="f267" fmla="*/ 604 f222 1"/>
                  <a:gd name="f268" fmla="*/ 356 f223 1"/>
                  <a:gd name="f269" fmla="*/ 607 f222 1"/>
                  <a:gd name="f270" fmla="*/ 384 f223 1"/>
                  <a:gd name="f271" fmla="*/ 630 f222 1"/>
                  <a:gd name="f272" fmla="*/ 393 f223 1"/>
                  <a:gd name="f273" fmla="*/ 654 f222 1"/>
                  <a:gd name="f274" fmla="*/ 396 f223 1"/>
                  <a:gd name="f275" fmla="*/ 675 f222 1"/>
                  <a:gd name="f276" fmla="*/ 408 f223 1"/>
                  <a:gd name="f277" fmla="*/ 729 f222 1"/>
                  <a:gd name="f278" fmla="*/ 398 f223 1"/>
                  <a:gd name="f279" fmla="*/ 811 f222 1"/>
                  <a:gd name="f280" fmla="*/ 404 f223 1"/>
                  <a:gd name="f281" fmla="*/ 878 f222 1"/>
                  <a:gd name="f282" fmla="*/ 443 f223 1"/>
                  <a:gd name="f283" fmla="*/ 958 f222 1"/>
                  <a:gd name="f284" fmla="*/ 478 f223 1"/>
                  <a:gd name="f285" fmla="*/ 1005 f222 1"/>
                  <a:gd name="f286" fmla="*/ 470 f223 1"/>
                  <a:gd name="f287" fmla="*/ 1082 f222 1"/>
                  <a:gd name="f288" fmla="*/ 619 f223 1"/>
                  <a:gd name="f289" fmla="*/ 1040 f222 1"/>
                  <a:gd name="f290" fmla="*/ 734 f223 1"/>
                  <a:gd name="f291" fmla="*/ 913 f222 1"/>
                  <a:gd name="f292" fmla="*/ 818 f222 1"/>
                  <a:gd name="f293" fmla="*/ 762 f223 1"/>
                  <a:gd name="f294" fmla="*/ 808 f222 1"/>
                  <a:gd name="f295" fmla="*/ 784 f223 1"/>
                  <a:gd name="f296" fmla="*/ 790 f222 1"/>
                  <a:gd name="f297" fmla="*/ 799 f223 1"/>
                  <a:gd name="f298" fmla="*/ 756 f222 1"/>
                  <a:gd name="f299" fmla="*/ 797 f223 1"/>
                  <a:gd name="f300" fmla="*/ 705 f222 1"/>
                  <a:gd name="f301" fmla="*/ 823 f223 1"/>
                  <a:gd name="f302" fmla="*/ 577 f222 1"/>
                  <a:gd name="f303" fmla="*/ 866 f223 1"/>
                  <a:gd name="f304" fmla="*/ 532 f222 1"/>
                  <a:gd name="f305" fmla="*/ 912 f223 1"/>
                  <a:gd name="f306" fmla="*/ 472 f222 1"/>
                  <a:gd name="f307" fmla="*/ 934 f223 1"/>
                  <a:gd name="f308" fmla="*/ 425 f222 1"/>
                  <a:gd name="f309" fmla="*/ 398 f222 1"/>
                  <a:gd name="f310" fmla="*/ 930 f223 1"/>
                  <a:gd name="f311" fmla="*/ 386 f222 1"/>
                  <a:gd name="f312" fmla="*/ 863 f223 1"/>
                  <a:gd name="f313" fmla="*/ 413 f222 1"/>
                  <a:gd name="f314" fmla="*/ 835 f223 1"/>
                  <a:gd name="f315" fmla="*/ 417 f222 1"/>
                  <a:gd name="f316" fmla="*/ 830 f223 1"/>
                  <a:gd name="f317" fmla="*/ 769 f223 1"/>
                  <a:gd name="f318" fmla="*/ 283 f222 1"/>
                  <a:gd name="f319" fmla="*/ 759 f223 1"/>
                  <a:gd name="f320" fmla="*/ 264 f222 1"/>
                  <a:gd name="f321" fmla="*/ 731 f223 1"/>
                  <a:gd name="f322" fmla="*/ 206 f222 1"/>
                  <a:gd name="f323" fmla="*/ 708 f223 1"/>
                  <a:gd name="f324" fmla="*/ 131 f222 1"/>
                  <a:gd name="f325" fmla="*/ 699 f223 1"/>
                  <a:gd name="f326" fmla="*/ 65 f222 1"/>
                  <a:gd name="f327" fmla="*/ 0 f223 1"/>
                  <a:gd name="f328" fmla="*/ 936 f223 1"/>
                  <a:gd name="f329" fmla="*/ 1101 f222 1"/>
                  <a:gd name="f330" fmla="+- f224 0 f1"/>
                  <a:gd name="f331" fmla="*/ f227 1 936"/>
                  <a:gd name="f332" fmla="*/ f228 1 1101"/>
                  <a:gd name="f333" fmla="*/ f229 1 936"/>
                  <a:gd name="f334" fmla="*/ f230 1 1101"/>
                  <a:gd name="f335" fmla="*/ f231 1 936"/>
                  <a:gd name="f336" fmla="*/ f232 1 1101"/>
                  <a:gd name="f337" fmla="*/ f233 1 936"/>
                  <a:gd name="f338" fmla="*/ f234 1 1101"/>
                  <a:gd name="f339" fmla="*/ f235 1 936"/>
                  <a:gd name="f340" fmla="*/ f236 1 1101"/>
                  <a:gd name="f341" fmla="*/ f237 1 936"/>
                  <a:gd name="f342" fmla="*/ f238 1 1101"/>
                  <a:gd name="f343" fmla="*/ f239 1 936"/>
                  <a:gd name="f344" fmla="*/ f240 1 1101"/>
                  <a:gd name="f345" fmla="*/ f241 1 936"/>
                  <a:gd name="f346" fmla="*/ f242 1 1101"/>
                  <a:gd name="f347" fmla="*/ f243 1 1101"/>
                  <a:gd name="f348" fmla="*/ f244 1 936"/>
                  <a:gd name="f349" fmla="*/ f245 1 1101"/>
                  <a:gd name="f350" fmla="*/ f246 1 936"/>
                  <a:gd name="f351" fmla="*/ f247 1 1101"/>
                  <a:gd name="f352" fmla="*/ f248 1 936"/>
                  <a:gd name="f353" fmla="*/ f249 1 1101"/>
                  <a:gd name="f354" fmla="*/ f250 1 936"/>
                  <a:gd name="f355" fmla="*/ f251 1 1101"/>
                  <a:gd name="f356" fmla="*/ f252 1 936"/>
                  <a:gd name="f357" fmla="*/ f253 1 1101"/>
                  <a:gd name="f358" fmla="*/ f254 1 936"/>
                  <a:gd name="f359" fmla="*/ f255 1 1101"/>
                  <a:gd name="f360" fmla="*/ f256 1 936"/>
                  <a:gd name="f361" fmla="*/ f257 1 1101"/>
                  <a:gd name="f362" fmla="*/ f258 1 936"/>
                  <a:gd name="f363" fmla="*/ f259 1 1101"/>
                  <a:gd name="f364" fmla="*/ f260 1 936"/>
                  <a:gd name="f365" fmla="*/ f261 1 1101"/>
                  <a:gd name="f366" fmla="*/ f262 1 936"/>
                  <a:gd name="f367" fmla="*/ f263 1 1101"/>
                  <a:gd name="f368" fmla="*/ f264 1 936"/>
                  <a:gd name="f369" fmla="*/ f265 1 1101"/>
                  <a:gd name="f370" fmla="*/ f266 1 936"/>
                  <a:gd name="f371" fmla="*/ f267 1 1101"/>
                  <a:gd name="f372" fmla="*/ f268 1 936"/>
                  <a:gd name="f373" fmla="*/ f269 1 1101"/>
                  <a:gd name="f374" fmla="*/ f270 1 936"/>
                  <a:gd name="f375" fmla="*/ f271 1 1101"/>
                  <a:gd name="f376" fmla="*/ f272 1 936"/>
                  <a:gd name="f377" fmla="*/ f273 1 1101"/>
                  <a:gd name="f378" fmla="*/ f274 1 936"/>
                  <a:gd name="f379" fmla="*/ f275 1 1101"/>
                  <a:gd name="f380" fmla="*/ f276 1 936"/>
                  <a:gd name="f381" fmla="*/ f277 1 1101"/>
                  <a:gd name="f382" fmla="*/ f278 1 936"/>
                  <a:gd name="f383" fmla="*/ f279 1 1101"/>
                  <a:gd name="f384" fmla="*/ f280 1 936"/>
                  <a:gd name="f385" fmla="*/ f281 1 1101"/>
                  <a:gd name="f386" fmla="*/ f282 1 936"/>
                  <a:gd name="f387" fmla="*/ f283 1 1101"/>
                  <a:gd name="f388" fmla="*/ f284 1 936"/>
                  <a:gd name="f389" fmla="*/ f285 1 1101"/>
                  <a:gd name="f390" fmla="*/ f286 1 936"/>
                  <a:gd name="f391" fmla="*/ f287 1 1101"/>
                  <a:gd name="f392" fmla="*/ f288 1 936"/>
                  <a:gd name="f393" fmla="*/ f289 1 1101"/>
                  <a:gd name="f394" fmla="*/ f290 1 936"/>
                  <a:gd name="f395" fmla="*/ f291 1 1101"/>
                  <a:gd name="f396" fmla="*/ f292 1 1101"/>
                  <a:gd name="f397" fmla="*/ f293 1 936"/>
                  <a:gd name="f398" fmla="*/ f294 1 1101"/>
                  <a:gd name="f399" fmla="*/ f295 1 936"/>
                  <a:gd name="f400" fmla="*/ f296 1 1101"/>
                  <a:gd name="f401" fmla="*/ f297 1 936"/>
                  <a:gd name="f402" fmla="*/ f298 1 1101"/>
                  <a:gd name="f403" fmla="*/ f299 1 936"/>
                  <a:gd name="f404" fmla="*/ f300 1 1101"/>
                  <a:gd name="f405" fmla="*/ f301 1 936"/>
                  <a:gd name="f406" fmla="*/ f302 1 1101"/>
                  <a:gd name="f407" fmla="*/ f303 1 936"/>
                  <a:gd name="f408" fmla="*/ f304 1 1101"/>
                  <a:gd name="f409" fmla="*/ f305 1 936"/>
                  <a:gd name="f410" fmla="*/ f306 1 1101"/>
                  <a:gd name="f411" fmla="*/ f307 1 936"/>
                  <a:gd name="f412" fmla="*/ f308 1 1101"/>
                  <a:gd name="f413" fmla="*/ f309 1 1101"/>
                  <a:gd name="f414" fmla="*/ f310 1 936"/>
                  <a:gd name="f415" fmla="*/ f311 1 1101"/>
                  <a:gd name="f416" fmla="*/ f312 1 936"/>
                  <a:gd name="f417" fmla="*/ f313 1 1101"/>
                  <a:gd name="f418" fmla="*/ f314 1 936"/>
                  <a:gd name="f419" fmla="*/ f315 1 1101"/>
                  <a:gd name="f420" fmla="*/ f316 1 936"/>
                  <a:gd name="f421" fmla="*/ f317 1 936"/>
                  <a:gd name="f422" fmla="*/ f318 1 1101"/>
                  <a:gd name="f423" fmla="*/ f319 1 936"/>
                  <a:gd name="f424" fmla="*/ f320 1 1101"/>
                  <a:gd name="f425" fmla="*/ f321 1 936"/>
                  <a:gd name="f426" fmla="*/ f322 1 1101"/>
                  <a:gd name="f427" fmla="*/ f323 1 936"/>
                  <a:gd name="f428" fmla="*/ f324 1 1101"/>
                  <a:gd name="f429" fmla="*/ f325 1 936"/>
                  <a:gd name="f430" fmla="*/ f326 1 1101"/>
                  <a:gd name="f431" fmla="*/ f327 1 936"/>
                  <a:gd name="f432" fmla="*/ f328 1 936"/>
                  <a:gd name="f433" fmla="*/ f329 1 1101"/>
                  <a:gd name="f434" fmla="*/ f331 1 f225"/>
                  <a:gd name="f435" fmla="*/ f332 1 f226"/>
                  <a:gd name="f436" fmla="*/ f333 1 f225"/>
                  <a:gd name="f437" fmla="*/ f334 1 f226"/>
                  <a:gd name="f438" fmla="*/ f335 1 f225"/>
                  <a:gd name="f439" fmla="*/ f336 1 f226"/>
                  <a:gd name="f440" fmla="*/ f337 1 f225"/>
                  <a:gd name="f441" fmla="*/ f338 1 f226"/>
                  <a:gd name="f442" fmla="*/ f339 1 f225"/>
                  <a:gd name="f443" fmla="*/ f340 1 f226"/>
                  <a:gd name="f444" fmla="*/ f341 1 f225"/>
                  <a:gd name="f445" fmla="*/ f342 1 f226"/>
                  <a:gd name="f446" fmla="*/ f343 1 f225"/>
                  <a:gd name="f447" fmla="*/ f344 1 f226"/>
                  <a:gd name="f448" fmla="*/ f345 1 f225"/>
                  <a:gd name="f449" fmla="*/ f346 1 f226"/>
                  <a:gd name="f450" fmla="*/ f347 1 f226"/>
                  <a:gd name="f451" fmla="*/ f348 1 f225"/>
                  <a:gd name="f452" fmla="*/ f349 1 f226"/>
                  <a:gd name="f453" fmla="*/ f350 1 f225"/>
                  <a:gd name="f454" fmla="*/ f351 1 f226"/>
                  <a:gd name="f455" fmla="*/ f352 1 f225"/>
                  <a:gd name="f456" fmla="*/ f353 1 f226"/>
                  <a:gd name="f457" fmla="*/ f354 1 f225"/>
                  <a:gd name="f458" fmla="*/ f355 1 f226"/>
                  <a:gd name="f459" fmla="*/ f356 1 f225"/>
                  <a:gd name="f460" fmla="*/ f357 1 f226"/>
                  <a:gd name="f461" fmla="*/ f358 1 f225"/>
                  <a:gd name="f462" fmla="*/ f359 1 f226"/>
                  <a:gd name="f463" fmla="*/ f360 1 f225"/>
                  <a:gd name="f464" fmla="*/ f361 1 f226"/>
                  <a:gd name="f465" fmla="*/ f362 1 f225"/>
                  <a:gd name="f466" fmla="*/ f363 1 f226"/>
                  <a:gd name="f467" fmla="*/ f364 1 f225"/>
                  <a:gd name="f468" fmla="*/ f365 1 f226"/>
                  <a:gd name="f469" fmla="*/ f366 1 f225"/>
                  <a:gd name="f470" fmla="*/ f367 1 f226"/>
                  <a:gd name="f471" fmla="*/ f368 1 f225"/>
                  <a:gd name="f472" fmla="*/ f369 1 f226"/>
                  <a:gd name="f473" fmla="*/ f370 1 f225"/>
                  <a:gd name="f474" fmla="*/ f371 1 f226"/>
                  <a:gd name="f475" fmla="*/ f372 1 f225"/>
                  <a:gd name="f476" fmla="*/ f373 1 f226"/>
                  <a:gd name="f477" fmla="*/ f374 1 f225"/>
                  <a:gd name="f478" fmla="*/ f375 1 f226"/>
                  <a:gd name="f479" fmla="*/ f376 1 f225"/>
                  <a:gd name="f480" fmla="*/ f377 1 f226"/>
                  <a:gd name="f481" fmla="*/ f378 1 f225"/>
                  <a:gd name="f482" fmla="*/ f379 1 f226"/>
                  <a:gd name="f483" fmla="*/ f380 1 f225"/>
                  <a:gd name="f484" fmla="*/ f381 1 f226"/>
                  <a:gd name="f485" fmla="*/ f382 1 f225"/>
                  <a:gd name="f486" fmla="*/ f383 1 f226"/>
                  <a:gd name="f487" fmla="*/ f384 1 f225"/>
                  <a:gd name="f488" fmla="*/ f385 1 f226"/>
                  <a:gd name="f489" fmla="*/ f386 1 f225"/>
                  <a:gd name="f490" fmla="*/ f387 1 f226"/>
                  <a:gd name="f491" fmla="*/ f388 1 f225"/>
                  <a:gd name="f492" fmla="*/ f389 1 f226"/>
                  <a:gd name="f493" fmla="*/ f390 1 f225"/>
                  <a:gd name="f494" fmla="*/ f391 1 f226"/>
                  <a:gd name="f495" fmla="*/ f392 1 f225"/>
                  <a:gd name="f496" fmla="*/ f393 1 f226"/>
                  <a:gd name="f497" fmla="*/ f394 1 f225"/>
                  <a:gd name="f498" fmla="*/ f395 1 f226"/>
                  <a:gd name="f499" fmla="*/ f396 1 f226"/>
                  <a:gd name="f500" fmla="*/ f397 1 f225"/>
                  <a:gd name="f501" fmla="*/ f398 1 f226"/>
                  <a:gd name="f502" fmla="*/ f399 1 f225"/>
                  <a:gd name="f503" fmla="*/ f400 1 f226"/>
                  <a:gd name="f504" fmla="*/ f401 1 f225"/>
                  <a:gd name="f505" fmla="*/ f402 1 f226"/>
                  <a:gd name="f506" fmla="*/ f403 1 f225"/>
                  <a:gd name="f507" fmla="*/ f404 1 f226"/>
                  <a:gd name="f508" fmla="*/ f405 1 f225"/>
                  <a:gd name="f509" fmla="*/ f406 1 f226"/>
                  <a:gd name="f510" fmla="*/ f407 1 f225"/>
                  <a:gd name="f511" fmla="*/ f408 1 f226"/>
                  <a:gd name="f512" fmla="*/ f409 1 f225"/>
                  <a:gd name="f513" fmla="*/ f410 1 f226"/>
                  <a:gd name="f514" fmla="*/ f411 1 f225"/>
                  <a:gd name="f515" fmla="*/ f412 1 f226"/>
                  <a:gd name="f516" fmla="*/ f413 1 f226"/>
                  <a:gd name="f517" fmla="*/ f414 1 f225"/>
                  <a:gd name="f518" fmla="*/ f415 1 f226"/>
                  <a:gd name="f519" fmla="*/ f416 1 f225"/>
                  <a:gd name="f520" fmla="*/ f417 1 f226"/>
                  <a:gd name="f521" fmla="*/ f418 1 f225"/>
                  <a:gd name="f522" fmla="*/ f419 1 f226"/>
                  <a:gd name="f523" fmla="*/ f420 1 f225"/>
                  <a:gd name="f524" fmla="*/ f421 1 f225"/>
                  <a:gd name="f525" fmla="*/ f422 1 f226"/>
                  <a:gd name="f526" fmla="*/ f423 1 f225"/>
                  <a:gd name="f527" fmla="*/ f424 1 f226"/>
                  <a:gd name="f528" fmla="*/ f425 1 f225"/>
                  <a:gd name="f529" fmla="*/ f426 1 f226"/>
                  <a:gd name="f530" fmla="*/ f427 1 f225"/>
                  <a:gd name="f531" fmla="*/ f428 1 f226"/>
                  <a:gd name="f532" fmla="*/ f429 1 f225"/>
                  <a:gd name="f533" fmla="*/ f430 1 f226"/>
                  <a:gd name="f534" fmla="*/ f431 1 f225"/>
                  <a:gd name="f535" fmla="*/ f432 1 f225"/>
                  <a:gd name="f536" fmla="*/ f433 1 f226"/>
                  <a:gd name="f537" fmla="*/ f534 f216 1"/>
                  <a:gd name="f538" fmla="*/ f535 f216 1"/>
                  <a:gd name="f539" fmla="*/ f536 f217 1"/>
                  <a:gd name="f540" fmla="*/ f441 f217 1"/>
                  <a:gd name="f541" fmla="*/ f434 f216 1"/>
                  <a:gd name="f542" fmla="*/ f435 f217 1"/>
                  <a:gd name="f543" fmla="*/ f436 f216 1"/>
                  <a:gd name="f544" fmla="*/ f437 f217 1"/>
                  <a:gd name="f545" fmla="*/ f438 f216 1"/>
                  <a:gd name="f546" fmla="*/ f439 f217 1"/>
                  <a:gd name="f547" fmla="*/ f440 f216 1"/>
                  <a:gd name="f548" fmla="*/ f442 f216 1"/>
                  <a:gd name="f549" fmla="*/ f443 f217 1"/>
                  <a:gd name="f550" fmla="*/ f444 f216 1"/>
                  <a:gd name="f551" fmla="*/ f445 f217 1"/>
                  <a:gd name="f552" fmla="*/ f446 f216 1"/>
                  <a:gd name="f553" fmla="*/ f447 f217 1"/>
                  <a:gd name="f554" fmla="*/ f448 f216 1"/>
                  <a:gd name="f555" fmla="*/ f449 f217 1"/>
                  <a:gd name="f556" fmla="*/ f450 f217 1"/>
                  <a:gd name="f557" fmla="*/ f451 f216 1"/>
                  <a:gd name="f558" fmla="*/ f452 f217 1"/>
                  <a:gd name="f559" fmla="*/ f453 f216 1"/>
                  <a:gd name="f560" fmla="*/ f454 f217 1"/>
                  <a:gd name="f561" fmla="*/ f455 f216 1"/>
                  <a:gd name="f562" fmla="*/ f456 f217 1"/>
                  <a:gd name="f563" fmla="*/ f457 f216 1"/>
                  <a:gd name="f564" fmla="*/ f458 f217 1"/>
                  <a:gd name="f565" fmla="*/ f459 f216 1"/>
                  <a:gd name="f566" fmla="*/ f460 f217 1"/>
                  <a:gd name="f567" fmla="*/ f461 f216 1"/>
                  <a:gd name="f568" fmla="*/ f462 f217 1"/>
                  <a:gd name="f569" fmla="*/ f463 f216 1"/>
                  <a:gd name="f570" fmla="*/ f464 f217 1"/>
                  <a:gd name="f571" fmla="*/ f465 f216 1"/>
                  <a:gd name="f572" fmla="*/ f466 f217 1"/>
                  <a:gd name="f573" fmla="*/ f467 f216 1"/>
                  <a:gd name="f574" fmla="*/ f468 f217 1"/>
                  <a:gd name="f575" fmla="*/ f469 f216 1"/>
                  <a:gd name="f576" fmla="*/ f470 f217 1"/>
                  <a:gd name="f577" fmla="*/ f471 f216 1"/>
                  <a:gd name="f578" fmla="*/ f472 f217 1"/>
                  <a:gd name="f579" fmla="*/ f473 f216 1"/>
                  <a:gd name="f580" fmla="*/ f474 f217 1"/>
                  <a:gd name="f581" fmla="*/ f475 f216 1"/>
                  <a:gd name="f582" fmla="*/ f476 f217 1"/>
                  <a:gd name="f583" fmla="*/ f477 f216 1"/>
                  <a:gd name="f584" fmla="*/ f478 f217 1"/>
                  <a:gd name="f585" fmla="*/ f479 f216 1"/>
                  <a:gd name="f586" fmla="*/ f480 f217 1"/>
                  <a:gd name="f587" fmla="*/ f481 f216 1"/>
                  <a:gd name="f588" fmla="*/ f482 f217 1"/>
                  <a:gd name="f589" fmla="*/ f483 f216 1"/>
                  <a:gd name="f590" fmla="*/ f484 f217 1"/>
                  <a:gd name="f591" fmla="*/ f485 f216 1"/>
                  <a:gd name="f592" fmla="*/ f486 f217 1"/>
                  <a:gd name="f593" fmla="*/ f487 f216 1"/>
                  <a:gd name="f594" fmla="*/ f488 f217 1"/>
                  <a:gd name="f595" fmla="*/ f489 f216 1"/>
                  <a:gd name="f596" fmla="*/ f490 f217 1"/>
                  <a:gd name="f597" fmla="*/ f491 f216 1"/>
                  <a:gd name="f598" fmla="*/ f492 f217 1"/>
                  <a:gd name="f599" fmla="*/ f493 f216 1"/>
                  <a:gd name="f600" fmla="*/ f494 f217 1"/>
                  <a:gd name="f601" fmla="*/ f495 f216 1"/>
                  <a:gd name="f602" fmla="*/ f496 f217 1"/>
                  <a:gd name="f603" fmla="*/ f497 f216 1"/>
                  <a:gd name="f604" fmla="*/ f498 f217 1"/>
                  <a:gd name="f605" fmla="*/ f499 f217 1"/>
                  <a:gd name="f606" fmla="*/ f500 f216 1"/>
                  <a:gd name="f607" fmla="*/ f501 f217 1"/>
                  <a:gd name="f608" fmla="*/ f502 f216 1"/>
                  <a:gd name="f609" fmla="*/ f503 f217 1"/>
                  <a:gd name="f610" fmla="*/ f504 f216 1"/>
                  <a:gd name="f611" fmla="*/ f505 f217 1"/>
                  <a:gd name="f612" fmla="*/ f506 f216 1"/>
                  <a:gd name="f613" fmla="*/ f507 f217 1"/>
                  <a:gd name="f614" fmla="*/ f508 f216 1"/>
                  <a:gd name="f615" fmla="*/ f509 f217 1"/>
                  <a:gd name="f616" fmla="*/ f510 f216 1"/>
                  <a:gd name="f617" fmla="*/ f511 f217 1"/>
                  <a:gd name="f618" fmla="*/ f512 f216 1"/>
                  <a:gd name="f619" fmla="*/ f513 f217 1"/>
                  <a:gd name="f620" fmla="*/ f514 f216 1"/>
                  <a:gd name="f621" fmla="*/ f515 f217 1"/>
                  <a:gd name="f622" fmla="*/ f516 f217 1"/>
                  <a:gd name="f623" fmla="*/ f517 f216 1"/>
                  <a:gd name="f624" fmla="*/ f518 f217 1"/>
                  <a:gd name="f625" fmla="*/ f519 f216 1"/>
                  <a:gd name="f626" fmla="*/ f520 f217 1"/>
                  <a:gd name="f627" fmla="*/ f521 f216 1"/>
                  <a:gd name="f628" fmla="*/ f522 f217 1"/>
                  <a:gd name="f629" fmla="*/ f523 f216 1"/>
                  <a:gd name="f630" fmla="*/ f524 f216 1"/>
                  <a:gd name="f631" fmla="*/ f525 f217 1"/>
                  <a:gd name="f632" fmla="*/ f526 f216 1"/>
                  <a:gd name="f633" fmla="*/ f527 f217 1"/>
                  <a:gd name="f634" fmla="*/ f528 f216 1"/>
                  <a:gd name="f635" fmla="*/ f529 f217 1"/>
                  <a:gd name="f636" fmla="*/ f530 f216 1"/>
                  <a:gd name="f637" fmla="*/ f531 f217 1"/>
                  <a:gd name="f638" fmla="*/ f532 f216 1"/>
                  <a:gd name="f639" fmla="*/ f533 f217 1"/>
                </a:gdLst>
                <a:ahLst/>
                <a:cxnLst>
                  <a:cxn ang="3">
                    <a:pos x="hc" y="t"/>
                  </a:cxn>
                  <a:cxn ang="0">
                    <a:pos x="r" y="vc"/>
                  </a:cxn>
                  <a:cxn ang="cd4">
                    <a:pos x="hc" y="b"/>
                  </a:cxn>
                  <a:cxn ang="cd2">
                    <a:pos x="l" y="vc"/>
                  </a:cxn>
                  <a:cxn ang="f330">
                    <a:pos x="f541" y="f542"/>
                  </a:cxn>
                  <a:cxn ang="f330">
                    <a:pos x="f543" y="f544"/>
                  </a:cxn>
                  <a:cxn ang="f330">
                    <a:pos x="f545" y="f546"/>
                  </a:cxn>
                  <a:cxn ang="f330">
                    <a:pos x="f547" y="f540"/>
                  </a:cxn>
                  <a:cxn ang="f330">
                    <a:pos x="f548" y="f549"/>
                  </a:cxn>
                  <a:cxn ang="f330">
                    <a:pos x="f550" y="f551"/>
                  </a:cxn>
                  <a:cxn ang="f330">
                    <a:pos x="f552" y="f553"/>
                  </a:cxn>
                  <a:cxn ang="f330">
                    <a:pos x="f554" y="f555"/>
                  </a:cxn>
                  <a:cxn ang="f330">
                    <a:pos x="f550" y="f556"/>
                  </a:cxn>
                  <a:cxn ang="f330">
                    <a:pos x="f557" y="f558"/>
                  </a:cxn>
                  <a:cxn ang="f330">
                    <a:pos x="f559" y="f560"/>
                  </a:cxn>
                  <a:cxn ang="f330">
                    <a:pos x="f561" y="f562"/>
                  </a:cxn>
                  <a:cxn ang="f330">
                    <a:pos x="f563" y="f564"/>
                  </a:cxn>
                  <a:cxn ang="f330">
                    <a:pos x="f565" y="f566"/>
                  </a:cxn>
                  <a:cxn ang="f330">
                    <a:pos x="f567" y="f568"/>
                  </a:cxn>
                  <a:cxn ang="f330">
                    <a:pos x="f569" y="f570"/>
                  </a:cxn>
                  <a:cxn ang="f330">
                    <a:pos x="f571" y="f572"/>
                  </a:cxn>
                  <a:cxn ang="f330">
                    <a:pos x="f573" y="f574"/>
                  </a:cxn>
                  <a:cxn ang="f330">
                    <a:pos x="f575" y="f576"/>
                  </a:cxn>
                  <a:cxn ang="f330">
                    <a:pos x="f577" y="f578"/>
                  </a:cxn>
                  <a:cxn ang="f330">
                    <a:pos x="f579" y="f580"/>
                  </a:cxn>
                  <a:cxn ang="f330">
                    <a:pos x="f581" y="f582"/>
                  </a:cxn>
                  <a:cxn ang="f330">
                    <a:pos x="f583" y="f584"/>
                  </a:cxn>
                  <a:cxn ang="f330">
                    <a:pos x="f585" y="f586"/>
                  </a:cxn>
                  <a:cxn ang="f330">
                    <a:pos x="f587" y="f588"/>
                  </a:cxn>
                  <a:cxn ang="f330">
                    <a:pos x="f589" y="f590"/>
                  </a:cxn>
                  <a:cxn ang="f330">
                    <a:pos x="f591" y="f592"/>
                  </a:cxn>
                  <a:cxn ang="f330">
                    <a:pos x="f593" y="f594"/>
                  </a:cxn>
                  <a:cxn ang="f330">
                    <a:pos x="f595" y="f596"/>
                  </a:cxn>
                  <a:cxn ang="f330">
                    <a:pos x="f597" y="f598"/>
                  </a:cxn>
                  <a:cxn ang="f330">
                    <a:pos x="f599" y="f600"/>
                  </a:cxn>
                  <a:cxn ang="f330">
                    <a:pos x="f601" y="f602"/>
                  </a:cxn>
                  <a:cxn ang="f330">
                    <a:pos x="f603" y="f604"/>
                  </a:cxn>
                  <a:cxn ang="f330">
                    <a:pos x="f603" y="f605"/>
                  </a:cxn>
                  <a:cxn ang="f330">
                    <a:pos x="f606" y="f607"/>
                  </a:cxn>
                  <a:cxn ang="f330">
                    <a:pos x="f608" y="f609"/>
                  </a:cxn>
                  <a:cxn ang="f330">
                    <a:pos x="f610" y="f611"/>
                  </a:cxn>
                  <a:cxn ang="f330">
                    <a:pos x="f612" y="f613"/>
                  </a:cxn>
                  <a:cxn ang="f330">
                    <a:pos x="f614" y="f615"/>
                  </a:cxn>
                  <a:cxn ang="f330">
                    <a:pos x="f616" y="f617"/>
                  </a:cxn>
                  <a:cxn ang="f330">
                    <a:pos x="f618" y="f619"/>
                  </a:cxn>
                  <a:cxn ang="f330">
                    <a:pos x="f620" y="f621"/>
                  </a:cxn>
                  <a:cxn ang="f330">
                    <a:pos x="f620" y="f622"/>
                  </a:cxn>
                  <a:cxn ang="f330">
                    <a:pos x="f623" y="f624"/>
                  </a:cxn>
                  <a:cxn ang="f330">
                    <a:pos x="f625" y="f626"/>
                  </a:cxn>
                  <a:cxn ang="f330">
                    <a:pos x="f627" y="f628"/>
                  </a:cxn>
                  <a:cxn ang="f330">
                    <a:pos x="f629" y="f626"/>
                  </a:cxn>
                  <a:cxn ang="f330">
                    <a:pos x="f630" y="f556"/>
                  </a:cxn>
                  <a:cxn ang="f330">
                    <a:pos x="f606" y="f631"/>
                  </a:cxn>
                  <a:cxn ang="f330">
                    <a:pos x="f632" y="f633"/>
                  </a:cxn>
                  <a:cxn ang="f330">
                    <a:pos x="f634" y="f635"/>
                  </a:cxn>
                  <a:cxn ang="f330">
                    <a:pos x="f636" y="f637"/>
                  </a:cxn>
                  <a:cxn ang="f330">
                    <a:pos x="f638" y="f639"/>
                  </a:cxn>
                </a:cxnLst>
                <a:rect l="f537" t="f540" r="f538" b="f539"/>
                <a:pathLst>
                  <a:path w="936" h="1101">
                    <a:moveTo>
                      <a:pt x="f8" y="f9"/>
                    </a:moveTo>
                    <a:lnTo>
                      <a:pt x="f10" y="f11"/>
                    </a:lnTo>
                    <a:lnTo>
                      <a:pt x="f12" y="f13"/>
                    </a:lnTo>
                    <a:lnTo>
                      <a:pt x="f14" y="f15"/>
                    </a:lnTo>
                    <a:lnTo>
                      <a:pt x="f16" y="f17"/>
                    </a:lnTo>
                    <a:lnTo>
                      <a:pt x="f18" y="f19"/>
                    </a:lnTo>
                    <a:lnTo>
                      <a:pt x="f20" y="f21"/>
                    </a:lnTo>
                    <a:lnTo>
                      <a:pt x="f22" y="f23"/>
                    </a:lnTo>
                    <a:lnTo>
                      <a:pt x="f24" y="f17"/>
                    </a:lnTo>
                    <a:lnTo>
                      <a:pt x="f25" y="f26"/>
                    </a:lnTo>
                    <a:lnTo>
                      <a:pt x="f27" y="f5"/>
                    </a:lnTo>
                    <a:lnTo>
                      <a:pt x="f28" y="f5"/>
                    </a:lnTo>
                    <a:lnTo>
                      <a:pt x="f29" y="f30"/>
                    </a:lnTo>
                    <a:lnTo>
                      <a:pt x="f31" y="f32"/>
                    </a:lnTo>
                    <a:lnTo>
                      <a:pt x="f33" y="f34"/>
                    </a:lnTo>
                    <a:lnTo>
                      <a:pt x="f35" y="f9"/>
                    </a:lnTo>
                    <a:lnTo>
                      <a:pt x="f11" y="f36"/>
                    </a:lnTo>
                    <a:lnTo>
                      <a:pt x="f32" y="f37"/>
                    </a:lnTo>
                    <a:lnTo>
                      <a:pt x="f38" y="f39"/>
                    </a:lnTo>
                    <a:lnTo>
                      <a:pt x="f30" y="f40"/>
                    </a:lnTo>
                    <a:lnTo>
                      <a:pt x="f41" y="f42"/>
                    </a:lnTo>
                    <a:lnTo>
                      <a:pt x="f5" y="f29"/>
                    </a:lnTo>
                    <a:lnTo>
                      <a:pt x="f41" y="f43"/>
                    </a:lnTo>
                    <a:lnTo>
                      <a:pt x="f30" y="f44"/>
                    </a:lnTo>
                    <a:lnTo>
                      <a:pt x="f45" y="f46"/>
                    </a:lnTo>
                    <a:lnTo>
                      <a:pt x="f32" y="f47"/>
                    </a:lnTo>
                    <a:lnTo>
                      <a:pt x="f34" y="f48"/>
                    </a:lnTo>
                    <a:lnTo>
                      <a:pt x="f49" y="f50"/>
                    </a:lnTo>
                    <a:lnTo>
                      <a:pt x="f51" y="f52"/>
                    </a:lnTo>
                    <a:lnTo>
                      <a:pt x="f26" y="f53"/>
                    </a:lnTo>
                    <a:lnTo>
                      <a:pt x="f26" y="f54"/>
                    </a:lnTo>
                    <a:lnTo>
                      <a:pt x="f51" y="f55"/>
                    </a:lnTo>
                    <a:lnTo>
                      <a:pt x="f49" y="f24"/>
                    </a:lnTo>
                    <a:lnTo>
                      <a:pt x="f56" y="f57"/>
                    </a:lnTo>
                    <a:lnTo>
                      <a:pt x="f58" y="f59"/>
                    </a:lnTo>
                    <a:lnTo>
                      <a:pt x="f60" y="f61"/>
                    </a:lnTo>
                    <a:lnTo>
                      <a:pt x="f62" y="f63"/>
                    </a:lnTo>
                    <a:lnTo>
                      <a:pt x="f64" y="f65"/>
                    </a:lnTo>
                    <a:lnTo>
                      <a:pt x="f66" y="f67"/>
                    </a:lnTo>
                    <a:lnTo>
                      <a:pt x="f68" y="f69"/>
                    </a:lnTo>
                    <a:lnTo>
                      <a:pt x="f23" y="f70"/>
                    </a:lnTo>
                    <a:lnTo>
                      <a:pt x="f21" y="f71"/>
                    </a:lnTo>
                    <a:lnTo>
                      <a:pt x="f72" y="f73"/>
                    </a:lnTo>
                    <a:lnTo>
                      <a:pt x="f74" y="f75"/>
                    </a:lnTo>
                    <a:lnTo>
                      <a:pt x="f76" y="f77"/>
                    </a:lnTo>
                    <a:lnTo>
                      <a:pt x="f78" y="f75"/>
                    </a:lnTo>
                    <a:lnTo>
                      <a:pt x="f79" y="f73"/>
                    </a:lnTo>
                    <a:lnTo>
                      <a:pt x="f80" y="f81"/>
                    </a:lnTo>
                    <a:lnTo>
                      <a:pt x="f82" y="f83"/>
                    </a:lnTo>
                    <a:lnTo>
                      <a:pt x="f84" y="f81"/>
                    </a:lnTo>
                    <a:lnTo>
                      <a:pt x="f85" y="f83"/>
                    </a:lnTo>
                    <a:lnTo>
                      <a:pt x="f47" y="f86"/>
                    </a:lnTo>
                    <a:lnTo>
                      <a:pt x="f87" y="f86"/>
                    </a:lnTo>
                    <a:lnTo>
                      <a:pt x="f88" y="f89"/>
                    </a:lnTo>
                    <a:lnTo>
                      <a:pt x="f88" y="f90"/>
                    </a:lnTo>
                    <a:lnTo>
                      <a:pt x="f53" y="f91"/>
                    </a:lnTo>
                    <a:lnTo>
                      <a:pt x="f53" y="f92"/>
                    </a:lnTo>
                    <a:lnTo>
                      <a:pt x="f53" y="f93"/>
                    </a:lnTo>
                    <a:lnTo>
                      <a:pt x="f94" y="f95"/>
                    </a:lnTo>
                    <a:lnTo>
                      <a:pt x="f96" y="f97"/>
                    </a:lnTo>
                    <a:lnTo>
                      <a:pt x="f98" y="f99"/>
                    </a:lnTo>
                    <a:lnTo>
                      <a:pt x="f27"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1" y="f125"/>
                    </a:lnTo>
                    <a:lnTo>
                      <a:pt x="f119" y="f126"/>
                    </a:lnTo>
                    <a:lnTo>
                      <a:pt x="f117" y="f127"/>
                    </a:lnTo>
                    <a:lnTo>
                      <a:pt x="f128" y="f129"/>
                    </a:lnTo>
                    <a:lnTo>
                      <a:pt x="f130" y="f131"/>
                    </a:lnTo>
                    <a:lnTo>
                      <a:pt x="f70" y="f132"/>
                    </a:lnTo>
                    <a:lnTo>
                      <a:pt x="f81" y="f133"/>
                    </a:lnTo>
                    <a:lnTo>
                      <a:pt x="f70" y="f134"/>
                    </a:lnTo>
                    <a:lnTo>
                      <a:pt x="f135" y="f136"/>
                    </a:lnTo>
                    <a:lnTo>
                      <a:pt x="f137" y="f7"/>
                    </a:lnTo>
                    <a:lnTo>
                      <a:pt x="f138" y="f139"/>
                    </a:lnTo>
                    <a:lnTo>
                      <a:pt x="f140" y="f141"/>
                    </a:lnTo>
                    <a:lnTo>
                      <a:pt x="f142" y="f131"/>
                    </a:lnTo>
                    <a:lnTo>
                      <a:pt x="f142" y="f143"/>
                    </a:lnTo>
                    <a:lnTo>
                      <a:pt x="f144" y="f145"/>
                    </a:lnTo>
                    <a:lnTo>
                      <a:pt x="f144" y="f146"/>
                    </a:lnTo>
                    <a:lnTo>
                      <a:pt x="f144" y="f147"/>
                    </a:lnTo>
                    <a:lnTo>
                      <a:pt x="f148" y="f149"/>
                    </a:lnTo>
                    <a:lnTo>
                      <a:pt x="f150" y="f151"/>
                    </a:lnTo>
                    <a:lnTo>
                      <a:pt x="f152" y="f153"/>
                    </a:lnTo>
                    <a:lnTo>
                      <a:pt x="f154" y="f155"/>
                    </a:lnTo>
                    <a:lnTo>
                      <a:pt x="f156" y="f157"/>
                    </a:lnTo>
                    <a:lnTo>
                      <a:pt x="f122" y="f158"/>
                    </a:lnTo>
                    <a:lnTo>
                      <a:pt x="f158" y="f159"/>
                    </a:lnTo>
                    <a:lnTo>
                      <a:pt x="f160" y="f154"/>
                    </a:lnTo>
                    <a:lnTo>
                      <a:pt x="f161" y="f162"/>
                    </a:lnTo>
                    <a:lnTo>
                      <a:pt x="f163" y="f164"/>
                    </a:lnTo>
                    <a:lnTo>
                      <a:pt x="f163" y="f165"/>
                    </a:lnTo>
                    <a:lnTo>
                      <a:pt x="f157" y="f166"/>
                    </a:lnTo>
                    <a:lnTo>
                      <a:pt x="f167" y="f168"/>
                    </a:lnTo>
                    <a:lnTo>
                      <a:pt x="f169" y="f170"/>
                    </a:lnTo>
                    <a:lnTo>
                      <a:pt x="f171" y="f172"/>
                    </a:lnTo>
                    <a:lnTo>
                      <a:pt x="f173" y="f174"/>
                    </a:lnTo>
                    <a:lnTo>
                      <a:pt x="f175" y="f137"/>
                    </a:lnTo>
                    <a:lnTo>
                      <a:pt x="f176" y="f177"/>
                    </a:lnTo>
                    <a:lnTo>
                      <a:pt x="f178" y="f179"/>
                    </a:lnTo>
                    <a:lnTo>
                      <a:pt x="f180" y="f181"/>
                    </a:lnTo>
                    <a:lnTo>
                      <a:pt x="f127" y="f182"/>
                    </a:lnTo>
                    <a:lnTo>
                      <a:pt x="f183" y="f184"/>
                    </a:lnTo>
                    <a:lnTo>
                      <a:pt x="f185" y="f186"/>
                    </a:lnTo>
                    <a:lnTo>
                      <a:pt x="f6" y="f187"/>
                    </a:lnTo>
                    <a:lnTo>
                      <a:pt x="f6" y="f119"/>
                    </a:lnTo>
                    <a:lnTo>
                      <a:pt x="f185" y="f123"/>
                    </a:lnTo>
                    <a:lnTo>
                      <a:pt x="f188" y="f107"/>
                    </a:lnTo>
                    <a:lnTo>
                      <a:pt x="f189" y="f190"/>
                    </a:lnTo>
                    <a:lnTo>
                      <a:pt x="f191" y="f109"/>
                    </a:lnTo>
                    <a:lnTo>
                      <a:pt x="f192" y="f193"/>
                    </a:lnTo>
                    <a:lnTo>
                      <a:pt x="f146" y="f194"/>
                    </a:lnTo>
                    <a:lnTo>
                      <a:pt x="f195" y="f196"/>
                    </a:lnTo>
                    <a:lnTo>
                      <a:pt x="f197" y="f198"/>
                    </a:lnTo>
                    <a:lnTo>
                      <a:pt x="f199" y="f198"/>
                    </a:lnTo>
                    <a:lnTo>
                      <a:pt x="f200" y="f196"/>
                    </a:lnTo>
                    <a:lnTo>
                      <a:pt x="f201" y="f194"/>
                    </a:lnTo>
                    <a:lnTo>
                      <a:pt x="f171" y="f103"/>
                    </a:lnTo>
                    <a:lnTo>
                      <a:pt x="f147" y="f202"/>
                    </a:lnTo>
                    <a:lnTo>
                      <a:pt x="f203" y="f47"/>
                    </a:lnTo>
                    <a:lnTo>
                      <a:pt x="f204" y="f46"/>
                    </a:lnTo>
                    <a:lnTo>
                      <a:pt x="f152" y="f205"/>
                    </a:lnTo>
                    <a:lnTo>
                      <a:pt x="f206" y="f84"/>
                    </a:lnTo>
                    <a:lnTo>
                      <a:pt x="f207" y="f208"/>
                    </a:lnTo>
                    <a:lnTo>
                      <a:pt x="f162" y="f209"/>
                    </a:lnTo>
                    <a:lnTo>
                      <a:pt x="f210" y="f42"/>
                    </a:lnTo>
                    <a:lnTo>
                      <a:pt x="f211" y="f80"/>
                    </a:lnTo>
                    <a:lnTo>
                      <a:pt x="f168" y="f212"/>
                    </a:lnTo>
                    <a:lnTo>
                      <a:pt x="f213" y="f214"/>
                    </a:lnTo>
                    <a:lnTo>
                      <a:pt x="f116" y="f66"/>
                    </a:lnTo>
                    <a:lnTo>
                      <a:pt x="f8" y="f9"/>
                    </a:lnTo>
                    <a:close/>
                  </a:path>
                </a:pathLst>
              </a:custGeom>
              <a:solidFill>
                <a:srgbClr val="5B9BD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endParaRPr lang="en-US" sz="1800" b="0" i="0" u="none" strike="noStrike" kern="0" cap="none" spc="0" baseline="0">
                  <a:solidFill>
                    <a:schemeClr val="bg1"/>
                  </a:solidFill>
                  <a:uFillTx/>
                  <a:latin typeface="Gulim" panose="020B0600000101010101" pitchFamily="34" charset="-127"/>
                  <a:ea typeface="Gulim" panose="020B0600000101010101" pitchFamily="34" charset="-127"/>
                </a:endParaRPr>
              </a:p>
            </p:txBody>
          </p:sp>
        </p:grpSp>
      </p:grpSp>
      <p:grpSp>
        <p:nvGrpSpPr>
          <p:cNvPr id="53" name="Group 142"/>
          <p:cNvGrpSpPr/>
          <p:nvPr/>
        </p:nvGrpSpPr>
        <p:grpSpPr>
          <a:xfrm>
            <a:off x="8085713" y="4954166"/>
            <a:ext cx="1442840" cy="1088465"/>
            <a:chOff x="7635779" y="4939652"/>
            <a:chExt cx="1442840" cy="1088465"/>
          </a:xfrm>
        </p:grpSpPr>
        <p:grpSp>
          <p:nvGrpSpPr>
            <p:cNvPr id="54" name="Group 143"/>
            <p:cNvGrpSpPr/>
            <p:nvPr/>
          </p:nvGrpSpPr>
          <p:grpSpPr>
            <a:xfrm>
              <a:off x="7635779" y="4941134"/>
              <a:ext cx="1442840" cy="1086983"/>
              <a:chOff x="7635779" y="4941134"/>
              <a:chExt cx="1442840" cy="1086983"/>
            </a:xfrm>
          </p:grpSpPr>
          <p:sp>
            <p:nvSpPr>
              <p:cNvPr id="55" name="Freeform 144"/>
              <p:cNvSpPr/>
              <p:nvPr/>
            </p:nvSpPr>
            <p:spPr>
              <a:xfrm>
                <a:off x="8008424" y="4941134"/>
                <a:ext cx="420377" cy="205566"/>
              </a:xfrm>
              <a:custGeom>
                <a:avLst/>
                <a:gdLst>
                  <a:gd name="f0" fmla="val 10800000"/>
                  <a:gd name="f1" fmla="val 5400000"/>
                  <a:gd name="f2" fmla="val 180"/>
                  <a:gd name="f3" fmla="val w"/>
                  <a:gd name="f4" fmla="val h"/>
                  <a:gd name="f5" fmla="val 0"/>
                  <a:gd name="f6" fmla="val 273"/>
                  <a:gd name="f7" fmla="val 139"/>
                  <a:gd name="f8" fmla="val 86"/>
                  <a:gd name="f9" fmla="val 66"/>
                  <a:gd name="f10" fmla="val 82"/>
                  <a:gd name="f11" fmla="val 44"/>
                  <a:gd name="f12" fmla="val 68"/>
                  <a:gd name="f13" fmla="val 41"/>
                  <a:gd name="f14" fmla="val 38"/>
                  <a:gd name="f15" fmla="val 35"/>
                  <a:gd name="f16" fmla="val 23"/>
                  <a:gd name="f17" fmla="val 30"/>
                  <a:gd name="f18" fmla="val 9"/>
                  <a:gd name="f19" fmla="val 24"/>
                  <a:gd name="f20" fmla="val 5"/>
                  <a:gd name="f21" fmla="val 21"/>
                  <a:gd name="f22" fmla="val 2"/>
                  <a:gd name="f23" fmla="val 17"/>
                  <a:gd name="f24" fmla="val 14"/>
                  <a:gd name="f25" fmla="val 3"/>
                  <a:gd name="f26" fmla="val 18"/>
                  <a:gd name="f27" fmla="val 32"/>
                  <a:gd name="f28" fmla="val 79"/>
                  <a:gd name="f29" fmla="val 140"/>
                  <a:gd name="f30" fmla="val 163"/>
                  <a:gd name="f31" fmla="val 208"/>
                  <a:gd name="f32" fmla="val 223"/>
                  <a:gd name="f33" fmla="val 89"/>
                  <a:gd name="f34" fmla="val 116"/>
                  <a:gd name="f35" fmla="val 268"/>
                  <a:gd name="f36" fmla="val 122"/>
                  <a:gd name="f37" fmla="val 261"/>
                  <a:gd name="f38" fmla="val 128"/>
                  <a:gd name="f39" fmla="val 252"/>
                  <a:gd name="f40" fmla="val 134"/>
                  <a:gd name="f41" fmla="val 240"/>
                  <a:gd name="f42" fmla="val 232"/>
                  <a:gd name="f43" fmla="val 225"/>
                  <a:gd name="f44" fmla="val 217"/>
                  <a:gd name="f45" fmla="val 137"/>
                  <a:gd name="f46" fmla="val 199"/>
                  <a:gd name="f47" fmla="val 130"/>
                  <a:gd name="f48" fmla="val 190"/>
                  <a:gd name="f49" fmla="val 124"/>
                  <a:gd name="f50" fmla="val 174"/>
                  <a:gd name="f51" fmla="val 112"/>
                  <a:gd name="f52" fmla="val 166"/>
                  <a:gd name="f53" fmla="val 106"/>
                  <a:gd name="f54" fmla="val 164"/>
                  <a:gd name="f55" fmla="val 103"/>
                  <a:gd name="f56" fmla="val 101"/>
                  <a:gd name="f57" fmla="val 172"/>
                  <a:gd name="f58" fmla="val 186"/>
                  <a:gd name="f59" fmla="val 109"/>
                  <a:gd name="f60" fmla="val 158"/>
                  <a:gd name="f61" fmla="val 136"/>
                  <a:gd name="f62" fmla="val 113"/>
                  <a:gd name="f63" fmla="val 94"/>
                  <a:gd name="f64" fmla="val 96"/>
                  <a:gd name="f65" fmla="val 74"/>
                  <a:gd name="f66" fmla="val 64"/>
                  <a:gd name="f67" fmla="val 78"/>
                  <a:gd name="f68" fmla="+- 0 0 -90"/>
                  <a:gd name="f69" fmla="*/ f3 1 273"/>
                  <a:gd name="f70" fmla="*/ f4 1 139"/>
                  <a:gd name="f71" fmla="val f5"/>
                  <a:gd name="f72" fmla="val f6"/>
                  <a:gd name="f73" fmla="val f7"/>
                  <a:gd name="f74" fmla="*/ f68 f0 1"/>
                  <a:gd name="f75" fmla="+- f73 0 f71"/>
                  <a:gd name="f76" fmla="+- f72 0 f71"/>
                  <a:gd name="f77" fmla="*/ f74 1 f2"/>
                  <a:gd name="f78" fmla="*/ f76 1 273"/>
                  <a:gd name="f79" fmla="*/ f75 1 139"/>
                  <a:gd name="f80" fmla="*/ 86 f76 1"/>
                  <a:gd name="f81" fmla="*/ 66 f75 1"/>
                  <a:gd name="f82" fmla="*/ 82 f76 1"/>
                  <a:gd name="f83" fmla="*/ 44 f75 1"/>
                  <a:gd name="f84" fmla="*/ 68 f76 1"/>
                  <a:gd name="f85" fmla="*/ 41 f75 1"/>
                  <a:gd name="f86" fmla="*/ 38 f76 1"/>
                  <a:gd name="f87" fmla="*/ 35 f75 1"/>
                  <a:gd name="f88" fmla="*/ 23 f76 1"/>
                  <a:gd name="f89" fmla="*/ 30 f75 1"/>
                  <a:gd name="f90" fmla="*/ 9 f76 1"/>
                  <a:gd name="f91" fmla="*/ 24 f75 1"/>
                  <a:gd name="f92" fmla="*/ 5 f76 1"/>
                  <a:gd name="f93" fmla="*/ 21 f75 1"/>
                  <a:gd name="f94" fmla="*/ 2 f76 1"/>
                  <a:gd name="f95" fmla="*/ 17 f75 1"/>
                  <a:gd name="f96" fmla="*/ 0 f76 1"/>
                  <a:gd name="f97" fmla="*/ 14 f75 1"/>
                  <a:gd name="f98" fmla="*/ 9 f75 1"/>
                  <a:gd name="f99" fmla="*/ 5 f75 1"/>
                  <a:gd name="f100" fmla="*/ 3 f75 1"/>
                  <a:gd name="f101" fmla="*/ 14 f76 1"/>
                  <a:gd name="f102" fmla="*/ 2 f75 1"/>
                  <a:gd name="f103" fmla="*/ 18 f76 1"/>
                  <a:gd name="f104" fmla="*/ 0 f75 1"/>
                  <a:gd name="f105" fmla="*/ 32 f76 1"/>
                  <a:gd name="f106" fmla="*/ 44 f76 1"/>
                  <a:gd name="f107" fmla="*/ 79 f76 1"/>
                  <a:gd name="f108" fmla="*/ 140 f76 1"/>
                  <a:gd name="f109" fmla="*/ 163 f76 1"/>
                  <a:gd name="f110" fmla="*/ 208 f76 1"/>
                  <a:gd name="f111" fmla="*/ 223 f76 1"/>
                  <a:gd name="f112" fmla="*/ 89 f75 1"/>
                  <a:gd name="f113" fmla="*/ 273 f76 1"/>
                  <a:gd name="f114" fmla="*/ 116 f75 1"/>
                  <a:gd name="f115" fmla="*/ 268 f76 1"/>
                  <a:gd name="f116" fmla="*/ 122 f75 1"/>
                  <a:gd name="f117" fmla="*/ 261 f76 1"/>
                  <a:gd name="f118" fmla="*/ 128 f75 1"/>
                  <a:gd name="f119" fmla="*/ 252 f76 1"/>
                  <a:gd name="f120" fmla="*/ 134 f75 1"/>
                  <a:gd name="f121" fmla="*/ 240 f76 1"/>
                  <a:gd name="f122" fmla="*/ 139 f75 1"/>
                  <a:gd name="f123" fmla="*/ 232 f76 1"/>
                  <a:gd name="f124" fmla="*/ 225 f76 1"/>
                  <a:gd name="f125" fmla="*/ 217 f76 1"/>
                  <a:gd name="f126" fmla="*/ 137 f75 1"/>
                  <a:gd name="f127" fmla="*/ 199 f76 1"/>
                  <a:gd name="f128" fmla="*/ 130 f75 1"/>
                  <a:gd name="f129" fmla="*/ 190 f76 1"/>
                  <a:gd name="f130" fmla="*/ 124 f75 1"/>
                  <a:gd name="f131" fmla="*/ 174 f76 1"/>
                  <a:gd name="f132" fmla="*/ 112 f75 1"/>
                  <a:gd name="f133" fmla="*/ 166 f76 1"/>
                  <a:gd name="f134" fmla="*/ 106 f75 1"/>
                  <a:gd name="f135" fmla="*/ 164 f76 1"/>
                  <a:gd name="f136" fmla="*/ 103 f75 1"/>
                  <a:gd name="f137" fmla="*/ 101 f75 1"/>
                  <a:gd name="f138" fmla="*/ 172 f76 1"/>
                  <a:gd name="f139" fmla="*/ 186 f76 1"/>
                  <a:gd name="f140" fmla="*/ 109 f75 1"/>
                  <a:gd name="f141" fmla="*/ 158 f76 1"/>
                  <a:gd name="f142" fmla="*/ 136 f75 1"/>
                  <a:gd name="f143" fmla="*/ 128 f76 1"/>
                  <a:gd name="f144" fmla="*/ 113 f75 1"/>
                  <a:gd name="f145" fmla="*/ 94 f76 1"/>
                  <a:gd name="f146" fmla="*/ 96 f75 1"/>
                  <a:gd name="f147" fmla="*/ 74 f76 1"/>
                  <a:gd name="f148" fmla="*/ 64 f76 1"/>
                  <a:gd name="f149" fmla="*/ 78 f75 1"/>
                  <a:gd name="f150" fmla="+- f77 0 f1"/>
                  <a:gd name="f151" fmla="*/ f80 1 273"/>
                  <a:gd name="f152" fmla="*/ f81 1 139"/>
                  <a:gd name="f153" fmla="*/ f82 1 273"/>
                  <a:gd name="f154" fmla="*/ f83 1 139"/>
                  <a:gd name="f155" fmla="*/ f84 1 273"/>
                  <a:gd name="f156" fmla="*/ f85 1 139"/>
                  <a:gd name="f157" fmla="*/ f86 1 273"/>
                  <a:gd name="f158" fmla="*/ f87 1 139"/>
                  <a:gd name="f159" fmla="*/ f88 1 273"/>
                  <a:gd name="f160" fmla="*/ f89 1 139"/>
                  <a:gd name="f161" fmla="*/ f90 1 273"/>
                  <a:gd name="f162" fmla="*/ f91 1 139"/>
                  <a:gd name="f163" fmla="*/ f92 1 273"/>
                  <a:gd name="f164" fmla="*/ f93 1 139"/>
                  <a:gd name="f165" fmla="*/ f94 1 273"/>
                  <a:gd name="f166" fmla="*/ f95 1 139"/>
                  <a:gd name="f167" fmla="*/ f96 1 273"/>
                  <a:gd name="f168" fmla="*/ f97 1 139"/>
                  <a:gd name="f169" fmla="*/ f98 1 139"/>
                  <a:gd name="f170" fmla="*/ f99 1 139"/>
                  <a:gd name="f171" fmla="*/ f100 1 139"/>
                  <a:gd name="f172" fmla="*/ f101 1 273"/>
                  <a:gd name="f173" fmla="*/ f102 1 139"/>
                  <a:gd name="f174" fmla="*/ f103 1 273"/>
                  <a:gd name="f175" fmla="*/ f104 1 139"/>
                  <a:gd name="f176" fmla="*/ f105 1 273"/>
                  <a:gd name="f177" fmla="*/ f106 1 273"/>
                  <a:gd name="f178" fmla="*/ f107 1 273"/>
                  <a:gd name="f179" fmla="*/ f108 1 273"/>
                  <a:gd name="f180" fmla="*/ f109 1 273"/>
                  <a:gd name="f181" fmla="*/ f110 1 273"/>
                  <a:gd name="f182" fmla="*/ f111 1 273"/>
                  <a:gd name="f183" fmla="*/ f112 1 139"/>
                  <a:gd name="f184" fmla="*/ f113 1 273"/>
                  <a:gd name="f185" fmla="*/ f114 1 139"/>
                  <a:gd name="f186" fmla="*/ f115 1 273"/>
                  <a:gd name="f187" fmla="*/ f116 1 139"/>
                  <a:gd name="f188" fmla="*/ f117 1 273"/>
                  <a:gd name="f189" fmla="*/ f118 1 139"/>
                  <a:gd name="f190" fmla="*/ f119 1 273"/>
                  <a:gd name="f191" fmla="*/ f120 1 139"/>
                  <a:gd name="f192" fmla="*/ f121 1 273"/>
                  <a:gd name="f193" fmla="*/ f122 1 139"/>
                  <a:gd name="f194" fmla="*/ f123 1 273"/>
                  <a:gd name="f195" fmla="*/ f124 1 273"/>
                  <a:gd name="f196" fmla="*/ f125 1 273"/>
                  <a:gd name="f197" fmla="*/ f126 1 139"/>
                  <a:gd name="f198" fmla="*/ f127 1 273"/>
                  <a:gd name="f199" fmla="*/ f128 1 139"/>
                  <a:gd name="f200" fmla="*/ f129 1 273"/>
                  <a:gd name="f201" fmla="*/ f130 1 139"/>
                  <a:gd name="f202" fmla="*/ f131 1 273"/>
                  <a:gd name="f203" fmla="*/ f132 1 139"/>
                  <a:gd name="f204" fmla="*/ f133 1 273"/>
                  <a:gd name="f205" fmla="*/ f134 1 139"/>
                  <a:gd name="f206" fmla="*/ f135 1 273"/>
                  <a:gd name="f207" fmla="*/ f136 1 139"/>
                  <a:gd name="f208" fmla="*/ f137 1 139"/>
                  <a:gd name="f209" fmla="*/ f138 1 273"/>
                  <a:gd name="f210" fmla="*/ f139 1 273"/>
                  <a:gd name="f211" fmla="*/ f140 1 139"/>
                  <a:gd name="f212" fmla="*/ f141 1 273"/>
                  <a:gd name="f213" fmla="*/ f142 1 139"/>
                  <a:gd name="f214" fmla="*/ f143 1 273"/>
                  <a:gd name="f215" fmla="*/ f144 1 139"/>
                  <a:gd name="f216" fmla="*/ f145 1 273"/>
                  <a:gd name="f217" fmla="*/ f146 1 139"/>
                  <a:gd name="f218" fmla="*/ f147 1 273"/>
                  <a:gd name="f219" fmla="*/ f148 1 273"/>
                  <a:gd name="f220" fmla="*/ f149 1 139"/>
                  <a:gd name="f221" fmla="*/ f151 1 f78"/>
                  <a:gd name="f222" fmla="*/ f152 1 f79"/>
                  <a:gd name="f223" fmla="*/ f153 1 f78"/>
                  <a:gd name="f224" fmla="*/ f154 1 f79"/>
                  <a:gd name="f225" fmla="*/ f155 1 f78"/>
                  <a:gd name="f226" fmla="*/ f156 1 f79"/>
                  <a:gd name="f227" fmla="*/ f157 1 f78"/>
                  <a:gd name="f228" fmla="*/ f158 1 f79"/>
                  <a:gd name="f229" fmla="*/ f159 1 f78"/>
                  <a:gd name="f230" fmla="*/ f160 1 f79"/>
                  <a:gd name="f231" fmla="*/ f161 1 f78"/>
                  <a:gd name="f232" fmla="*/ f162 1 f79"/>
                  <a:gd name="f233" fmla="*/ f163 1 f78"/>
                  <a:gd name="f234" fmla="*/ f164 1 f79"/>
                  <a:gd name="f235" fmla="*/ f165 1 f78"/>
                  <a:gd name="f236" fmla="*/ f166 1 f79"/>
                  <a:gd name="f237" fmla="*/ f167 1 f78"/>
                  <a:gd name="f238" fmla="*/ f168 1 f79"/>
                  <a:gd name="f239" fmla="*/ f169 1 f79"/>
                  <a:gd name="f240" fmla="*/ f170 1 f79"/>
                  <a:gd name="f241" fmla="*/ f171 1 f79"/>
                  <a:gd name="f242" fmla="*/ f172 1 f78"/>
                  <a:gd name="f243" fmla="*/ f173 1 f79"/>
                  <a:gd name="f244" fmla="*/ f174 1 f78"/>
                  <a:gd name="f245" fmla="*/ f175 1 f79"/>
                  <a:gd name="f246" fmla="*/ f176 1 f78"/>
                  <a:gd name="f247" fmla="*/ f177 1 f78"/>
                  <a:gd name="f248" fmla="*/ f178 1 f78"/>
                  <a:gd name="f249" fmla="*/ f179 1 f78"/>
                  <a:gd name="f250" fmla="*/ f180 1 f78"/>
                  <a:gd name="f251" fmla="*/ f181 1 f78"/>
                  <a:gd name="f252" fmla="*/ f182 1 f78"/>
                  <a:gd name="f253" fmla="*/ f183 1 f79"/>
                  <a:gd name="f254" fmla="*/ f184 1 f78"/>
                  <a:gd name="f255" fmla="*/ f185 1 f79"/>
                  <a:gd name="f256" fmla="*/ f186 1 f78"/>
                  <a:gd name="f257" fmla="*/ f187 1 f79"/>
                  <a:gd name="f258" fmla="*/ f188 1 f78"/>
                  <a:gd name="f259" fmla="*/ f189 1 f79"/>
                  <a:gd name="f260" fmla="*/ f190 1 f78"/>
                  <a:gd name="f261" fmla="*/ f191 1 f79"/>
                  <a:gd name="f262" fmla="*/ f192 1 f78"/>
                  <a:gd name="f263" fmla="*/ f193 1 f79"/>
                  <a:gd name="f264" fmla="*/ f194 1 f78"/>
                  <a:gd name="f265" fmla="*/ f195 1 f78"/>
                  <a:gd name="f266" fmla="*/ f196 1 f78"/>
                  <a:gd name="f267" fmla="*/ f197 1 f79"/>
                  <a:gd name="f268" fmla="*/ f198 1 f78"/>
                  <a:gd name="f269" fmla="*/ f199 1 f79"/>
                  <a:gd name="f270" fmla="*/ f200 1 f78"/>
                  <a:gd name="f271" fmla="*/ f201 1 f79"/>
                  <a:gd name="f272" fmla="*/ f202 1 f78"/>
                  <a:gd name="f273" fmla="*/ f203 1 f79"/>
                  <a:gd name="f274" fmla="*/ f204 1 f78"/>
                  <a:gd name="f275" fmla="*/ f205 1 f79"/>
                  <a:gd name="f276" fmla="*/ f206 1 f78"/>
                  <a:gd name="f277" fmla="*/ f207 1 f79"/>
                  <a:gd name="f278" fmla="*/ f208 1 f79"/>
                  <a:gd name="f279" fmla="*/ f209 1 f78"/>
                  <a:gd name="f280" fmla="*/ f210 1 f78"/>
                  <a:gd name="f281" fmla="*/ f211 1 f79"/>
                  <a:gd name="f282" fmla="*/ f212 1 f78"/>
                  <a:gd name="f283" fmla="*/ f213 1 f79"/>
                  <a:gd name="f284" fmla="*/ f214 1 f78"/>
                  <a:gd name="f285" fmla="*/ f215 1 f79"/>
                  <a:gd name="f286" fmla="*/ f216 1 f78"/>
                  <a:gd name="f287" fmla="*/ f217 1 f79"/>
                  <a:gd name="f288" fmla="*/ f218 1 f78"/>
                  <a:gd name="f289" fmla="*/ f219 1 f78"/>
                  <a:gd name="f290" fmla="*/ f220 1 f79"/>
                  <a:gd name="f291" fmla="*/ f237 f69 1"/>
                  <a:gd name="f292" fmla="*/ f254 f69 1"/>
                  <a:gd name="f293" fmla="*/ f263 f70 1"/>
                  <a:gd name="f294" fmla="*/ f245 f70 1"/>
                  <a:gd name="f295" fmla="*/ f221 f69 1"/>
                  <a:gd name="f296" fmla="*/ f222 f70 1"/>
                  <a:gd name="f297" fmla="*/ f223 f69 1"/>
                  <a:gd name="f298" fmla="*/ f224 f70 1"/>
                  <a:gd name="f299" fmla="*/ f225 f69 1"/>
                  <a:gd name="f300" fmla="*/ f226 f70 1"/>
                  <a:gd name="f301" fmla="*/ f227 f69 1"/>
                  <a:gd name="f302" fmla="*/ f228 f70 1"/>
                  <a:gd name="f303" fmla="*/ f229 f69 1"/>
                  <a:gd name="f304" fmla="*/ f230 f70 1"/>
                  <a:gd name="f305" fmla="*/ f231 f69 1"/>
                  <a:gd name="f306" fmla="*/ f232 f70 1"/>
                  <a:gd name="f307" fmla="*/ f233 f69 1"/>
                  <a:gd name="f308" fmla="*/ f234 f70 1"/>
                  <a:gd name="f309" fmla="*/ f235 f69 1"/>
                  <a:gd name="f310" fmla="*/ f236 f70 1"/>
                  <a:gd name="f311" fmla="*/ f238 f70 1"/>
                  <a:gd name="f312" fmla="*/ f239 f70 1"/>
                  <a:gd name="f313" fmla="*/ f240 f70 1"/>
                  <a:gd name="f314" fmla="*/ f241 f70 1"/>
                  <a:gd name="f315" fmla="*/ f242 f69 1"/>
                  <a:gd name="f316" fmla="*/ f243 f70 1"/>
                  <a:gd name="f317" fmla="*/ f244 f69 1"/>
                  <a:gd name="f318" fmla="*/ f246 f69 1"/>
                  <a:gd name="f319" fmla="*/ f247 f69 1"/>
                  <a:gd name="f320" fmla="*/ f248 f69 1"/>
                  <a:gd name="f321" fmla="*/ f249 f69 1"/>
                  <a:gd name="f322" fmla="*/ f250 f69 1"/>
                  <a:gd name="f323" fmla="*/ f251 f69 1"/>
                  <a:gd name="f324" fmla="*/ f252 f69 1"/>
                  <a:gd name="f325" fmla="*/ f253 f70 1"/>
                  <a:gd name="f326" fmla="*/ f255 f70 1"/>
                  <a:gd name="f327" fmla="*/ f256 f69 1"/>
                  <a:gd name="f328" fmla="*/ f257 f70 1"/>
                  <a:gd name="f329" fmla="*/ f258 f69 1"/>
                  <a:gd name="f330" fmla="*/ f259 f70 1"/>
                  <a:gd name="f331" fmla="*/ f260 f69 1"/>
                  <a:gd name="f332" fmla="*/ f261 f70 1"/>
                  <a:gd name="f333" fmla="*/ f262 f69 1"/>
                  <a:gd name="f334" fmla="*/ f264 f69 1"/>
                  <a:gd name="f335" fmla="*/ f265 f69 1"/>
                  <a:gd name="f336" fmla="*/ f266 f69 1"/>
                  <a:gd name="f337" fmla="*/ f267 f70 1"/>
                  <a:gd name="f338" fmla="*/ f268 f69 1"/>
                  <a:gd name="f339" fmla="*/ f269 f70 1"/>
                  <a:gd name="f340" fmla="*/ f270 f69 1"/>
                  <a:gd name="f341" fmla="*/ f271 f70 1"/>
                  <a:gd name="f342" fmla="*/ f272 f69 1"/>
                  <a:gd name="f343" fmla="*/ f273 f70 1"/>
                  <a:gd name="f344" fmla="*/ f274 f69 1"/>
                  <a:gd name="f345" fmla="*/ f275 f70 1"/>
                  <a:gd name="f346" fmla="*/ f276 f69 1"/>
                  <a:gd name="f347" fmla="*/ f277 f70 1"/>
                  <a:gd name="f348" fmla="*/ f278 f70 1"/>
                  <a:gd name="f349" fmla="*/ f279 f69 1"/>
                  <a:gd name="f350" fmla="*/ f280 f69 1"/>
                  <a:gd name="f351" fmla="*/ f281 f70 1"/>
                  <a:gd name="f352" fmla="*/ f282 f69 1"/>
                  <a:gd name="f353" fmla="*/ f283 f70 1"/>
                  <a:gd name="f354" fmla="*/ f284 f69 1"/>
                  <a:gd name="f355" fmla="*/ f285 f70 1"/>
                  <a:gd name="f356" fmla="*/ f286 f69 1"/>
                  <a:gd name="f357" fmla="*/ f287 f70 1"/>
                  <a:gd name="f358" fmla="*/ f288 f69 1"/>
                  <a:gd name="f359" fmla="*/ f289 f69 1"/>
                  <a:gd name="f360" fmla="*/ f290 f70 1"/>
                </a:gdLst>
                <a:ahLst/>
                <a:cxnLst>
                  <a:cxn ang="3">
                    <a:pos x="hc" y="t"/>
                  </a:cxn>
                  <a:cxn ang="0">
                    <a:pos x="r" y="vc"/>
                  </a:cxn>
                  <a:cxn ang="cd4">
                    <a:pos x="hc" y="b"/>
                  </a:cxn>
                  <a:cxn ang="cd2">
                    <a:pos x="l" y="vc"/>
                  </a:cxn>
                  <a:cxn ang="f150">
                    <a:pos x="f295" y="f296"/>
                  </a:cxn>
                  <a:cxn ang="f150">
                    <a:pos x="f297" y="f298"/>
                  </a:cxn>
                  <a:cxn ang="f150">
                    <a:pos x="f297" y="f298"/>
                  </a:cxn>
                  <a:cxn ang="f150">
                    <a:pos x="f299" y="f300"/>
                  </a:cxn>
                  <a:cxn ang="f150">
                    <a:pos x="f301" y="f302"/>
                  </a:cxn>
                  <a:cxn ang="f150">
                    <a:pos x="f303" y="f304"/>
                  </a:cxn>
                  <a:cxn ang="f150">
                    <a:pos x="f305" y="f306"/>
                  </a:cxn>
                  <a:cxn ang="f150">
                    <a:pos x="f307" y="f308"/>
                  </a:cxn>
                  <a:cxn ang="f150">
                    <a:pos x="f309" y="f310"/>
                  </a:cxn>
                  <a:cxn ang="f150">
                    <a:pos x="f291" y="f311"/>
                  </a:cxn>
                  <a:cxn ang="f150">
                    <a:pos x="f309" y="f312"/>
                  </a:cxn>
                  <a:cxn ang="f150">
                    <a:pos x="f309" y="f312"/>
                  </a:cxn>
                  <a:cxn ang="f150">
                    <a:pos x="f307" y="f313"/>
                  </a:cxn>
                  <a:cxn ang="f150">
                    <a:pos x="f305" y="f314"/>
                  </a:cxn>
                  <a:cxn ang="f150">
                    <a:pos x="f315" y="f316"/>
                  </a:cxn>
                  <a:cxn ang="f150">
                    <a:pos x="f317" y="f294"/>
                  </a:cxn>
                  <a:cxn ang="f150">
                    <a:pos x="f318" y="f294"/>
                  </a:cxn>
                  <a:cxn ang="f150">
                    <a:pos x="f319" y="f314"/>
                  </a:cxn>
                  <a:cxn ang="f150">
                    <a:pos x="f299" y="f312"/>
                  </a:cxn>
                  <a:cxn ang="f150">
                    <a:pos x="f320" y="f311"/>
                  </a:cxn>
                  <a:cxn ang="f150">
                    <a:pos x="f321" y="f312"/>
                  </a:cxn>
                  <a:cxn ang="f150">
                    <a:pos x="f322" y="f298"/>
                  </a:cxn>
                  <a:cxn ang="f150">
                    <a:pos x="f323" y="f298"/>
                  </a:cxn>
                  <a:cxn ang="f150">
                    <a:pos x="f324" y="f325"/>
                  </a:cxn>
                  <a:cxn ang="f150">
                    <a:pos x="f292" y="f326"/>
                  </a:cxn>
                  <a:cxn ang="f150">
                    <a:pos x="f292" y="f326"/>
                  </a:cxn>
                  <a:cxn ang="f150">
                    <a:pos x="f327" y="f328"/>
                  </a:cxn>
                  <a:cxn ang="f150">
                    <a:pos x="f329" y="f330"/>
                  </a:cxn>
                  <a:cxn ang="f150">
                    <a:pos x="f331" y="f332"/>
                  </a:cxn>
                  <a:cxn ang="f150">
                    <a:pos x="f333" y="f293"/>
                  </a:cxn>
                  <a:cxn ang="f150">
                    <a:pos x="f334" y="f293"/>
                  </a:cxn>
                  <a:cxn ang="f150">
                    <a:pos x="f335" y="f293"/>
                  </a:cxn>
                  <a:cxn ang="f150">
                    <a:pos x="f336" y="f337"/>
                  </a:cxn>
                  <a:cxn ang="f150">
                    <a:pos x="f323" y="f332"/>
                  </a:cxn>
                  <a:cxn ang="f150">
                    <a:pos x="f338" y="f339"/>
                  </a:cxn>
                  <a:cxn ang="f150">
                    <a:pos x="f340" y="f341"/>
                  </a:cxn>
                  <a:cxn ang="f150">
                    <a:pos x="f340" y="f341"/>
                  </a:cxn>
                  <a:cxn ang="f150">
                    <a:pos x="f342" y="f343"/>
                  </a:cxn>
                  <a:cxn ang="f150">
                    <a:pos x="f344" y="f345"/>
                  </a:cxn>
                  <a:cxn ang="f150">
                    <a:pos x="f344" y="f345"/>
                  </a:cxn>
                  <a:cxn ang="f150">
                    <a:pos x="f346" y="f347"/>
                  </a:cxn>
                  <a:cxn ang="f150">
                    <a:pos x="f344" y="f348"/>
                  </a:cxn>
                  <a:cxn ang="f150">
                    <a:pos x="f349" y="f347"/>
                  </a:cxn>
                  <a:cxn ang="f150">
                    <a:pos x="f350" y="f351"/>
                  </a:cxn>
                  <a:cxn ang="f150">
                    <a:pos x="f352" y="f353"/>
                  </a:cxn>
                  <a:cxn ang="f150">
                    <a:pos x="f354" y="f355"/>
                  </a:cxn>
                  <a:cxn ang="f150">
                    <a:pos x="f356" y="f357"/>
                  </a:cxn>
                  <a:cxn ang="f150">
                    <a:pos x="f358" y="f351"/>
                  </a:cxn>
                  <a:cxn ang="f150">
                    <a:pos x="f359" y="f360"/>
                  </a:cxn>
                  <a:cxn ang="f150">
                    <a:pos x="f295" y="f296"/>
                  </a:cxn>
                </a:cxnLst>
                <a:rect l="f291" t="f294" r="f292" b="f293"/>
                <a:pathLst>
                  <a:path w="273" h="139">
                    <a:moveTo>
                      <a:pt x="f8" y="f9"/>
                    </a:moveTo>
                    <a:lnTo>
                      <a:pt x="f10" y="f11"/>
                    </a:lnTo>
                    <a:lnTo>
                      <a:pt x="f12" y="f13"/>
                    </a:lnTo>
                    <a:lnTo>
                      <a:pt x="f14" y="f15"/>
                    </a:lnTo>
                    <a:lnTo>
                      <a:pt x="f16" y="f17"/>
                    </a:lnTo>
                    <a:lnTo>
                      <a:pt x="f18" y="f19"/>
                    </a:lnTo>
                    <a:lnTo>
                      <a:pt x="f20" y="f21"/>
                    </a:lnTo>
                    <a:lnTo>
                      <a:pt x="f22" y="f23"/>
                    </a:lnTo>
                    <a:lnTo>
                      <a:pt x="f5" y="f24"/>
                    </a:lnTo>
                    <a:lnTo>
                      <a:pt x="f22" y="f18"/>
                    </a:lnTo>
                    <a:lnTo>
                      <a:pt x="f20" y="f20"/>
                    </a:lnTo>
                    <a:lnTo>
                      <a:pt x="f18" y="f25"/>
                    </a:lnTo>
                    <a:lnTo>
                      <a:pt x="f24" y="f22"/>
                    </a:lnTo>
                    <a:lnTo>
                      <a:pt x="f26" y="f5"/>
                    </a:lnTo>
                    <a:lnTo>
                      <a:pt x="f27" y="f5"/>
                    </a:lnTo>
                    <a:lnTo>
                      <a:pt x="f11" y="f25"/>
                    </a:lnTo>
                    <a:lnTo>
                      <a:pt x="f12" y="f18"/>
                    </a:lnTo>
                    <a:lnTo>
                      <a:pt x="f28" y="f24"/>
                    </a:lnTo>
                    <a:lnTo>
                      <a:pt x="f29" y="f18"/>
                    </a:lnTo>
                    <a:lnTo>
                      <a:pt x="f30" y="f11"/>
                    </a:lnTo>
                    <a:lnTo>
                      <a:pt x="f31" y="f11"/>
                    </a:lnTo>
                    <a:lnTo>
                      <a:pt x="f32" y="f33"/>
                    </a:lnTo>
                    <a:lnTo>
                      <a:pt x="f6" y="f34"/>
                    </a:lnTo>
                    <a:lnTo>
                      <a:pt x="f35" y="f36"/>
                    </a:lnTo>
                    <a:lnTo>
                      <a:pt x="f37" y="f38"/>
                    </a:lnTo>
                    <a:lnTo>
                      <a:pt x="f39" y="f40"/>
                    </a:lnTo>
                    <a:lnTo>
                      <a:pt x="f41" y="f7"/>
                    </a:lnTo>
                    <a:lnTo>
                      <a:pt x="f42" y="f7"/>
                    </a:lnTo>
                    <a:lnTo>
                      <a:pt x="f43" y="f7"/>
                    </a:lnTo>
                    <a:lnTo>
                      <a:pt x="f44" y="f45"/>
                    </a:lnTo>
                    <a:lnTo>
                      <a:pt x="f31" y="f40"/>
                    </a:lnTo>
                    <a:lnTo>
                      <a:pt x="f46" y="f47"/>
                    </a:lnTo>
                    <a:lnTo>
                      <a:pt x="f48" y="f49"/>
                    </a:lnTo>
                    <a:lnTo>
                      <a:pt x="f50" y="f51"/>
                    </a:lnTo>
                    <a:lnTo>
                      <a:pt x="f52" y="f53"/>
                    </a:lnTo>
                    <a:lnTo>
                      <a:pt x="f54" y="f55"/>
                    </a:lnTo>
                    <a:lnTo>
                      <a:pt x="f52" y="f56"/>
                    </a:lnTo>
                    <a:lnTo>
                      <a:pt x="f57" y="f55"/>
                    </a:lnTo>
                    <a:lnTo>
                      <a:pt x="f58" y="f59"/>
                    </a:lnTo>
                    <a:lnTo>
                      <a:pt x="f60" y="f61"/>
                    </a:lnTo>
                    <a:lnTo>
                      <a:pt x="f38" y="f62"/>
                    </a:lnTo>
                    <a:lnTo>
                      <a:pt x="f63" y="f64"/>
                    </a:lnTo>
                    <a:lnTo>
                      <a:pt x="f65" y="f59"/>
                    </a:lnTo>
                    <a:lnTo>
                      <a:pt x="f66" y="f67"/>
                    </a:lnTo>
                    <a:lnTo>
                      <a:pt x="f8" y="f9"/>
                    </a:lnTo>
                    <a:close/>
                  </a:path>
                </a:pathLst>
              </a:custGeom>
              <a:solidFill>
                <a:srgbClr val="5B9BD5"/>
              </a:solidFill>
              <a:ln>
                <a:noFill/>
              </a:ln>
              <a:scene3d>
                <a:camera prst="legacyObliqueBottom"/>
                <a:lightRig rig="legacyFlat2" dir="b"/>
              </a:scene3d>
              <a:sp3d extrusionH="457200" prstMaterial="legacyPlastic">
                <a:bevelT w="13500" h="13500" prst="angle"/>
                <a:bevelB w="13500" h="13500" prst="angle"/>
                <a:extrusionClr>
                  <a:srgbClr val="FFFFFF"/>
                </a:extrusionClr>
              </a:sp3d>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endParaRPr lang="en-US" sz="1800" b="0" i="0" u="none" strike="noStrike" kern="0" cap="none" spc="0" baseline="0">
                  <a:solidFill>
                    <a:schemeClr val="bg1"/>
                  </a:solidFill>
                  <a:uFillTx/>
                  <a:latin typeface="Gulim" panose="020B0600000101010101" pitchFamily="34" charset="-127"/>
                  <a:ea typeface="Gulim" panose="020B0600000101010101" pitchFamily="34" charset="-127"/>
                </a:endParaRPr>
              </a:p>
            </p:txBody>
          </p:sp>
          <p:sp>
            <p:nvSpPr>
              <p:cNvPr id="56" name="Freeform 145"/>
              <p:cNvSpPr/>
              <p:nvPr/>
            </p:nvSpPr>
            <p:spPr>
              <a:xfrm>
                <a:off x="7635779" y="5157051"/>
                <a:ext cx="846926" cy="646279"/>
              </a:xfrm>
              <a:custGeom>
                <a:avLst/>
                <a:gdLst>
                  <a:gd name="f0" fmla="val 10800000"/>
                  <a:gd name="f1" fmla="val 5400000"/>
                  <a:gd name="f2" fmla="val 180"/>
                  <a:gd name="f3" fmla="val w"/>
                  <a:gd name="f4" fmla="val h"/>
                  <a:gd name="f5" fmla="val 0"/>
                  <a:gd name="f6" fmla="val 550"/>
                  <a:gd name="f7" fmla="val 437"/>
                  <a:gd name="f8" fmla="val 390"/>
                  <a:gd name="f9" fmla="val 92"/>
                  <a:gd name="f10" fmla="val 293"/>
                  <a:gd name="f11" fmla="val 67"/>
                  <a:gd name="f12" fmla="val 298"/>
                  <a:gd name="f13" fmla="val 32"/>
                  <a:gd name="f14" fmla="val 328"/>
                  <a:gd name="f15" fmla="val 271"/>
                  <a:gd name="f16" fmla="val 263"/>
                  <a:gd name="f17" fmla="val 3"/>
                  <a:gd name="f18" fmla="val 253"/>
                  <a:gd name="f19" fmla="val 8"/>
                  <a:gd name="f20" fmla="val 227"/>
                  <a:gd name="f21" fmla="val 21"/>
                  <a:gd name="f22" fmla="val 194"/>
                  <a:gd name="f23" fmla="val 42"/>
                  <a:gd name="f24" fmla="val 167"/>
                  <a:gd name="f25" fmla="val 50"/>
                  <a:gd name="f26" fmla="val 129"/>
                  <a:gd name="f27" fmla="val 107"/>
                  <a:gd name="f28" fmla="val 82"/>
                  <a:gd name="f29" fmla="val 96"/>
                  <a:gd name="f30" fmla="val 94"/>
                  <a:gd name="f31" fmla="val 90"/>
                  <a:gd name="f32" fmla="val 106"/>
                  <a:gd name="f33" fmla="val 89"/>
                  <a:gd name="f34" fmla="val 110"/>
                  <a:gd name="f35" fmla="val 87"/>
                  <a:gd name="f36" fmla="val 115"/>
                  <a:gd name="f37" fmla="val 86"/>
                  <a:gd name="f38" fmla="val 121"/>
                  <a:gd name="f39" fmla="val 83"/>
                  <a:gd name="f40" fmla="val 125"/>
                  <a:gd name="f41" fmla="val 73"/>
                  <a:gd name="f42" fmla="val 137"/>
                  <a:gd name="f43" fmla="val 60"/>
                  <a:gd name="f44" fmla="val 149"/>
                  <a:gd name="f45" fmla="val 10"/>
                  <a:gd name="f46" fmla="val 199"/>
                  <a:gd name="f47" fmla="val 238"/>
                  <a:gd name="f48" fmla="val 296"/>
                  <a:gd name="f49" fmla="val 13"/>
                  <a:gd name="f50" fmla="val 315"/>
                  <a:gd name="f51" fmla="val 16"/>
                  <a:gd name="f52" fmla="val 339"/>
                  <a:gd name="f53" fmla="val 22"/>
                  <a:gd name="f54" fmla="val 362"/>
                  <a:gd name="f55" fmla="val 25"/>
                  <a:gd name="f56" fmla="val 375"/>
                  <a:gd name="f57" fmla="val 27"/>
                  <a:gd name="f58" fmla="val 377"/>
                  <a:gd name="f59" fmla="val 30"/>
                  <a:gd name="f60" fmla="val 378"/>
                  <a:gd name="f61" fmla="val 39"/>
                  <a:gd name="f62" fmla="val 380"/>
                  <a:gd name="f63" fmla="val 49"/>
                  <a:gd name="f64" fmla="val 61"/>
                  <a:gd name="f65" fmla="val 84"/>
                  <a:gd name="f66" fmla="val 374"/>
                  <a:gd name="f67" fmla="val 95"/>
                  <a:gd name="f68" fmla="val 372"/>
                  <a:gd name="f69" fmla="val 348"/>
                  <a:gd name="f70" fmla="val 236"/>
                  <a:gd name="f71" fmla="val 323"/>
                  <a:gd name="f72" fmla="val 248"/>
                  <a:gd name="f73" fmla="val 324"/>
                  <a:gd name="f74" fmla="val 275"/>
                  <a:gd name="f75" fmla="val 330"/>
                  <a:gd name="f76" fmla="val 290"/>
                  <a:gd name="f77" fmla="val 336"/>
                  <a:gd name="f78" fmla="val 306"/>
                  <a:gd name="f79" fmla="val 341"/>
                  <a:gd name="f80" fmla="val 319"/>
                  <a:gd name="f81" fmla="val 353"/>
                  <a:gd name="f82" fmla="val 356"/>
                  <a:gd name="f83" fmla="val 358"/>
                  <a:gd name="f84" fmla="val 393"/>
                  <a:gd name="f85" fmla="val 382"/>
                  <a:gd name="f86" fmla="val 425"/>
                  <a:gd name="f87" fmla="val 387"/>
                  <a:gd name="f88" fmla="val 430"/>
                  <a:gd name="f89" fmla="val 396"/>
                  <a:gd name="f90" fmla="val 434"/>
                  <a:gd name="f91" fmla="val 406"/>
                  <a:gd name="f92" fmla="val 436"/>
                  <a:gd name="f93" fmla="val 417"/>
                  <a:gd name="f94" fmla="val 435"/>
                  <a:gd name="f95" fmla="val 443"/>
                  <a:gd name="f96" fmla="val 482"/>
                  <a:gd name="f97" fmla="val 485"/>
                  <a:gd name="f98" fmla="val 401"/>
                  <a:gd name="f99" fmla="val 494"/>
                  <a:gd name="f100" fmla="val 504"/>
                  <a:gd name="f101" fmla="val 507"/>
                  <a:gd name="f102" fmla="val 371"/>
                  <a:gd name="f103" fmla="val 363"/>
                  <a:gd name="f104" fmla="val 333"/>
                  <a:gd name="f105" fmla="val 539"/>
                  <a:gd name="f106" fmla="val 283"/>
                  <a:gd name="f107" fmla="val 219"/>
                  <a:gd name="f108" fmla="val 535"/>
                  <a:gd name="f109" fmla="val 190"/>
                  <a:gd name="f110" fmla="val 519"/>
                  <a:gd name="f111" fmla="val 166"/>
                  <a:gd name="f112" fmla="val 512"/>
                  <a:gd name="f113" fmla="val 155"/>
                  <a:gd name="f114" fmla="val 146"/>
                  <a:gd name="f115" fmla="val 486"/>
                  <a:gd name="f116" fmla="val 131"/>
                  <a:gd name="f117" fmla="val 468"/>
                  <a:gd name="f118" fmla="val 118"/>
                  <a:gd name="f119" fmla="val 447"/>
                  <a:gd name="f120" fmla="val 104"/>
                  <a:gd name="f121" fmla="val 54"/>
                  <a:gd name="f122" fmla="val 385"/>
                  <a:gd name="f123" fmla="+- 0 0 -90"/>
                  <a:gd name="f124" fmla="*/ f3 1 550"/>
                  <a:gd name="f125" fmla="*/ f4 1 437"/>
                  <a:gd name="f126" fmla="val f5"/>
                  <a:gd name="f127" fmla="val f6"/>
                  <a:gd name="f128" fmla="val f7"/>
                  <a:gd name="f129" fmla="*/ f123 f0 1"/>
                  <a:gd name="f130" fmla="+- f128 0 f126"/>
                  <a:gd name="f131" fmla="+- f127 0 f126"/>
                  <a:gd name="f132" fmla="*/ f129 1 f2"/>
                  <a:gd name="f133" fmla="*/ f131 1 550"/>
                  <a:gd name="f134" fmla="*/ f130 1 437"/>
                  <a:gd name="f135" fmla="*/ 293 f131 1"/>
                  <a:gd name="f136" fmla="*/ 67 f130 1"/>
                  <a:gd name="f137" fmla="*/ 328 f131 1"/>
                  <a:gd name="f138" fmla="*/ 32 f130 1"/>
                  <a:gd name="f139" fmla="*/ 0 f130 1"/>
                  <a:gd name="f140" fmla="*/ 271 f131 1"/>
                  <a:gd name="f141" fmla="*/ 253 f131 1"/>
                  <a:gd name="f142" fmla="*/ 8 f130 1"/>
                  <a:gd name="f143" fmla="*/ 194 f131 1"/>
                  <a:gd name="f144" fmla="*/ 42 f130 1"/>
                  <a:gd name="f145" fmla="*/ 129 f131 1"/>
                  <a:gd name="f146" fmla="*/ 50 f130 1"/>
                  <a:gd name="f147" fmla="*/ 107 f131 1"/>
                  <a:gd name="f148" fmla="*/ 82 f130 1"/>
                  <a:gd name="f149" fmla="*/ 90 f131 1"/>
                  <a:gd name="f150" fmla="*/ 106 f130 1"/>
                  <a:gd name="f151" fmla="*/ 87 f131 1"/>
                  <a:gd name="f152" fmla="*/ 115 f130 1"/>
                  <a:gd name="f153" fmla="*/ 86 f131 1"/>
                  <a:gd name="f154" fmla="*/ 121 f130 1"/>
                  <a:gd name="f155" fmla="*/ 73 f131 1"/>
                  <a:gd name="f156" fmla="*/ 137 f130 1"/>
                  <a:gd name="f157" fmla="*/ 10 f131 1"/>
                  <a:gd name="f158" fmla="*/ 149 f130 1"/>
                  <a:gd name="f159" fmla="*/ 238 f130 1"/>
                  <a:gd name="f160" fmla="*/ 296 f130 1"/>
                  <a:gd name="f161" fmla="*/ 13 f131 1"/>
                  <a:gd name="f162" fmla="*/ 315 f130 1"/>
                  <a:gd name="f163" fmla="*/ 22 f131 1"/>
                  <a:gd name="f164" fmla="*/ 362 f130 1"/>
                  <a:gd name="f165" fmla="*/ 25 f131 1"/>
                  <a:gd name="f166" fmla="*/ 375 f130 1"/>
                  <a:gd name="f167" fmla="*/ 30 f131 1"/>
                  <a:gd name="f168" fmla="*/ 378 f130 1"/>
                  <a:gd name="f169" fmla="*/ 49 f131 1"/>
                  <a:gd name="f170" fmla="*/ 380 f130 1"/>
                  <a:gd name="f171" fmla="*/ 84 f131 1"/>
                  <a:gd name="f172" fmla="*/ 374 f130 1"/>
                  <a:gd name="f173" fmla="*/ 348 f130 1"/>
                  <a:gd name="f174" fmla="*/ 236 f131 1"/>
                  <a:gd name="f175" fmla="*/ 323 f130 1"/>
                  <a:gd name="f176" fmla="*/ 275 f131 1"/>
                  <a:gd name="f177" fmla="*/ 330 f130 1"/>
                  <a:gd name="f178" fmla="*/ 306 f131 1"/>
                  <a:gd name="f179" fmla="*/ 341 f130 1"/>
                  <a:gd name="f180" fmla="*/ 324 f131 1"/>
                  <a:gd name="f181" fmla="*/ 353 f130 1"/>
                  <a:gd name="f182" fmla="*/ 356 f130 1"/>
                  <a:gd name="f183" fmla="*/ 382 f131 1"/>
                  <a:gd name="f184" fmla="*/ 425 f130 1"/>
                  <a:gd name="f185" fmla="*/ 387 f131 1"/>
                  <a:gd name="f186" fmla="*/ 430 f130 1"/>
                  <a:gd name="f187" fmla="*/ 406 f131 1"/>
                  <a:gd name="f188" fmla="*/ 436 f130 1"/>
                  <a:gd name="f189" fmla="*/ 435 f131 1"/>
                  <a:gd name="f190" fmla="*/ 437 f130 1"/>
                  <a:gd name="f191" fmla="*/ 482 f131 1"/>
                  <a:gd name="f192" fmla="*/ 406 f130 1"/>
                  <a:gd name="f193" fmla="*/ 485 f131 1"/>
                  <a:gd name="f194" fmla="*/ 401 f130 1"/>
                  <a:gd name="f195" fmla="*/ 504 f131 1"/>
                  <a:gd name="f196" fmla="*/ 377 f130 1"/>
                  <a:gd name="f197" fmla="*/ 507 f131 1"/>
                  <a:gd name="f198" fmla="*/ 363 f130 1"/>
                  <a:gd name="f199" fmla="*/ 333 f130 1"/>
                  <a:gd name="f200" fmla="*/ 550 f131 1"/>
                  <a:gd name="f201" fmla="*/ 219 f130 1"/>
                  <a:gd name="f202" fmla="*/ 535 f131 1"/>
                  <a:gd name="f203" fmla="*/ 190 f130 1"/>
                  <a:gd name="f204" fmla="*/ 512 f131 1"/>
                  <a:gd name="f205" fmla="*/ 155 f130 1"/>
                  <a:gd name="f206" fmla="*/ 146 f130 1"/>
                  <a:gd name="f207" fmla="*/ 468 f131 1"/>
                  <a:gd name="f208" fmla="*/ 118 f130 1"/>
                  <a:gd name="f209" fmla="*/ 54 f130 1"/>
                  <a:gd name="f210" fmla="*/ 385 f131 1"/>
                  <a:gd name="f211" fmla="*/ 0 f131 1"/>
                  <a:gd name="f212" fmla="+- f132 0 f1"/>
                  <a:gd name="f213" fmla="*/ f135 1 550"/>
                  <a:gd name="f214" fmla="*/ f136 1 437"/>
                  <a:gd name="f215" fmla="*/ f137 1 550"/>
                  <a:gd name="f216" fmla="*/ f138 1 437"/>
                  <a:gd name="f217" fmla="*/ f139 1 437"/>
                  <a:gd name="f218" fmla="*/ f140 1 550"/>
                  <a:gd name="f219" fmla="*/ f141 1 550"/>
                  <a:gd name="f220" fmla="*/ f142 1 437"/>
                  <a:gd name="f221" fmla="*/ f143 1 550"/>
                  <a:gd name="f222" fmla="*/ f144 1 437"/>
                  <a:gd name="f223" fmla="*/ f145 1 550"/>
                  <a:gd name="f224" fmla="*/ f146 1 437"/>
                  <a:gd name="f225" fmla="*/ f147 1 550"/>
                  <a:gd name="f226" fmla="*/ f148 1 437"/>
                  <a:gd name="f227" fmla="*/ f149 1 550"/>
                  <a:gd name="f228" fmla="*/ f150 1 437"/>
                  <a:gd name="f229" fmla="*/ f151 1 550"/>
                  <a:gd name="f230" fmla="*/ f152 1 437"/>
                  <a:gd name="f231" fmla="*/ f153 1 550"/>
                  <a:gd name="f232" fmla="*/ f154 1 437"/>
                  <a:gd name="f233" fmla="*/ f155 1 550"/>
                  <a:gd name="f234" fmla="*/ f156 1 437"/>
                  <a:gd name="f235" fmla="*/ f157 1 550"/>
                  <a:gd name="f236" fmla="*/ f158 1 437"/>
                  <a:gd name="f237" fmla="*/ f159 1 437"/>
                  <a:gd name="f238" fmla="*/ f160 1 437"/>
                  <a:gd name="f239" fmla="*/ f161 1 550"/>
                  <a:gd name="f240" fmla="*/ f162 1 437"/>
                  <a:gd name="f241" fmla="*/ f163 1 550"/>
                  <a:gd name="f242" fmla="*/ f164 1 437"/>
                  <a:gd name="f243" fmla="*/ f165 1 550"/>
                  <a:gd name="f244" fmla="*/ f166 1 437"/>
                  <a:gd name="f245" fmla="*/ f167 1 550"/>
                  <a:gd name="f246" fmla="*/ f168 1 437"/>
                  <a:gd name="f247" fmla="*/ f169 1 550"/>
                  <a:gd name="f248" fmla="*/ f170 1 437"/>
                  <a:gd name="f249" fmla="*/ f171 1 550"/>
                  <a:gd name="f250" fmla="*/ f172 1 437"/>
                  <a:gd name="f251" fmla="*/ f173 1 437"/>
                  <a:gd name="f252" fmla="*/ f174 1 550"/>
                  <a:gd name="f253" fmla="*/ f175 1 437"/>
                  <a:gd name="f254" fmla="*/ f176 1 550"/>
                  <a:gd name="f255" fmla="*/ f177 1 437"/>
                  <a:gd name="f256" fmla="*/ f178 1 550"/>
                  <a:gd name="f257" fmla="*/ f179 1 437"/>
                  <a:gd name="f258" fmla="*/ f180 1 550"/>
                  <a:gd name="f259" fmla="*/ f181 1 437"/>
                  <a:gd name="f260" fmla="*/ f182 1 437"/>
                  <a:gd name="f261" fmla="*/ f183 1 550"/>
                  <a:gd name="f262" fmla="*/ f184 1 437"/>
                  <a:gd name="f263" fmla="*/ f185 1 550"/>
                  <a:gd name="f264" fmla="*/ f186 1 437"/>
                  <a:gd name="f265" fmla="*/ f187 1 550"/>
                  <a:gd name="f266" fmla="*/ f188 1 437"/>
                  <a:gd name="f267" fmla="*/ f189 1 550"/>
                  <a:gd name="f268" fmla="*/ f190 1 437"/>
                  <a:gd name="f269" fmla="*/ f191 1 550"/>
                  <a:gd name="f270" fmla="*/ f192 1 437"/>
                  <a:gd name="f271" fmla="*/ f193 1 550"/>
                  <a:gd name="f272" fmla="*/ f194 1 437"/>
                  <a:gd name="f273" fmla="*/ f195 1 550"/>
                  <a:gd name="f274" fmla="*/ f196 1 437"/>
                  <a:gd name="f275" fmla="*/ f197 1 550"/>
                  <a:gd name="f276" fmla="*/ f198 1 437"/>
                  <a:gd name="f277" fmla="*/ f199 1 437"/>
                  <a:gd name="f278" fmla="*/ f200 1 550"/>
                  <a:gd name="f279" fmla="*/ f201 1 437"/>
                  <a:gd name="f280" fmla="*/ f202 1 550"/>
                  <a:gd name="f281" fmla="*/ f203 1 437"/>
                  <a:gd name="f282" fmla="*/ f204 1 550"/>
                  <a:gd name="f283" fmla="*/ f205 1 437"/>
                  <a:gd name="f284" fmla="*/ f206 1 437"/>
                  <a:gd name="f285" fmla="*/ f207 1 550"/>
                  <a:gd name="f286" fmla="*/ f208 1 437"/>
                  <a:gd name="f287" fmla="*/ f209 1 437"/>
                  <a:gd name="f288" fmla="*/ f210 1 550"/>
                  <a:gd name="f289" fmla="*/ f211 1 550"/>
                  <a:gd name="f290" fmla="*/ f213 1 f133"/>
                  <a:gd name="f291" fmla="*/ f214 1 f134"/>
                  <a:gd name="f292" fmla="*/ f215 1 f133"/>
                  <a:gd name="f293" fmla="*/ f216 1 f134"/>
                  <a:gd name="f294" fmla="*/ f217 1 f134"/>
                  <a:gd name="f295" fmla="*/ f218 1 f133"/>
                  <a:gd name="f296" fmla="*/ f219 1 f133"/>
                  <a:gd name="f297" fmla="*/ f220 1 f134"/>
                  <a:gd name="f298" fmla="*/ f221 1 f133"/>
                  <a:gd name="f299" fmla="*/ f222 1 f134"/>
                  <a:gd name="f300" fmla="*/ f223 1 f133"/>
                  <a:gd name="f301" fmla="*/ f224 1 f134"/>
                  <a:gd name="f302" fmla="*/ f225 1 f133"/>
                  <a:gd name="f303" fmla="*/ f226 1 f134"/>
                  <a:gd name="f304" fmla="*/ f227 1 f133"/>
                  <a:gd name="f305" fmla="*/ f228 1 f134"/>
                  <a:gd name="f306" fmla="*/ f229 1 f133"/>
                  <a:gd name="f307" fmla="*/ f230 1 f134"/>
                  <a:gd name="f308" fmla="*/ f231 1 f133"/>
                  <a:gd name="f309" fmla="*/ f232 1 f134"/>
                  <a:gd name="f310" fmla="*/ f233 1 f133"/>
                  <a:gd name="f311" fmla="*/ f234 1 f134"/>
                  <a:gd name="f312" fmla="*/ f235 1 f133"/>
                  <a:gd name="f313" fmla="*/ f236 1 f134"/>
                  <a:gd name="f314" fmla="*/ f237 1 f134"/>
                  <a:gd name="f315" fmla="*/ f238 1 f134"/>
                  <a:gd name="f316" fmla="*/ f239 1 f133"/>
                  <a:gd name="f317" fmla="*/ f240 1 f134"/>
                  <a:gd name="f318" fmla="*/ f241 1 f133"/>
                  <a:gd name="f319" fmla="*/ f242 1 f134"/>
                  <a:gd name="f320" fmla="*/ f243 1 f133"/>
                  <a:gd name="f321" fmla="*/ f244 1 f134"/>
                  <a:gd name="f322" fmla="*/ f245 1 f133"/>
                  <a:gd name="f323" fmla="*/ f246 1 f134"/>
                  <a:gd name="f324" fmla="*/ f247 1 f133"/>
                  <a:gd name="f325" fmla="*/ f248 1 f134"/>
                  <a:gd name="f326" fmla="*/ f249 1 f133"/>
                  <a:gd name="f327" fmla="*/ f250 1 f134"/>
                  <a:gd name="f328" fmla="*/ f251 1 f134"/>
                  <a:gd name="f329" fmla="*/ f252 1 f133"/>
                  <a:gd name="f330" fmla="*/ f253 1 f134"/>
                  <a:gd name="f331" fmla="*/ f254 1 f133"/>
                  <a:gd name="f332" fmla="*/ f255 1 f134"/>
                  <a:gd name="f333" fmla="*/ f256 1 f133"/>
                  <a:gd name="f334" fmla="*/ f257 1 f134"/>
                  <a:gd name="f335" fmla="*/ f258 1 f133"/>
                  <a:gd name="f336" fmla="*/ f259 1 f134"/>
                  <a:gd name="f337" fmla="*/ f260 1 f134"/>
                  <a:gd name="f338" fmla="*/ f261 1 f133"/>
                  <a:gd name="f339" fmla="*/ f262 1 f134"/>
                  <a:gd name="f340" fmla="*/ f263 1 f133"/>
                  <a:gd name="f341" fmla="*/ f264 1 f134"/>
                  <a:gd name="f342" fmla="*/ f265 1 f133"/>
                  <a:gd name="f343" fmla="*/ f266 1 f134"/>
                  <a:gd name="f344" fmla="*/ f267 1 f133"/>
                  <a:gd name="f345" fmla="*/ f268 1 f134"/>
                  <a:gd name="f346" fmla="*/ f269 1 f133"/>
                  <a:gd name="f347" fmla="*/ f270 1 f134"/>
                  <a:gd name="f348" fmla="*/ f271 1 f133"/>
                  <a:gd name="f349" fmla="*/ f272 1 f134"/>
                  <a:gd name="f350" fmla="*/ f273 1 f133"/>
                  <a:gd name="f351" fmla="*/ f274 1 f134"/>
                  <a:gd name="f352" fmla="*/ f275 1 f133"/>
                  <a:gd name="f353" fmla="*/ f276 1 f134"/>
                  <a:gd name="f354" fmla="*/ f277 1 f134"/>
                  <a:gd name="f355" fmla="*/ f278 1 f133"/>
                  <a:gd name="f356" fmla="*/ f279 1 f134"/>
                  <a:gd name="f357" fmla="*/ f280 1 f133"/>
                  <a:gd name="f358" fmla="*/ f281 1 f134"/>
                  <a:gd name="f359" fmla="*/ f282 1 f133"/>
                  <a:gd name="f360" fmla="*/ f283 1 f134"/>
                  <a:gd name="f361" fmla="*/ f284 1 f134"/>
                  <a:gd name="f362" fmla="*/ f285 1 f133"/>
                  <a:gd name="f363" fmla="*/ f286 1 f134"/>
                  <a:gd name="f364" fmla="*/ f287 1 f134"/>
                  <a:gd name="f365" fmla="*/ f288 1 f133"/>
                  <a:gd name="f366" fmla="*/ f289 1 f133"/>
                  <a:gd name="f367" fmla="*/ f366 f124 1"/>
                  <a:gd name="f368" fmla="*/ f355 f124 1"/>
                  <a:gd name="f369" fmla="*/ f345 f125 1"/>
                  <a:gd name="f370" fmla="*/ f294 f125 1"/>
                  <a:gd name="f371" fmla="*/ f290 f124 1"/>
                  <a:gd name="f372" fmla="*/ f291 f125 1"/>
                  <a:gd name="f373" fmla="*/ f292 f124 1"/>
                  <a:gd name="f374" fmla="*/ f293 f125 1"/>
                  <a:gd name="f375" fmla="*/ f295 f124 1"/>
                  <a:gd name="f376" fmla="*/ f296 f124 1"/>
                  <a:gd name="f377" fmla="*/ f297 f125 1"/>
                  <a:gd name="f378" fmla="*/ f298 f124 1"/>
                  <a:gd name="f379" fmla="*/ f299 f125 1"/>
                  <a:gd name="f380" fmla="*/ f300 f124 1"/>
                  <a:gd name="f381" fmla="*/ f301 f125 1"/>
                  <a:gd name="f382" fmla="*/ f302 f124 1"/>
                  <a:gd name="f383" fmla="*/ f303 f125 1"/>
                  <a:gd name="f384" fmla="*/ f304 f124 1"/>
                  <a:gd name="f385" fmla="*/ f305 f125 1"/>
                  <a:gd name="f386" fmla="*/ f306 f124 1"/>
                  <a:gd name="f387" fmla="*/ f307 f125 1"/>
                  <a:gd name="f388" fmla="*/ f308 f124 1"/>
                  <a:gd name="f389" fmla="*/ f309 f125 1"/>
                  <a:gd name="f390" fmla="*/ f310 f124 1"/>
                  <a:gd name="f391" fmla="*/ f311 f125 1"/>
                  <a:gd name="f392" fmla="*/ f312 f124 1"/>
                  <a:gd name="f393" fmla="*/ f313 f125 1"/>
                  <a:gd name="f394" fmla="*/ f314 f125 1"/>
                  <a:gd name="f395" fmla="*/ f315 f125 1"/>
                  <a:gd name="f396" fmla="*/ f316 f124 1"/>
                  <a:gd name="f397" fmla="*/ f317 f125 1"/>
                  <a:gd name="f398" fmla="*/ f318 f124 1"/>
                  <a:gd name="f399" fmla="*/ f319 f125 1"/>
                  <a:gd name="f400" fmla="*/ f320 f124 1"/>
                  <a:gd name="f401" fmla="*/ f321 f125 1"/>
                  <a:gd name="f402" fmla="*/ f322 f124 1"/>
                  <a:gd name="f403" fmla="*/ f323 f125 1"/>
                  <a:gd name="f404" fmla="*/ f324 f124 1"/>
                  <a:gd name="f405" fmla="*/ f325 f125 1"/>
                  <a:gd name="f406" fmla="*/ f326 f124 1"/>
                  <a:gd name="f407" fmla="*/ f327 f125 1"/>
                  <a:gd name="f408" fmla="*/ f328 f125 1"/>
                  <a:gd name="f409" fmla="*/ f329 f124 1"/>
                  <a:gd name="f410" fmla="*/ f330 f125 1"/>
                  <a:gd name="f411" fmla="*/ f331 f124 1"/>
                  <a:gd name="f412" fmla="*/ f332 f125 1"/>
                  <a:gd name="f413" fmla="*/ f333 f124 1"/>
                  <a:gd name="f414" fmla="*/ f334 f125 1"/>
                  <a:gd name="f415" fmla="*/ f335 f124 1"/>
                  <a:gd name="f416" fmla="*/ f336 f125 1"/>
                  <a:gd name="f417" fmla="*/ f337 f125 1"/>
                  <a:gd name="f418" fmla="*/ f338 f124 1"/>
                  <a:gd name="f419" fmla="*/ f339 f125 1"/>
                  <a:gd name="f420" fmla="*/ f340 f124 1"/>
                  <a:gd name="f421" fmla="*/ f341 f125 1"/>
                  <a:gd name="f422" fmla="*/ f342 f124 1"/>
                  <a:gd name="f423" fmla="*/ f343 f125 1"/>
                  <a:gd name="f424" fmla="*/ f344 f124 1"/>
                  <a:gd name="f425" fmla="*/ f346 f124 1"/>
                  <a:gd name="f426" fmla="*/ f347 f125 1"/>
                  <a:gd name="f427" fmla="*/ f348 f124 1"/>
                  <a:gd name="f428" fmla="*/ f349 f125 1"/>
                  <a:gd name="f429" fmla="*/ f350 f124 1"/>
                  <a:gd name="f430" fmla="*/ f351 f125 1"/>
                  <a:gd name="f431" fmla="*/ f352 f124 1"/>
                  <a:gd name="f432" fmla="*/ f353 f125 1"/>
                  <a:gd name="f433" fmla="*/ f354 f125 1"/>
                  <a:gd name="f434" fmla="*/ f356 f125 1"/>
                  <a:gd name="f435" fmla="*/ f357 f124 1"/>
                  <a:gd name="f436" fmla="*/ f358 f125 1"/>
                  <a:gd name="f437" fmla="*/ f359 f124 1"/>
                  <a:gd name="f438" fmla="*/ f360 f125 1"/>
                  <a:gd name="f439" fmla="*/ f361 f125 1"/>
                  <a:gd name="f440" fmla="*/ f362 f124 1"/>
                  <a:gd name="f441" fmla="*/ f363 f125 1"/>
                  <a:gd name="f442" fmla="*/ f364 f125 1"/>
                  <a:gd name="f443" fmla="*/ f365 f124 1"/>
                </a:gdLst>
                <a:ahLst/>
                <a:cxnLst>
                  <a:cxn ang="3">
                    <a:pos x="hc" y="t"/>
                  </a:cxn>
                  <a:cxn ang="0">
                    <a:pos x="r" y="vc"/>
                  </a:cxn>
                  <a:cxn ang="cd4">
                    <a:pos x="hc" y="b"/>
                  </a:cxn>
                  <a:cxn ang="cd2">
                    <a:pos x="l" y="vc"/>
                  </a:cxn>
                  <a:cxn ang="f212">
                    <a:pos x="f371" y="f372"/>
                  </a:cxn>
                  <a:cxn ang="f212">
                    <a:pos x="f373" y="f374"/>
                  </a:cxn>
                  <a:cxn ang="f212">
                    <a:pos x="f373" y="f370"/>
                  </a:cxn>
                  <a:cxn ang="f212">
                    <a:pos x="f375" y="f370"/>
                  </a:cxn>
                  <a:cxn ang="f212">
                    <a:pos x="f376" y="f377"/>
                  </a:cxn>
                  <a:cxn ang="f212">
                    <a:pos x="f378" y="f379"/>
                  </a:cxn>
                  <a:cxn ang="f212">
                    <a:pos x="f380" y="f381"/>
                  </a:cxn>
                  <a:cxn ang="f212">
                    <a:pos x="f382" y="f383"/>
                  </a:cxn>
                  <a:cxn ang="f212">
                    <a:pos x="f384" y="f385"/>
                  </a:cxn>
                  <a:cxn ang="f212">
                    <a:pos x="f386" y="f387"/>
                  </a:cxn>
                  <a:cxn ang="f212">
                    <a:pos x="f388" y="f389"/>
                  </a:cxn>
                  <a:cxn ang="f212">
                    <a:pos x="f390" y="f391"/>
                  </a:cxn>
                  <a:cxn ang="f212">
                    <a:pos x="f392" y="f393"/>
                  </a:cxn>
                  <a:cxn ang="f212">
                    <a:pos x="f392" y="f394"/>
                  </a:cxn>
                  <a:cxn ang="f212">
                    <a:pos x="f392" y="f395"/>
                  </a:cxn>
                  <a:cxn ang="f212">
                    <a:pos x="f396" y="f397"/>
                  </a:cxn>
                  <a:cxn ang="f212">
                    <a:pos x="f398" y="f399"/>
                  </a:cxn>
                  <a:cxn ang="f212">
                    <a:pos x="f400" y="f401"/>
                  </a:cxn>
                  <a:cxn ang="f212">
                    <a:pos x="f402" y="f403"/>
                  </a:cxn>
                  <a:cxn ang="f212">
                    <a:pos x="f404" y="f405"/>
                  </a:cxn>
                  <a:cxn ang="f212">
                    <a:pos x="f406" y="f407"/>
                  </a:cxn>
                  <a:cxn ang="f212">
                    <a:pos x="f378" y="f408"/>
                  </a:cxn>
                  <a:cxn ang="f212">
                    <a:pos x="f409" y="f410"/>
                  </a:cxn>
                  <a:cxn ang="f212">
                    <a:pos x="f411" y="f412"/>
                  </a:cxn>
                  <a:cxn ang="f212">
                    <a:pos x="f413" y="f414"/>
                  </a:cxn>
                  <a:cxn ang="f212">
                    <a:pos x="f415" y="f416"/>
                  </a:cxn>
                  <a:cxn ang="f212">
                    <a:pos x="f373" y="f417"/>
                  </a:cxn>
                  <a:cxn ang="f212">
                    <a:pos x="f418" y="f419"/>
                  </a:cxn>
                  <a:cxn ang="f212">
                    <a:pos x="f420" y="f421"/>
                  </a:cxn>
                  <a:cxn ang="f212">
                    <a:pos x="f422" y="f423"/>
                  </a:cxn>
                  <a:cxn ang="f212">
                    <a:pos x="f424" y="f369"/>
                  </a:cxn>
                  <a:cxn ang="f212">
                    <a:pos x="f425" y="f426"/>
                  </a:cxn>
                  <a:cxn ang="f212">
                    <a:pos x="f427" y="f428"/>
                  </a:cxn>
                  <a:cxn ang="f212">
                    <a:pos x="f429" y="f430"/>
                  </a:cxn>
                  <a:cxn ang="f212">
                    <a:pos x="f431" y="f432"/>
                  </a:cxn>
                  <a:cxn ang="f212">
                    <a:pos x="f431" y="f433"/>
                  </a:cxn>
                  <a:cxn ang="f212">
                    <a:pos x="f368" y="f434"/>
                  </a:cxn>
                  <a:cxn ang="f212">
                    <a:pos x="f435" y="f436"/>
                  </a:cxn>
                  <a:cxn ang="f212">
                    <a:pos x="f437" y="f438"/>
                  </a:cxn>
                  <a:cxn ang="f212">
                    <a:pos x="f429" y="f439"/>
                  </a:cxn>
                  <a:cxn ang="f212">
                    <a:pos x="f440" y="f441"/>
                  </a:cxn>
                  <a:cxn ang="f212">
                    <a:pos x="f424" y="f442"/>
                  </a:cxn>
                  <a:cxn ang="f212">
                    <a:pos x="f443" y="f383"/>
                  </a:cxn>
                </a:cxnLst>
                <a:rect l="f367" t="f370" r="f368" b="f369"/>
                <a:pathLst>
                  <a:path w="550" h="437">
                    <a:moveTo>
                      <a:pt x="f8" y="f9"/>
                    </a:moveTo>
                    <a:lnTo>
                      <a:pt x="f10" y="f11"/>
                    </a:lnTo>
                    <a:lnTo>
                      <a:pt x="f12" y="f13"/>
                    </a:lnTo>
                    <a:lnTo>
                      <a:pt x="f14" y="f13"/>
                    </a:lnTo>
                    <a:lnTo>
                      <a:pt x="f14" y="f5"/>
                    </a:lnTo>
                    <a:lnTo>
                      <a:pt x="f15" y="f5"/>
                    </a:lnTo>
                    <a:lnTo>
                      <a:pt x="f16" y="f17"/>
                    </a:lnTo>
                    <a:lnTo>
                      <a:pt x="f18" y="f19"/>
                    </a:lnTo>
                    <a:lnTo>
                      <a:pt x="f20" y="f21"/>
                    </a:lnTo>
                    <a:lnTo>
                      <a:pt x="f22" y="f23"/>
                    </a:lnTo>
                    <a:lnTo>
                      <a:pt x="f24" y="f25"/>
                    </a:lnTo>
                    <a:lnTo>
                      <a:pt x="f26" y="f25"/>
                    </a:lnTo>
                    <a:lnTo>
                      <a:pt x="f27" y="f28"/>
                    </a:lnTo>
                    <a:lnTo>
                      <a:pt x="f29" y="f30"/>
                    </a:lnTo>
                    <a:lnTo>
                      <a:pt x="f31" y="f32"/>
                    </a:lnTo>
                    <a:lnTo>
                      <a:pt x="f33" y="f34"/>
                    </a:lnTo>
                    <a:lnTo>
                      <a:pt x="f35" y="f36"/>
                    </a:lnTo>
                    <a:lnTo>
                      <a:pt x="f37" y="f38"/>
                    </a:lnTo>
                    <a:lnTo>
                      <a:pt x="f39" y="f40"/>
                    </a:lnTo>
                    <a:lnTo>
                      <a:pt x="f41" y="f42"/>
                    </a:lnTo>
                    <a:lnTo>
                      <a:pt x="f43" y="f44"/>
                    </a:lnTo>
                    <a:lnTo>
                      <a:pt x="f45" y="f44"/>
                    </a:lnTo>
                    <a:lnTo>
                      <a:pt x="f5" y="f46"/>
                    </a:lnTo>
                    <a:lnTo>
                      <a:pt x="f45" y="f47"/>
                    </a:lnTo>
                    <a:lnTo>
                      <a:pt x="f45" y="f48"/>
                    </a:lnTo>
                    <a:lnTo>
                      <a:pt x="f49" y="f50"/>
                    </a:lnTo>
                    <a:lnTo>
                      <a:pt x="f51" y="f52"/>
                    </a:lnTo>
                    <a:lnTo>
                      <a:pt x="f53" y="f54"/>
                    </a:lnTo>
                    <a:lnTo>
                      <a:pt x="f55" y="f56"/>
                    </a:lnTo>
                    <a:lnTo>
                      <a:pt x="f57" y="f58"/>
                    </a:lnTo>
                    <a:lnTo>
                      <a:pt x="f59" y="f60"/>
                    </a:lnTo>
                    <a:lnTo>
                      <a:pt x="f61" y="f62"/>
                    </a:lnTo>
                    <a:lnTo>
                      <a:pt x="f63" y="f62"/>
                    </a:lnTo>
                    <a:lnTo>
                      <a:pt x="f64" y="f60"/>
                    </a:lnTo>
                    <a:lnTo>
                      <a:pt x="f65" y="f66"/>
                    </a:lnTo>
                    <a:lnTo>
                      <a:pt x="f67" y="f68"/>
                    </a:lnTo>
                    <a:lnTo>
                      <a:pt x="f22" y="f69"/>
                    </a:lnTo>
                    <a:lnTo>
                      <a:pt x="f70" y="f71"/>
                    </a:lnTo>
                    <a:lnTo>
                      <a:pt x="f72" y="f73"/>
                    </a:lnTo>
                    <a:lnTo>
                      <a:pt x="f74" y="f75"/>
                    </a:lnTo>
                    <a:lnTo>
                      <a:pt x="f76" y="f77"/>
                    </a:lnTo>
                    <a:lnTo>
                      <a:pt x="f78" y="f79"/>
                    </a:lnTo>
                    <a:lnTo>
                      <a:pt x="f80" y="f69"/>
                    </a:lnTo>
                    <a:lnTo>
                      <a:pt x="f73" y="f81"/>
                    </a:lnTo>
                    <a:lnTo>
                      <a:pt x="f14" y="f82"/>
                    </a:lnTo>
                    <a:lnTo>
                      <a:pt x="f83" y="f84"/>
                    </a:lnTo>
                    <a:lnTo>
                      <a:pt x="f85" y="f86"/>
                    </a:lnTo>
                    <a:lnTo>
                      <a:pt x="f87" y="f88"/>
                    </a:lnTo>
                    <a:lnTo>
                      <a:pt x="f89" y="f90"/>
                    </a:lnTo>
                    <a:lnTo>
                      <a:pt x="f91" y="f92"/>
                    </a:lnTo>
                    <a:lnTo>
                      <a:pt x="f93" y="f7"/>
                    </a:lnTo>
                    <a:lnTo>
                      <a:pt x="f94" y="f7"/>
                    </a:lnTo>
                    <a:lnTo>
                      <a:pt x="f95" y="f7"/>
                    </a:lnTo>
                    <a:lnTo>
                      <a:pt x="f96" y="f91"/>
                    </a:lnTo>
                    <a:lnTo>
                      <a:pt x="f97" y="f98"/>
                    </a:lnTo>
                    <a:lnTo>
                      <a:pt x="f99" y="f8"/>
                    </a:lnTo>
                    <a:lnTo>
                      <a:pt x="f100" y="f58"/>
                    </a:lnTo>
                    <a:lnTo>
                      <a:pt x="f101" y="f102"/>
                    </a:lnTo>
                    <a:lnTo>
                      <a:pt x="f101" y="f103"/>
                    </a:lnTo>
                    <a:lnTo>
                      <a:pt x="f101" y="f104"/>
                    </a:lnTo>
                    <a:lnTo>
                      <a:pt x="f105" y="f106"/>
                    </a:lnTo>
                    <a:lnTo>
                      <a:pt x="f6" y="f107"/>
                    </a:lnTo>
                    <a:lnTo>
                      <a:pt x="f108" y="f109"/>
                    </a:lnTo>
                    <a:lnTo>
                      <a:pt x="f110" y="f111"/>
                    </a:lnTo>
                    <a:lnTo>
                      <a:pt x="f112" y="f113"/>
                    </a:lnTo>
                    <a:lnTo>
                      <a:pt x="f100" y="f114"/>
                    </a:lnTo>
                    <a:lnTo>
                      <a:pt x="f115" y="f116"/>
                    </a:lnTo>
                    <a:lnTo>
                      <a:pt x="f117" y="f118"/>
                    </a:lnTo>
                    <a:lnTo>
                      <a:pt x="f119" y="f120"/>
                    </a:lnTo>
                    <a:lnTo>
                      <a:pt x="f94" y="f121"/>
                    </a:lnTo>
                    <a:lnTo>
                      <a:pt x="f85" y="f19"/>
                    </a:lnTo>
                    <a:lnTo>
                      <a:pt x="f122" y="f28"/>
                    </a:lnTo>
                    <a:lnTo>
                      <a:pt x="f8" y="f9"/>
                    </a:lnTo>
                    <a:close/>
                  </a:path>
                </a:pathLst>
              </a:custGeom>
              <a:solidFill>
                <a:srgbClr val="5B9BD5"/>
              </a:solidFill>
              <a:ln>
                <a:noFill/>
              </a:ln>
              <a:scene3d>
                <a:camera prst="legacyObliqueBottom"/>
                <a:lightRig rig="legacyFlat2" dir="b"/>
              </a:scene3d>
              <a:sp3d extrusionH="457200" prstMaterial="legacyPlastic">
                <a:bevelT w="13500" h="13500" prst="angle"/>
                <a:bevelB w="13500" h="13500" prst="angle"/>
                <a:extrusionClr>
                  <a:srgbClr val="FFFFFF"/>
                </a:extrusionClr>
              </a:sp3d>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endParaRPr lang="en-US" sz="1800" b="0" i="0" u="none" strike="noStrike" kern="0" cap="none" spc="0" baseline="0">
                  <a:solidFill>
                    <a:schemeClr val="bg1"/>
                  </a:solidFill>
                  <a:uFillTx/>
                  <a:latin typeface="Gulim" panose="020B0600000101010101" pitchFamily="34" charset="-127"/>
                  <a:ea typeface="Gulim" panose="020B0600000101010101" pitchFamily="34" charset="-127"/>
                </a:endParaRPr>
              </a:p>
            </p:txBody>
          </p:sp>
          <p:sp>
            <p:nvSpPr>
              <p:cNvPr id="57" name="Freeform 146"/>
              <p:cNvSpPr/>
              <p:nvPr/>
            </p:nvSpPr>
            <p:spPr>
              <a:xfrm>
                <a:off x="8228621" y="5855086"/>
                <a:ext cx="187863" cy="96130"/>
              </a:xfrm>
              <a:custGeom>
                <a:avLst/>
                <a:gdLst>
                  <a:gd name="f0" fmla="val 10800000"/>
                  <a:gd name="f1" fmla="val 5400000"/>
                  <a:gd name="f2" fmla="val 180"/>
                  <a:gd name="f3" fmla="val w"/>
                  <a:gd name="f4" fmla="val h"/>
                  <a:gd name="f5" fmla="val 0"/>
                  <a:gd name="f6" fmla="val 122"/>
                  <a:gd name="f7" fmla="val 65"/>
                  <a:gd name="f8" fmla="val 35"/>
                  <a:gd name="f9" fmla="val 45"/>
                  <a:gd name="f10" fmla="val 15"/>
                  <a:gd name="f11" fmla="val 31"/>
                  <a:gd name="f12" fmla="val 73"/>
                  <a:gd name="f13" fmla="val 3"/>
                  <a:gd name="f14" fmla="val 10"/>
                  <a:gd name="f15" fmla="val 100"/>
                  <a:gd name="f16" fmla="val 38"/>
                  <a:gd name="f17" fmla="+- 0 0 -90"/>
                  <a:gd name="f18" fmla="*/ f3 1 122"/>
                  <a:gd name="f19" fmla="*/ f4 1 65"/>
                  <a:gd name="f20" fmla="val f5"/>
                  <a:gd name="f21" fmla="val f6"/>
                  <a:gd name="f22" fmla="val f7"/>
                  <a:gd name="f23" fmla="*/ f17 f0 1"/>
                  <a:gd name="f24" fmla="+- f22 0 f20"/>
                  <a:gd name="f25" fmla="+- f21 0 f20"/>
                  <a:gd name="f26" fmla="*/ f23 1 f2"/>
                  <a:gd name="f27" fmla="*/ f25 1 122"/>
                  <a:gd name="f28" fmla="*/ f24 1 65"/>
                  <a:gd name="f29" fmla="*/ 65 f25 1"/>
                  <a:gd name="f30" fmla="*/ 65 f24 1"/>
                  <a:gd name="f31" fmla="*/ 35 f25 1"/>
                  <a:gd name="f32" fmla="*/ 45 f24 1"/>
                  <a:gd name="f33" fmla="*/ 0 f25 1"/>
                  <a:gd name="f34" fmla="*/ 15 f24 1"/>
                  <a:gd name="f35" fmla="*/ 31 f25 1"/>
                  <a:gd name="f36" fmla="*/ 0 f24 1"/>
                  <a:gd name="f37" fmla="*/ 73 f25 1"/>
                  <a:gd name="f38" fmla="*/ 3 f24 1"/>
                  <a:gd name="f39" fmla="*/ 122 f25 1"/>
                  <a:gd name="f40" fmla="*/ 10 f24 1"/>
                  <a:gd name="f41" fmla="*/ 100 f25 1"/>
                  <a:gd name="f42" fmla="*/ 38 f24 1"/>
                  <a:gd name="f43" fmla="+- f26 0 f1"/>
                  <a:gd name="f44" fmla="*/ f29 1 122"/>
                  <a:gd name="f45" fmla="*/ f30 1 65"/>
                  <a:gd name="f46" fmla="*/ f31 1 122"/>
                  <a:gd name="f47" fmla="*/ f32 1 65"/>
                  <a:gd name="f48" fmla="*/ f33 1 122"/>
                  <a:gd name="f49" fmla="*/ f34 1 65"/>
                  <a:gd name="f50" fmla="*/ f35 1 122"/>
                  <a:gd name="f51" fmla="*/ f36 1 65"/>
                  <a:gd name="f52" fmla="*/ f37 1 122"/>
                  <a:gd name="f53" fmla="*/ f38 1 65"/>
                  <a:gd name="f54" fmla="*/ f39 1 122"/>
                  <a:gd name="f55" fmla="*/ f40 1 65"/>
                  <a:gd name="f56" fmla="*/ f41 1 122"/>
                  <a:gd name="f57" fmla="*/ f42 1 65"/>
                  <a:gd name="f58" fmla="*/ f44 1 f27"/>
                  <a:gd name="f59" fmla="*/ f45 1 f28"/>
                  <a:gd name="f60" fmla="*/ f46 1 f27"/>
                  <a:gd name="f61" fmla="*/ f47 1 f28"/>
                  <a:gd name="f62" fmla="*/ f48 1 f27"/>
                  <a:gd name="f63" fmla="*/ f49 1 f28"/>
                  <a:gd name="f64" fmla="*/ f50 1 f27"/>
                  <a:gd name="f65" fmla="*/ f51 1 f28"/>
                  <a:gd name="f66" fmla="*/ f52 1 f27"/>
                  <a:gd name="f67" fmla="*/ f53 1 f28"/>
                  <a:gd name="f68" fmla="*/ f54 1 f27"/>
                  <a:gd name="f69" fmla="*/ f55 1 f28"/>
                  <a:gd name="f70" fmla="*/ f56 1 f27"/>
                  <a:gd name="f71" fmla="*/ f57 1 f28"/>
                  <a:gd name="f72" fmla="*/ f62 f18 1"/>
                  <a:gd name="f73" fmla="*/ f68 f18 1"/>
                  <a:gd name="f74" fmla="*/ f59 f19 1"/>
                  <a:gd name="f75" fmla="*/ f65 f19 1"/>
                  <a:gd name="f76" fmla="*/ f58 f18 1"/>
                  <a:gd name="f77" fmla="*/ f60 f18 1"/>
                  <a:gd name="f78" fmla="*/ f61 f19 1"/>
                  <a:gd name="f79" fmla="*/ f63 f19 1"/>
                  <a:gd name="f80" fmla="*/ f64 f18 1"/>
                  <a:gd name="f81" fmla="*/ f66 f18 1"/>
                  <a:gd name="f82" fmla="*/ f67 f19 1"/>
                  <a:gd name="f83" fmla="*/ f69 f19 1"/>
                  <a:gd name="f84" fmla="*/ f70 f18 1"/>
                  <a:gd name="f85" fmla="*/ f71 f19 1"/>
                </a:gdLst>
                <a:ahLst/>
                <a:cxnLst>
                  <a:cxn ang="3">
                    <a:pos x="hc" y="t"/>
                  </a:cxn>
                  <a:cxn ang="0">
                    <a:pos x="r" y="vc"/>
                  </a:cxn>
                  <a:cxn ang="cd4">
                    <a:pos x="hc" y="b"/>
                  </a:cxn>
                  <a:cxn ang="cd2">
                    <a:pos x="l" y="vc"/>
                  </a:cxn>
                  <a:cxn ang="f43">
                    <a:pos x="f76" y="f74"/>
                  </a:cxn>
                  <a:cxn ang="f43">
                    <a:pos x="f77" y="f78"/>
                  </a:cxn>
                  <a:cxn ang="f43">
                    <a:pos x="f72" y="f79"/>
                  </a:cxn>
                  <a:cxn ang="f43">
                    <a:pos x="f80" y="f75"/>
                  </a:cxn>
                  <a:cxn ang="f43">
                    <a:pos x="f81" y="f82"/>
                  </a:cxn>
                  <a:cxn ang="f43">
                    <a:pos x="f73" y="f83"/>
                  </a:cxn>
                  <a:cxn ang="f43">
                    <a:pos x="f84" y="f85"/>
                  </a:cxn>
                  <a:cxn ang="f43">
                    <a:pos x="f76" y="f74"/>
                  </a:cxn>
                </a:cxnLst>
                <a:rect l="f72" t="f75" r="f73" b="f74"/>
                <a:pathLst>
                  <a:path w="122" h="65">
                    <a:moveTo>
                      <a:pt x="f7" y="f7"/>
                    </a:moveTo>
                    <a:lnTo>
                      <a:pt x="f8" y="f9"/>
                    </a:lnTo>
                    <a:lnTo>
                      <a:pt x="f5" y="f10"/>
                    </a:lnTo>
                    <a:lnTo>
                      <a:pt x="f11" y="f5"/>
                    </a:lnTo>
                    <a:lnTo>
                      <a:pt x="f12" y="f13"/>
                    </a:lnTo>
                    <a:lnTo>
                      <a:pt x="f6" y="f14"/>
                    </a:lnTo>
                    <a:lnTo>
                      <a:pt x="f15" y="f16"/>
                    </a:lnTo>
                    <a:lnTo>
                      <a:pt x="f7" y="f7"/>
                    </a:lnTo>
                    <a:close/>
                  </a:path>
                </a:pathLst>
              </a:custGeom>
              <a:solidFill>
                <a:srgbClr val="5B9BD5"/>
              </a:solidFill>
              <a:ln>
                <a:noFill/>
              </a:ln>
              <a:scene3d>
                <a:camera prst="legacyObliqueBottom"/>
                <a:lightRig rig="legacyFlat2" dir="b"/>
              </a:scene3d>
              <a:sp3d extrusionH="457200" prstMaterial="legacyPlastic">
                <a:bevelT w="13500" h="13500" prst="angle"/>
                <a:bevelB w="13500" h="13500" prst="angle"/>
                <a:extrusionClr>
                  <a:srgbClr val="FFFFFF"/>
                </a:extrusionClr>
              </a:sp3d>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endParaRPr lang="en-US" sz="1800" b="0" i="0" u="none" strike="noStrike" kern="0" cap="none" spc="0" baseline="0">
                  <a:solidFill>
                    <a:schemeClr val="bg1"/>
                  </a:solidFill>
                  <a:uFillTx/>
                  <a:latin typeface="Gulim" panose="020B0600000101010101" pitchFamily="34" charset="-127"/>
                  <a:ea typeface="Gulim" panose="020B0600000101010101" pitchFamily="34" charset="-127"/>
                </a:endParaRPr>
              </a:p>
            </p:txBody>
          </p:sp>
          <p:sp>
            <p:nvSpPr>
              <p:cNvPr id="58" name="Freeform 147"/>
              <p:cNvSpPr/>
              <p:nvPr/>
            </p:nvSpPr>
            <p:spPr>
              <a:xfrm>
                <a:off x="8784512" y="5855086"/>
                <a:ext cx="175546" cy="173031"/>
              </a:xfrm>
              <a:custGeom>
                <a:avLst/>
                <a:gdLst>
                  <a:gd name="f0" fmla="val 10800000"/>
                  <a:gd name="f1" fmla="val 5400000"/>
                  <a:gd name="f2" fmla="val 180"/>
                  <a:gd name="f3" fmla="val w"/>
                  <a:gd name="f4" fmla="val h"/>
                  <a:gd name="f5" fmla="val 0"/>
                  <a:gd name="f6" fmla="val 114"/>
                  <a:gd name="f7" fmla="val 117"/>
                  <a:gd name="f8" fmla="val 42"/>
                  <a:gd name="f9" fmla="val 99"/>
                  <a:gd name="f10" fmla="val 53"/>
                  <a:gd name="f11" fmla="val 3"/>
                  <a:gd name="f12" fmla="val 75"/>
                  <a:gd name="f13" fmla="val 107"/>
                  <a:gd name="f14" fmla="val 67"/>
                  <a:gd name="f15" fmla="val 87"/>
                  <a:gd name="f16" fmla="+- 0 0 -90"/>
                  <a:gd name="f17" fmla="*/ f3 1 114"/>
                  <a:gd name="f18" fmla="*/ f4 1 117"/>
                  <a:gd name="f19" fmla="val f5"/>
                  <a:gd name="f20" fmla="val f6"/>
                  <a:gd name="f21" fmla="val f7"/>
                  <a:gd name="f22" fmla="*/ f16 f0 1"/>
                  <a:gd name="f23" fmla="+- f21 0 f19"/>
                  <a:gd name="f24" fmla="+- f20 0 f19"/>
                  <a:gd name="f25" fmla="*/ f22 1 f2"/>
                  <a:gd name="f26" fmla="*/ f24 1 114"/>
                  <a:gd name="f27" fmla="*/ f23 1 117"/>
                  <a:gd name="f28" fmla="*/ 42 f24 1"/>
                  <a:gd name="f29" fmla="*/ 117 f23 1"/>
                  <a:gd name="f30" fmla="*/ 0 f24 1"/>
                  <a:gd name="f31" fmla="*/ 99 f23 1"/>
                  <a:gd name="f32" fmla="*/ 53 f23 1"/>
                  <a:gd name="f33" fmla="*/ 3 f23 1"/>
                  <a:gd name="f34" fmla="*/ 75 f24 1"/>
                  <a:gd name="f35" fmla="*/ 0 f23 1"/>
                  <a:gd name="f36" fmla="*/ 114 f24 1"/>
                  <a:gd name="f37" fmla="*/ 107 f24 1"/>
                  <a:gd name="f38" fmla="*/ 67 f24 1"/>
                  <a:gd name="f39" fmla="*/ 87 f23 1"/>
                  <a:gd name="f40" fmla="+- f25 0 f1"/>
                  <a:gd name="f41" fmla="*/ f28 1 114"/>
                  <a:gd name="f42" fmla="*/ f29 1 117"/>
                  <a:gd name="f43" fmla="*/ f30 1 114"/>
                  <a:gd name="f44" fmla="*/ f31 1 117"/>
                  <a:gd name="f45" fmla="*/ f32 1 117"/>
                  <a:gd name="f46" fmla="*/ f33 1 117"/>
                  <a:gd name="f47" fmla="*/ f34 1 114"/>
                  <a:gd name="f48" fmla="*/ f35 1 117"/>
                  <a:gd name="f49" fmla="*/ f36 1 114"/>
                  <a:gd name="f50" fmla="*/ f37 1 114"/>
                  <a:gd name="f51" fmla="*/ f38 1 114"/>
                  <a:gd name="f52" fmla="*/ f39 1 117"/>
                  <a:gd name="f53" fmla="*/ f41 1 f26"/>
                  <a:gd name="f54" fmla="*/ f42 1 f27"/>
                  <a:gd name="f55" fmla="*/ f43 1 f26"/>
                  <a:gd name="f56" fmla="*/ f44 1 f27"/>
                  <a:gd name="f57" fmla="*/ f45 1 f27"/>
                  <a:gd name="f58" fmla="*/ f46 1 f27"/>
                  <a:gd name="f59" fmla="*/ f47 1 f26"/>
                  <a:gd name="f60" fmla="*/ f48 1 f27"/>
                  <a:gd name="f61" fmla="*/ f49 1 f26"/>
                  <a:gd name="f62" fmla="*/ f50 1 f26"/>
                  <a:gd name="f63" fmla="*/ f51 1 f26"/>
                  <a:gd name="f64" fmla="*/ f52 1 f27"/>
                  <a:gd name="f65" fmla="*/ f55 f17 1"/>
                  <a:gd name="f66" fmla="*/ f61 f17 1"/>
                  <a:gd name="f67" fmla="*/ f54 f18 1"/>
                  <a:gd name="f68" fmla="*/ f60 f18 1"/>
                  <a:gd name="f69" fmla="*/ f53 f17 1"/>
                  <a:gd name="f70" fmla="*/ f56 f18 1"/>
                  <a:gd name="f71" fmla="*/ f57 f18 1"/>
                  <a:gd name="f72" fmla="*/ f58 f18 1"/>
                  <a:gd name="f73" fmla="*/ f59 f17 1"/>
                  <a:gd name="f74" fmla="*/ f62 f17 1"/>
                  <a:gd name="f75" fmla="*/ f63 f17 1"/>
                  <a:gd name="f76" fmla="*/ f64 f18 1"/>
                </a:gdLst>
                <a:ahLst/>
                <a:cxnLst>
                  <a:cxn ang="3">
                    <a:pos x="hc" y="t"/>
                  </a:cxn>
                  <a:cxn ang="0">
                    <a:pos x="r" y="vc"/>
                  </a:cxn>
                  <a:cxn ang="cd4">
                    <a:pos x="hc" y="b"/>
                  </a:cxn>
                  <a:cxn ang="cd2">
                    <a:pos x="l" y="vc"/>
                  </a:cxn>
                  <a:cxn ang="f40">
                    <a:pos x="f69" y="f67"/>
                  </a:cxn>
                  <a:cxn ang="f40">
                    <a:pos x="f65" y="f70"/>
                  </a:cxn>
                  <a:cxn ang="f40">
                    <a:pos x="f69" y="f71"/>
                  </a:cxn>
                  <a:cxn ang="f40">
                    <a:pos x="f69" y="f72"/>
                  </a:cxn>
                  <a:cxn ang="f40">
                    <a:pos x="f73" y="f68"/>
                  </a:cxn>
                  <a:cxn ang="f40">
                    <a:pos x="f66" y="f68"/>
                  </a:cxn>
                  <a:cxn ang="f40">
                    <a:pos x="f74" y="f71"/>
                  </a:cxn>
                  <a:cxn ang="f40">
                    <a:pos x="f75" y="f76"/>
                  </a:cxn>
                  <a:cxn ang="f40">
                    <a:pos x="f69" y="f67"/>
                  </a:cxn>
                </a:cxnLst>
                <a:rect l="f65" t="f68" r="f66" b="f67"/>
                <a:pathLst>
                  <a:path w="114" h="117">
                    <a:moveTo>
                      <a:pt x="f8" y="f7"/>
                    </a:moveTo>
                    <a:lnTo>
                      <a:pt x="f5" y="f9"/>
                    </a:lnTo>
                    <a:lnTo>
                      <a:pt x="f8" y="f10"/>
                    </a:lnTo>
                    <a:lnTo>
                      <a:pt x="f8" y="f11"/>
                    </a:lnTo>
                    <a:lnTo>
                      <a:pt x="f12" y="f5"/>
                    </a:lnTo>
                    <a:lnTo>
                      <a:pt x="f6" y="f5"/>
                    </a:lnTo>
                    <a:lnTo>
                      <a:pt x="f13" y="f10"/>
                    </a:lnTo>
                    <a:lnTo>
                      <a:pt x="f14" y="f15"/>
                    </a:lnTo>
                    <a:lnTo>
                      <a:pt x="f8" y="f7"/>
                    </a:lnTo>
                    <a:close/>
                  </a:path>
                </a:pathLst>
              </a:custGeom>
              <a:solidFill>
                <a:srgbClr val="5B9BD5"/>
              </a:solidFill>
              <a:ln>
                <a:noFill/>
              </a:ln>
              <a:scene3d>
                <a:camera prst="legacyObliqueBottom"/>
                <a:lightRig rig="legacyFlat2" dir="b"/>
              </a:scene3d>
              <a:sp3d extrusionH="457200" prstMaterial="legacyPlastic">
                <a:bevelT w="13500" h="13500" prst="angle"/>
                <a:bevelB w="13500" h="13500" prst="angle"/>
                <a:extrusionClr>
                  <a:srgbClr val="FFFFFF"/>
                </a:extrusionClr>
              </a:sp3d>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endParaRPr lang="en-US" sz="1800" b="0" i="0" u="none" strike="noStrike" kern="0" cap="none" spc="0" baseline="0">
                  <a:solidFill>
                    <a:schemeClr val="bg1"/>
                  </a:solidFill>
                  <a:uFillTx/>
                  <a:latin typeface="Gulim" panose="020B0600000101010101" pitchFamily="34" charset="-127"/>
                  <a:ea typeface="Gulim" panose="020B0600000101010101" pitchFamily="34" charset="-127"/>
                </a:endParaRPr>
              </a:p>
            </p:txBody>
          </p:sp>
          <p:sp>
            <p:nvSpPr>
              <p:cNvPr id="59" name="Freeform 148"/>
              <p:cNvSpPr/>
              <p:nvPr/>
            </p:nvSpPr>
            <p:spPr>
              <a:xfrm>
                <a:off x="8913854" y="5701284"/>
                <a:ext cx="164765" cy="124230"/>
              </a:xfrm>
              <a:custGeom>
                <a:avLst/>
                <a:gdLst>
                  <a:gd name="f0" fmla="val 10800000"/>
                  <a:gd name="f1" fmla="val 5400000"/>
                  <a:gd name="f2" fmla="val 180"/>
                  <a:gd name="f3" fmla="val w"/>
                  <a:gd name="f4" fmla="val h"/>
                  <a:gd name="f5" fmla="val 0"/>
                  <a:gd name="f6" fmla="val 107"/>
                  <a:gd name="f7" fmla="val 84"/>
                  <a:gd name="f8" fmla="val 26"/>
                  <a:gd name="f9" fmla="val 77"/>
                  <a:gd name="f10" fmla="val 27"/>
                  <a:gd name="f11" fmla="val 30"/>
                  <a:gd name="f12" fmla="val 3"/>
                  <a:gd name="f13" fmla="val 42"/>
                  <a:gd name="f14" fmla="val 12"/>
                  <a:gd name="f15" fmla="val 57"/>
                  <a:gd name="f16" fmla="val 19"/>
                  <a:gd name="f17" fmla="val 65"/>
                  <a:gd name="f18" fmla="val 22"/>
                  <a:gd name="f19" fmla="val 72"/>
                  <a:gd name="f20" fmla="val 86"/>
                  <a:gd name="f21" fmla="val 24"/>
                  <a:gd name="f22" fmla="val 92"/>
                  <a:gd name="f23" fmla="val 25"/>
                  <a:gd name="f24" fmla="val 98"/>
                  <a:gd name="f25" fmla="val 102"/>
                  <a:gd name="f26" fmla="val 105"/>
                  <a:gd name="f27" fmla="val 35"/>
                  <a:gd name="f28" fmla="val 39"/>
                  <a:gd name="f29" fmla="val 47"/>
                  <a:gd name="f30" fmla="val 104"/>
                  <a:gd name="f31" fmla="val 53"/>
                  <a:gd name="f32" fmla="val 99"/>
                  <a:gd name="f33" fmla="val 59"/>
                  <a:gd name="f34" fmla="val 95"/>
                  <a:gd name="f35" fmla="val 89"/>
                  <a:gd name="f36" fmla="val 71"/>
                  <a:gd name="f37" fmla="val 80"/>
                  <a:gd name="f38" fmla="val 78"/>
                  <a:gd name="f39" fmla="val 75"/>
                  <a:gd name="f40" fmla="val 50"/>
                  <a:gd name="f41" fmla="+- 0 0 -90"/>
                  <a:gd name="f42" fmla="*/ f3 1 107"/>
                  <a:gd name="f43" fmla="*/ f4 1 84"/>
                  <a:gd name="f44" fmla="val f5"/>
                  <a:gd name="f45" fmla="val f6"/>
                  <a:gd name="f46" fmla="val f7"/>
                  <a:gd name="f47" fmla="*/ f41 f0 1"/>
                  <a:gd name="f48" fmla="+- f46 0 f44"/>
                  <a:gd name="f49" fmla="+- f45 0 f44"/>
                  <a:gd name="f50" fmla="*/ f47 1 f2"/>
                  <a:gd name="f51" fmla="*/ f49 1 107"/>
                  <a:gd name="f52" fmla="*/ f48 1 84"/>
                  <a:gd name="f53" fmla="*/ 26 f49 1"/>
                  <a:gd name="f54" fmla="*/ 77 f48 1"/>
                  <a:gd name="f55" fmla="*/ 0 f49 1"/>
                  <a:gd name="f56" fmla="*/ 27 f48 1"/>
                  <a:gd name="f57" fmla="*/ 0 f48 1"/>
                  <a:gd name="f58" fmla="*/ 30 f49 1"/>
                  <a:gd name="f59" fmla="*/ 3 f48 1"/>
                  <a:gd name="f60" fmla="*/ 42 f49 1"/>
                  <a:gd name="f61" fmla="*/ 12 f48 1"/>
                  <a:gd name="f62" fmla="*/ 57 f49 1"/>
                  <a:gd name="f63" fmla="*/ 19 f48 1"/>
                  <a:gd name="f64" fmla="*/ 65 f49 1"/>
                  <a:gd name="f65" fmla="*/ 22 f48 1"/>
                  <a:gd name="f66" fmla="*/ 72 f49 1"/>
                  <a:gd name="f67" fmla="*/ 86 f49 1"/>
                  <a:gd name="f68" fmla="*/ 24 f48 1"/>
                  <a:gd name="f69" fmla="*/ 92 f49 1"/>
                  <a:gd name="f70" fmla="*/ 25 f48 1"/>
                  <a:gd name="f71" fmla="*/ 98 f49 1"/>
                  <a:gd name="f72" fmla="*/ 102 f49 1"/>
                  <a:gd name="f73" fmla="*/ 30 f48 1"/>
                  <a:gd name="f74" fmla="*/ 105 f49 1"/>
                  <a:gd name="f75" fmla="*/ 35 f48 1"/>
                  <a:gd name="f76" fmla="*/ 107 f49 1"/>
                  <a:gd name="f77" fmla="*/ 39 f48 1"/>
                  <a:gd name="f78" fmla="*/ 47 f48 1"/>
                  <a:gd name="f79" fmla="*/ 104 f49 1"/>
                  <a:gd name="f80" fmla="*/ 53 f48 1"/>
                  <a:gd name="f81" fmla="*/ 99 f49 1"/>
                  <a:gd name="f82" fmla="*/ 59 f48 1"/>
                  <a:gd name="f83" fmla="*/ 95 f49 1"/>
                  <a:gd name="f84" fmla="*/ 65 f48 1"/>
                  <a:gd name="f85" fmla="*/ 89 f49 1"/>
                  <a:gd name="f86" fmla="*/ 71 f48 1"/>
                  <a:gd name="f87" fmla="*/ 80 f49 1"/>
                  <a:gd name="f88" fmla="*/ 78 f48 1"/>
                  <a:gd name="f89" fmla="*/ 75 f49 1"/>
                  <a:gd name="f90" fmla="*/ 80 f48 1"/>
                  <a:gd name="f91" fmla="*/ 50 f49 1"/>
                  <a:gd name="f92" fmla="*/ 84 f48 1"/>
                  <a:gd name="f93" fmla="+- f50 0 f1"/>
                  <a:gd name="f94" fmla="*/ f53 1 107"/>
                  <a:gd name="f95" fmla="*/ f54 1 84"/>
                  <a:gd name="f96" fmla="*/ f55 1 107"/>
                  <a:gd name="f97" fmla="*/ f56 1 84"/>
                  <a:gd name="f98" fmla="*/ f57 1 84"/>
                  <a:gd name="f99" fmla="*/ f58 1 107"/>
                  <a:gd name="f100" fmla="*/ f59 1 84"/>
                  <a:gd name="f101" fmla="*/ f60 1 107"/>
                  <a:gd name="f102" fmla="*/ f61 1 84"/>
                  <a:gd name="f103" fmla="*/ f62 1 107"/>
                  <a:gd name="f104" fmla="*/ f63 1 84"/>
                  <a:gd name="f105" fmla="*/ f64 1 107"/>
                  <a:gd name="f106" fmla="*/ f65 1 84"/>
                  <a:gd name="f107" fmla="*/ f66 1 107"/>
                  <a:gd name="f108" fmla="*/ f67 1 107"/>
                  <a:gd name="f109" fmla="*/ f68 1 84"/>
                  <a:gd name="f110" fmla="*/ f69 1 107"/>
                  <a:gd name="f111" fmla="*/ f70 1 84"/>
                  <a:gd name="f112" fmla="*/ f71 1 107"/>
                  <a:gd name="f113" fmla="*/ f72 1 107"/>
                  <a:gd name="f114" fmla="*/ f73 1 84"/>
                  <a:gd name="f115" fmla="*/ f74 1 107"/>
                  <a:gd name="f116" fmla="*/ f75 1 84"/>
                  <a:gd name="f117" fmla="*/ f76 1 107"/>
                  <a:gd name="f118" fmla="*/ f77 1 84"/>
                  <a:gd name="f119" fmla="*/ f78 1 84"/>
                  <a:gd name="f120" fmla="*/ f79 1 107"/>
                  <a:gd name="f121" fmla="*/ f80 1 84"/>
                  <a:gd name="f122" fmla="*/ f81 1 107"/>
                  <a:gd name="f123" fmla="*/ f82 1 84"/>
                  <a:gd name="f124" fmla="*/ f83 1 107"/>
                  <a:gd name="f125" fmla="*/ f84 1 84"/>
                  <a:gd name="f126" fmla="*/ f85 1 107"/>
                  <a:gd name="f127" fmla="*/ f86 1 84"/>
                  <a:gd name="f128" fmla="*/ f87 1 107"/>
                  <a:gd name="f129" fmla="*/ f88 1 84"/>
                  <a:gd name="f130" fmla="*/ f89 1 107"/>
                  <a:gd name="f131" fmla="*/ f90 1 84"/>
                  <a:gd name="f132" fmla="*/ f91 1 107"/>
                  <a:gd name="f133" fmla="*/ f92 1 84"/>
                  <a:gd name="f134" fmla="*/ f94 1 f51"/>
                  <a:gd name="f135" fmla="*/ f95 1 f52"/>
                  <a:gd name="f136" fmla="*/ f96 1 f51"/>
                  <a:gd name="f137" fmla="*/ f97 1 f52"/>
                  <a:gd name="f138" fmla="*/ f98 1 f52"/>
                  <a:gd name="f139" fmla="*/ f99 1 f51"/>
                  <a:gd name="f140" fmla="*/ f100 1 f52"/>
                  <a:gd name="f141" fmla="*/ f101 1 f51"/>
                  <a:gd name="f142" fmla="*/ f102 1 f52"/>
                  <a:gd name="f143" fmla="*/ f103 1 f51"/>
                  <a:gd name="f144" fmla="*/ f104 1 f52"/>
                  <a:gd name="f145" fmla="*/ f105 1 f51"/>
                  <a:gd name="f146" fmla="*/ f106 1 f52"/>
                  <a:gd name="f147" fmla="*/ f107 1 f51"/>
                  <a:gd name="f148" fmla="*/ f108 1 f51"/>
                  <a:gd name="f149" fmla="*/ f109 1 f52"/>
                  <a:gd name="f150" fmla="*/ f110 1 f51"/>
                  <a:gd name="f151" fmla="*/ f111 1 f52"/>
                  <a:gd name="f152" fmla="*/ f112 1 f51"/>
                  <a:gd name="f153" fmla="*/ f113 1 f51"/>
                  <a:gd name="f154" fmla="*/ f114 1 f52"/>
                  <a:gd name="f155" fmla="*/ f115 1 f51"/>
                  <a:gd name="f156" fmla="*/ f116 1 f52"/>
                  <a:gd name="f157" fmla="*/ f117 1 f51"/>
                  <a:gd name="f158" fmla="*/ f118 1 f52"/>
                  <a:gd name="f159" fmla="*/ f119 1 f52"/>
                  <a:gd name="f160" fmla="*/ f120 1 f51"/>
                  <a:gd name="f161" fmla="*/ f121 1 f52"/>
                  <a:gd name="f162" fmla="*/ f122 1 f51"/>
                  <a:gd name="f163" fmla="*/ f123 1 f52"/>
                  <a:gd name="f164" fmla="*/ f124 1 f51"/>
                  <a:gd name="f165" fmla="*/ f125 1 f52"/>
                  <a:gd name="f166" fmla="*/ f126 1 f51"/>
                  <a:gd name="f167" fmla="*/ f127 1 f52"/>
                  <a:gd name="f168" fmla="*/ f128 1 f51"/>
                  <a:gd name="f169" fmla="*/ f129 1 f52"/>
                  <a:gd name="f170" fmla="*/ f130 1 f51"/>
                  <a:gd name="f171" fmla="*/ f131 1 f52"/>
                  <a:gd name="f172" fmla="*/ f132 1 f51"/>
                  <a:gd name="f173" fmla="*/ f133 1 f52"/>
                  <a:gd name="f174" fmla="*/ f136 f42 1"/>
                  <a:gd name="f175" fmla="*/ f157 f42 1"/>
                  <a:gd name="f176" fmla="*/ f173 f43 1"/>
                  <a:gd name="f177" fmla="*/ f138 f43 1"/>
                  <a:gd name="f178" fmla="*/ f134 f42 1"/>
                  <a:gd name="f179" fmla="*/ f135 f43 1"/>
                  <a:gd name="f180" fmla="*/ f137 f43 1"/>
                  <a:gd name="f181" fmla="*/ f139 f42 1"/>
                  <a:gd name="f182" fmla="*/ f140 f43 1"/>
                  <a:gd name="f183" fmla="*/ f141 f42 1"/>
                  <a:gd name="f184" fmla="*/ f142 f43 1"/>
                  <a:gd name="f185" fmla="*/ f143 f42 1"/>
                  <a:gd name="f186" fmla="*/ f144 f43 1"/>
                  <a:gd name="f187" fmla="*/ f145 f42 1"/>
                  <a:gd name="f188" fmla="*/ f146 f43 1"/>
                  <a:gd name="f189" fmla="*/ f147 f42 1"/>
                  <a:gd name="f190" fmla="*/ f148 f42 1"/>
                  <a:gd name="f191" fmla="*/ f149 f43 1"/>
                  <a:gd name="f192" fmla="*/ f150 f42 1"/>
                  <a:gd name="f193" fmla="*/ f151 f43 1"/>
                  <a:gd name="f194" fmla="*/ f152 f42 1"/>
                  <a:gd name="f195" fmla="*/ f153 f42 1"/>
                  <a:gd name="f196" fmla="*/ f154 f43 1"/>
                  <a:gd name="f197" fmla="*/ f155 f42 1"/>
                  <a:gd name="f198" fmla="*/ f156 f43 1"/>
                  <a:gd name="f199" fmla="*/ f158 f43 1"/>
                  <a:gd name="f200" fmla="*/ f159 f43 1"/>
                  <a:gd name="f201" fmla="*/ f160 f42 1"/>
                  <a:gd name="f202" fmla="*/ f161 f43 1"/>
                  <a:gd name="f203" fmla="*/ f162 f42 1"/>
                  <a:gd name="f204" fmla="*/ f163 f43 1"/>
                  <a:gd name="f205" fmla="*/ f164 f42 1"/>
                  <a:gd name="f206" fmla="*/ f165 f43 1"/>
                  <a:gd name="f207" fmla="*/ f166 f42 1"/>
                  <a:gd name="f208" fmla="*/ f167 f43 1"/>
                  <a:gd name="f209" fmla="*/ f168 f42 1"/>
                  <a:gd name="f210" fmla="*/ f169 f43 1"/>
                  <a:gd name="f211" fmla="*/ f170 f42 1"/>
                  <a:gd name="f212" fmla="*/ f171 f43 1"/>
                  <a:gd name="f213" fmla="*/ f172 f42 1"/>
                </a:gdLst>
                <a:ahLst/>
                <a:cxnLst>
                  <a:cxn ang="3">
                    <a:pos x="hc" y="t"/>
                  </a:cxn>
                  <a:cxn ang="0">
                    <a:pos x="r" y="vc"/>
                  </a:cxn>
                  <a:cxn ang="cd4">
                    <a:pos x="hc" y="b"/>
                  </a:cxn>
                  <a:cxn ang="cd2">
                    <a:pos x="l" y="vc"/>
                  </a:cxn>
                  <a:cxn ang="f93">
                    <a:pos x="f178" y="f179"/>
                  </a:cxn>
                  <a:cxn ang="f93">
                    <a:pos x="f174" y="f180"/>
                  </a:cxn>
                  <a:cxn ang="f93">
                    <a:pos x="f178" y="f177"/>
                  </a:cxn>
                  <a:cxn ang="f93">
                    <a:pos x="f178" y="f177"/>
                  </a:cxn>
                  <a:cxn ang="f93">
                    <a:pos x="f181" y="f182"/>
                  </a:cxn>
                  <a:cxn ang="f93">
                    <a:pos x="f183" y="f184"/>
                  </a:cxn>
                  <a:cxn ang="f93">
                    <a:pos x="f185" y="f186"/>
                  </a:cxn>
                  <a:cxn ang="f93">
                    <a:pos x="f187" y="f188"/>
                  </a:cxn>
                  <a:cxn ang="f93">
                    <a:pos x="f189" y="f188"/>
                  </a:cxn>
                  <a:cxn ang="f93">
                    <a:pos x="f189" y="f188"/>
                  </a:cxn>
                  <a:cxn ang="f93">
                    <a:pos x="f190" y="f191"/>
                  </a:cxn>
                  <a:cxn ang="f93">
                    <a:pos x="f192" y="f193"/>
                  </a:cxn>
                  <a:cxn ang="f93">
                    <a:pos x="f194" y="f180"/>
                  </a:cxn>
                  <a:cxn ang="f93">
                    <a:pos x="f195" y="f196"/>
                  </a:cxn>
                  <a:cxn ang="f93">
                    <a:pos x="f197" y="f198"/>
                  </a:cxn>
                  <a:cxn ang="f93">
                    <a:pos x="f175" y="f199"/>
                  </a:cxn>
                  <a:cxn ang="f93">
                    <a:pos x="f175" y="f200"/>
                  </a:cxn>
                  <a:cxn ang="f93">
                    <a:pos x="f175" y="f200"/>
                  </a:cxn>
                  <a:cxn ang="f93">
                    <a:pos x="f201" y="f202"/>
                  </a:cxn>
                  <a:cxn ang="f93">
                    <a:pos x="f203" y="f204"/>
                  </a:cxn>
                  <a:cxn ang="f93">
                    <a:pos x="f205" y="f206"/>
                  </a:cxn>
                  <a:cxn ang="f93">
                    <a:pos x="f207" y="f208"/>
                  </a:cxn>
                  <a:cxn ang="f93">
                    <a:pos x="f209" y="f210"/>
                  </a:cxn>
                  <a:cxn ang="f93">
                    <a:pos x="f211" y="f212"/>
                  </a:cxn>
                  <a:cxn ang="f93">
                    <a:pos x="f213" y="f176"/>
                  </a:cxn>
                  <a:cxn ang="f93">
                    <a:pos x="f178" y="f179"/>
                  </a:cxn>
                </a:cxnLst>
                <a:rect l="f174" t="f177" r="f175" b="f176"/>
                <a:pathLst>
                  <a:path w="107" h="84">
                    <a:moveTo>
                      <a:pt x="f8" y="f9"/>
                    </a:moveTo>
                    <a:lnTo>
                      <a:pt x="f5" y="f10"/>
                    </a:lnTo>
                    <a:lnTo>
                      <a:pt x="f8" y="f5"/>
                    </a:lnTo>
                    <a:lnTo>
                      <a:pt x="f11" y="f12"/>
                    </a:lnTo>
                    <a:lnTo>
                      <a:pt x="f13" y="f14"/>
                    </a:lnTo>
                    <a:lnTo>
                      <a:pt x="f15" y="f16"/>
                    </a:lnTo>
                    <a:lnTo>
                      <a:pt x="f17" y="f18"/>
                    </a:lnTo>
                    <a:lnTo>
                      <a:pt x="f19" y="f18"/>
                    </a:lnTo>
                    <a:lnTo>
                      <a:pt x="f20" y="f21"/>
                    </a:lnTo>
                    <a:lnTo>
                      <a:pt x="f22" y="f23"/>
                    </a:lnTo>
                    <a:lnTo>
                      <a:pt x="f24" y="f10"/>
                    </a:lnTo>
                    <a:lnTo>
                      <a:pt x="f25" y="f11"/>
                    </a:lnTo>
                    <a:lnTo>
                      <a:pt x="f26" y="f27"/>
                    </a:lnTo>
                    <a:lnTo>
                      <a:pt x="f6" y="f28"/>
                    </a:lnTo>
                    <a:lnTo>
                      <a:pt x="f6" y="f29"/>
                    </a:lnTo>
                    <a:lnTo>
                      <a:pt x="f30" y="f31"/>
                    </a:lnTo>
                    <a:lnTo>
                      <a:pt x="f32" y="f33"/>
                    </a:lnTo>
                    <a:lnTo>
                      <a:pt x="f34" y="f17"/>
                    </a:lnTo>
                    <a:lnTo>
                      <a:pt x="f35" y="f36"/>
                    </a:lnTo>
                    <a:lnTo>
                      <a:pt x="f37" y="f38"/>
                    </a:lnTo>
                    <a:lnTo>
                      <a:pt x="f39" y="f37"/>
                    </a:lnTo>
                    <a:lnTo>
                      <a:pt x="f40" y="f7"/>
                    </a:lnTo>
                    <a:lnTo>
                      <a:pt x="f8" y="f9"/>
                    </a:lnTo>
                    <a:close/>
                  </a:path>
                </a:pathLst>
              </a:custGeom>
              <a:solidFill>
                <a:srgbClr val="5B9BD5"/>
              </a:solidFill>
              <a:ln>
                <a:noFill/>
              </a:ln>
              <a:scene3d>
                <a:camera prst="legacyObliqueBottom"/>
                <a:lightRig rig="legacyFlat2" dir="b"/>
              </a:scene3d>
              <a:sp3d extrusionH="457200" prstMaterial="legacyPlastic">
                <a:bevelT w="13500" h="13500" prst="angle"/>
                <a:bevelB w="13500" h="13500" prst="angle"/>
                <a:extrusionClr>
                  <a:srgbClr val="FFFFFF"/>
                </a:extrusionClr>
              </a:sp3d>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endParaRPr lang="en-US" sz="1800" b="0" i="0" u="none" strike="noStrike" kern="0" cap="none" spc="0" baseline="0">
                  <a:solidFill>
                    <a:schemeClr val="bg1"/>
                  </a:solidFill>
                  <a:uFillTx/>
                  <a:latin typeface="Gulim" panose="020B0600000101010101" pitchFamily="34" charset="-127"/>
                  <a:ea typeface="Gulim" panose="020B0600000101010101" pitchFamily="34" charset="-127"/>
                </a:endParaRPr>
              </a:p>
            </p:txBody>
          </p:sp>
        </p:grpSp>
        <p:grpSp>
          <p:nvGrpSpPr>
            <p:cNvPr id="60" name="Group 149"/>
            <p:cNvGrpSpPr/>
            <p:nvPr/>
          </p:nvGrpSpPr>
          <p:grpSpPr>
            <a:xfrm>
              <a:off x="7635779" y="4939652"/>
              <a:ext cx="1442840" cy="1086983"/>
              <a:chOff x="7635779" y="4939652"/>
              <a:chExt cx="1442840" cy="1086983"/>
            </a:xfrm>
          </p:grpSpPr>
          <p:sp>
            <p:nvSpPr>
              <p:cNvPr id="61" name="Freeform 150"/>
              <p:cNvSpPr/>
              <p:nvPr/>
            </p:nvSpPr>
            <p:spPr>
              <a:xfrm>
                <a:off x="8008424" y="4939652"/>
                <a:ext cx="420377" cy="205566"/>
              </a:xfrm>
              <a:custGeom>
                <a:avLst/>
                <a:gdLst>
                  <a:gd name="f0" fmla="val 10800000"/>
                  <a:gd name="f1" fmla="val 5400000"/>
                  <a:gd name="f2" fmla="val 180"/>
                  <a:gd name="f3" fmla="val w"/>
                  <a:gd name="f4" fmla="val h"/>
                  <a:gd name="f5" fmla="val 0"/>
                  <a:gd name="f6" fmla="val 273"/>
                  <a:gd name="f7" fmla="val 139"/>
                  <a:gd name="f8" fmla="val 86"/>
                  <a:gd name="f9" fmla="val 66"/>
                  <a:gd name="f10" fmla="val 82"/>
                  <a:gd name="f11" fmla="val 44"/>
                  <a:gd name="f12" fmla="val 68"/>
                  <a:gd name="f13" fmla="val 41"/>
                  <a:gd name="f14" fmla="val 38"/>
                  <a:gd name="f15" fmla="val 35"/>
                  <a:gd name="f16" fmla="val 23"/>
                  <a:gd name="f17" fmla="val 30"/>
                  <a:gd name="f18" fmla="val 9"/>
                  <a:gd name="f19" fmla="val 24"/>
                  <a:gd name="f20" fmla="val 5"/>
                  <a:gd name="f21" fmla="val 21"/>
                  <a:gd name="f22" fmla="val 2"/>
                  <a:gd name="f23" fmla="val 17"/>
                  <a:gd name="f24" fmla="val 14"/>
                  <a:gd name="f25" fmla="val 3"/>
                  <a:gd name="f26" fmla="val 18"/>
                  <a:gd name="f27" fmla="val 32"/>
                  <a:gd name="f28" fmla="val 79"/>
                  <a:gd name="f29" fmla="val 140"/>
                  <a:gd name="f30" fmla="val 163"/>
                  <a:gd name="f31" fmla="val 208"/>
                  <a:gd name="f32" fmla="val 223"/>
                  <a:gd name="f33" fmla="val 89"/>
                  <a:gd name="f34" fmla="val 116"/>
                  <a:gd name="f35" fmla="val 268"/>
                  <a:gd name="f36" fmla="val 122"/>
                  <a:gd name="f37" fmla="val 261"/>
                  <a:gd name="f38" fmla="val 128"/>
                  <a:gd name="f39" fmla="val 252"/>
                  <a:gd name="f40" fmla="val 134"/>
                  <a:gd name="f41" fmla="val 240"/>
                  <a:gd name="f42" fmla="val 232"/>
                  <a:gd name="f43" fmla="val 225"/>
                  <a:gd name="f44" fmla="val 217"/>
                  <a:gd name="f45" fmla="val 137"/>
                  <a:gd name="f46" fmla="val 199"/>
                  <a:gd name="f47" fmla="val 130"/>
                  <a:gd name="f48" fmla="val 190"/>
                  <a:gd name="f49" fmla="val 124"/>
                  <a:gd name="f50" fmla="val 174"/>
                  <a:gd name="f51" fmla="val 112"/>
                  <a:gd name="f52" fmla="val 166"/>
                  <a:gd name="f53" fmla="val 106"/>
                  <a:gd name="f54" fmla="val 164"/>
                  <a:gd name="f55" fmla="val 103"/>
                  <a:gd name="f56" fmla="val 101"/>
                  <a:gd name="f57" fmla="val 172"/>
                  <a:gd name="f58" fmla="val 186"/>
                  <a:gd name="f59" fmla="val 109"/>
                  <a:gd name="f60" fmla="val 158"/>
                  <a:gd name="f61" fmla="val 136"/>
                  <a:gd name="f62" fmla="val 113"/>
                  <a:gd name="f63" fmla="val 94"/>
                  <a:gd name="f64" fmla="val 96"/>
                  <a:gd name="f65" fmla="val 74"/>
                  <a:gd name="f66" fmla="val 64"/>
                  <a:gd name="f67" fmla="val 78"/>
                  <a:gd name="f68" fmla="+- 0 0 -90"/>
                  <a:gd name="f69" fmla="*/ f3 1 273"/>
                  <a:gd name="f70" fmla="*/ f4 1 139"/>
                  <a:gd name="f71" fmla="val f5"/>
                  <a:gd name="f72" fmla="val f6"/>
                  <a:gd name="f73" fmla="val f7"/>
                  <a:gd name="f74" fmla="*/ f68 f0 1"/>
                  <a:gd name="f75" fmla="+- f73 0 f71"/>
                  <a:gd name="f76" fmla="+- f72 0 f71"/>
                  <a:gd name="f77" fmla="*/ f74 1 f2"/>
                  <a:gd name="f78" fmla="*/ f76 1 273"/>
                  <a:gd name="f79" fmla="*/ f75 1 139"/>
                  <a:gd name="f80" fmla="*/ 86 f76 1"/>
                  <a:gd name="f81" fmla="*/ 66 f75 1"/>
                  <a:gd name="f82" fmla="*/ 82 f76 1"/>
                  <a:gd name="f83" fmla="*/ 44 f75 1"/>
                  <a:gd name="f84" fmla="*/ 68 f76 1"/>
                  <a:gd name="f85" fmla="*/ 41 f75 1"/>
                  <a:gd name="f86" fmla="*/ 38 f76 1"/>
                  <a:gd name="f87" fmla="*/ 35 f75 1"/>
                  <a:gd name="f88" fmla="*/ 23 f76 1"/>
                  <a:gd name="f89" fmla="*/ 30 f75 1"/>
                  <a:gd name="f90" fmla="*/ 9 f76 1"/>
                  <a:gd name="f91" fmla="*/ 24 f75 1"/>
                  <a:gd name="f92" fmla="*/ 5 f76 1"/>
                  <a:gd name="f93" fmla="*/ 21 f75 1"/>
                  <a:gd name="f94" fmla="*/ 2 f76 1"/>
                  <a:gd name="f95" fmla="*/ 17 f75 1"/>
                  <a:gd name="f96" fmla="*/ 0 f76 1"/>
                  <a:gd name="f97" fmla="*/ 14 f75 1"/>
                  <a:gd name="f98" fmla="*/ 9 f75 1"/>
                  <a:gd name="f99" fmla="*/ 5 f75 1"/>
                  <a:gd name="f100" fmla="*/ 3 f75 1"/>
                  <a:gd name="f101" fmla="*/ 14 f76 1"/>
                  <a:gd name="f102" fmla="*/ 2 f75 1"/>
                  <a:gd name="f103" fmla="*/ 18 f76 1"/>
                  <a:gd name="f104" fmla="*/ 0 f75 1"/>
                  <a:gd name="f105" fmla="*/ 32 f76 1"/>
                  <a:gd name="f106" fmla="*/ 44 f76 1"/>
                  <a:gd name="f107" fmla="*/ 79 f76 1"/>
                  <a:gd name="f108" fmla="*/ 140 f76 1"/>
                  <a:gd name="f109" fmla="*/ 163 f76 1"/>
                  <a:gd name="f110" fmla="*/ 208 f76 1"/>
                  <a:gd name="f111" fmla="*/ 223 f76 1"/>
                  <a:gd name="f112" fmla="*/ 89 f75 1"/>
                  <a:gd name="f113" fmla="*/ 273 f76 1"/>
                  <a:gd name="f114" fmla="*/ 116 f75 1"/>
                  <a:gd name="f115" fmla="*/ 268 f76 1"/>
                  <a:gd name="f116" fmla="*/ 122 f75 1"/>
                  <a:gd name="f117" fmla="*/ 261 f76 1"/>
                  <a:gd name="f118" fmla="*/ 128 f75 1"/>
                  <a:gd name="f119" fmla="*/ 252 f76 1"/>
                  <a:gd name="f120" fmla="*/ 134 f75 1"/>
                  <a:gd name="f121" fmla="*/ 240 f76 1"/>
                  <a:gd name="f122" fmla="*/ 139 f75 1"/>
                  <a:gd name="f123" fmla="*/ 232 f76 1"/>
                  <a:gd name="f124" fmla="*/ 225 f76 1"/>
                  <a:gd name="f125" fmla="*/ 217 f76 1"/>
                  <a:gd name="f126" fmla="*/ 137 f75 1"/>
                  <a:gd name="f127" fmla="*/ 199 f76 1"/>
                  <a:gd name="f128" fmla="*/ 130 f75 1"/>
                  <a:gd name="f129" fmla="*/ 190 f76 1"/>
                  <a:gd name="f130" fmla="*/ 124 f75 1"/>
                  <a:gd name="f131" fmla="*/ 174 f76 1"/>
                  <a:gd name="f132" fmla="*/ 112 f75 1"/>
                  <a:gd name="f133" fmla="*/ 166 f76 1"/>
                  <a:gd name="f134" fmla="*/ 106 f75 1"/>
                  <a:gd name="f135" fmla="*/ 164 f76 1"/>
                  <a:gd name="f136" fmla="*/ 103 f75 1"/>
                  <a:gd name="f137" fmla="*/ 101 f75 1"/>
                  <a:gd name="f138" fmla="*/ 172 f76 1"/>
                  <a:gd name="f139" fmla="*/ 186 f76 1"/>
                  <a:gd name="f140" fmla="*/ 109 f75 1"/>
                  <a:gd name="f141" fmla="*/ 158 f76 1"/>
                  <a:gd name="f142" fmla="*/ 136 f75 1"/>
                  <a:gd name="f143" fmla="*/ 128 f76 1"/>
                  <a:gd name="f144" fmla="*/ 113 f75 1"/>
                  <a:gd name="f145" fmla="*/ 94 f76 1"/>
                  <a:gd name="f146" fmla="*/ 96 f75 1"/>
                  <a:gd name="f147" fmla="*/ 74 f76 1"/>
                  <a:gd name="f148" fmla="*/ 64 f76 1"/>
                  <a:gd name="f149" fmla="*/ 78 f75 1"/>
                  <a:gd name="f150" fmla="+- f77 0 f1"/>
                  <a:gd name="f151" fmla="*/ f80 1 273"/>
                  <a:gd name="f152" fmla="*/ f81 1 139"/>
                  <a:gd name="f153" fmla="*/ f82 1 273"/>
                  <a:gd name="f154" fmla="*/ f83 1 139"/>
                  <a:gd name="f155" fmla="*/ f84 1 273"/>
                  <a:gd name="f156" fmla="*/ f85 1 139"/>
                  <a:gd name="f157" fmla="*/ f86 1 273"/>
                  <a:gd name="f158" fmla="*/ f87 1 139"/>
                  <a:gd name="f159" fmla="*/ f88 1 273"/>
                  <a:gd name="f160" fmla="*/ f89 1 139"/>
                  <a:gd name="f161" fmla="*/ f90 1 273"/>
                  <a:gd name="f162" fmla="*/ f91 1 139"/>
                  <a:gd name="f163" fmla="*/ f92 1 273"/>
                  <a:gd name="f164" fmla="*/ f93 1 139"/>
                  <a:gd name="f165" fmla="*/ f94 1 273"/>
                  <a:gd name="f166" fmla="*/ f95 1 139"/>
                  <a:gd name="f167" fmla="*/ f96 1 273"/>
                  <a:gd name="f168" fmla="*/ f97 1 139"/>
                  <a:gd name="f169" fmla="*/ f98 1 139"/>
                  <a:gd name="f170" fmla="*/ f99 1 139"/>
                  <a:gd name="f171" fmla="*/ f100 1 139"/>
                  <a:gd name="f172" fmla="*/ f101 1 273"/>
                  <a:gd name="f173" fmla="*/ f102 1 139"/>
                  <a:gd name="f174" fmla="*/ f103 1 273"/>
                  <a:gd name="f175" fmla="*/ f104 1 139"/>
                  <a:gd name="f176" fmla="*/ f105 1 273"/>
                  <a:gd name="f177" fmla="*/ f106 1 273"/>
                  <a:gd name="f178" fmla="*/ f107 1 273"/>
                  <a:gd name="f179" fmla="*/ f108 1 273"/>
                  <a:gd name="f180" fmla="*/ f109 1 273"/>
                  <a:gd name="f181" fmla="*/ f110 1 273"/>
                  <a:gd name="f182" fmla="*/ f111 1 273"/>
                  <a:gd name="f183" fmla="*/ f112 1 139"/>
                  <a:gd name="f184" fmla="*/ f113 1 273"/>
                  <a:gd name="f185" fmla="*/ f114 1 139"/>
                  <a:gd name="f186" fmla="*/ f115 1 273"/>
                  <a:gd name="f187" fmla="*/ f116 1 139"/>
                  <a:gd name="f188" fmla="*/ f117 1 273"/>
                  <a:gd name="f189" fmla="*/ f118 1 139"/>
                  <a:gd name="f190" fmla="*/ f119 1 273"/>
                  <a:gd name="f191" fmla="*/ f120 1 139"/>
                  <a:gd name="f192" fmla="*/ f121 1 273"/>
                  <a:gd name="f193" fmla="*/ f122 1 139"/>
                  <a:gd name="f194" fmla="*/ f123 1 273"/>
                  <a:gd name="f195" fmla="*/ f124 1 273"/>
                  <a:gd name="f196" fmla="*/ f125 1 273"/>
                  <a:gd name="f197" fmla="*/ f126 1 139"/>
                  <a:gd name="f198" fmla="*/ f127 1 273"/>
                  <a:gd name="f199" fmla="*/ f128 1 139"/>
                  <a:gd name="f200" fmla="*/ f129 1 273"/>
                  <a:gd name="f201" fmla="*/ f130 1 139"/>
                  <a:gd name="f202" fmla="*/ f131 1 273"/>
                  <a:gd name="f203" fmla="*/ f132 1 139"/>
                  <a:gd name="f204" fmla="*/ f133 1 273"/>
                  <a:gd name="f205" fmla="*/ f134 1 139"/>
                  <a:gd name="f206" fmla="*/ f135 1 273"/>
                  <a:gd name="f207" fmla="*/ f136 1 139"/>
                  <a:gd name="f208" fmla="*/ f137 1 139"/>
                  <a:gd name="f209" fmla="*/ f138 1 273"/>
                  <a:gd name="f210" fmla="*/ f139 1 273"/>
                  <a:gd name="f211" fmla="*/ f140 1 139"/>
                  <a:gd name="f212" fmla="*/ f141 1 273"/>
                  <a:gd name="f213" fmla="*/ f142 1 139"/>
                  <a:gd name="f214" fmla="*/ f143 1 273"/>
                  <a:gd name="f215" fmla="*/ f144 1 139"/>
                  <a:gd name="f216" fmla="*/ f145 1 273"/>
                  <a:gd name="f217" fmla="*/ f146 1 139"/>
                  <a:gd name="f218" fmla="*/ f147 1 273"/>
                  <a:gd name="f219" fmla="*/ f148 1 273"/>
                  <a:gd name="f220" fmla="*/ f149 1 139"/>
                  <a:gd name="f221" fmla="*/ f151 1 f78"/>
                  <a:gd name="f222" fmla="*/ f152 1 f79"/>
                  <a:gd name="f223" fmla="*/ f153 1 f78"/>
                  <a:gd name="f224" fmla="*/ f154 1 f79"/>
                  <a:gd name="f225" fmla="*/ f155 1 f78"/>
                  <a:gd name="f226" fmla="*/ f156 1 f79"/>
                  <a:gd name="f227" fmla="*/ f157 1 f78"/>
                  <a:gd name="f228" fmla="*/ f158 1 f79"/>
                  <a:gd name="f229" fmla="*/ f159 1 f78"/>
                  <a:gd name="f230" fmla="*/ f160 1 f79"/>
                  <a:gd name="f231" fmla="*/ f161 1 f78"/>
                  <a:gd name="f232" fmla="*/ f162 1 f79"/>
                  <a:gd name="f233" fmla="*/ f163 1 f78"/>
                  <a:gd name="f234" fmla="*/ f164 1 f79"/>
                  <a:gd name="f235" fmla="*/ f165 1 f78"/>
                  <a:gd name="f236" fmla="*/ f166 1 f79"/>
                  <a:gd name="f237" fmla="*/ f167 1 f78"/>
                  <a:gd name="f238" fmla="*/ f168 1 f79"/>
                  <a:gd name="f239" fmla="*/ f169 1 f79"/>
                  <a:gd name="f240" fmla="*/ f170 1 f79"/>
                  <a:gd name="f241" fmla="*/ f171 1 f79"/>
                  <a:gd name="f242" fmla="*/ f172 1 f78"/>
                  <a:gd name="f243" fmla="*/ f173 1 f79"/>
                  <a:gd name="f244" fmla="*/ f174 1 f78"/>
                  <a:gd name="f245" fmla="*/ f175 1 f79"/>
                  <a:gd name="f246" fmla="*/ f176 1 f78"/>
                  <a:gd name="f247" fmla="*/ f177 1 f78"/>
                  <a:gd name="f248" fmla="*/ f178 1 f78"/>
                  <a:gd name="f249" fmla="*/ f179 1 f78"/>
                  <a:gd name="f250" fmla="*/ f180 1 f78"/>
                  <a:gd name="f251" fmla="*/ f181 1 f78"/>
                  <a:gd name="f252" fmla="*/ f182 1 f78"/>
                  <a:gd name="f253" fmla="*/ f183 1 f79"/>
                  <a:gd name="f254" fmla="*/ f184 1 f78"/>
                  <a:gd name="f255" fmla="*/ f185 1 f79"/>
                  <a:gd name="f256" fmla="*/ f186 1 f78"/>
                  <a:gd name="f257" fmla="*/ f187 1 f79"/>
                  <a:gd name="f258" fmla="*/ f188 1 f78"/>
                  <a:gd name="f259" fmla="*/ f189 1 f79"/>
                  <a:gd name="f260" fmla="*/ f190 1 f78"/>
                  <a:gd name="f261" fmla="*/ f191 1 f79"/>
                  <a:gd name="f262" fmla="*/ f192 1 f78"/>
                  <a:gd name="f263" fmla="*/ f193 1 f79"/>
                  <a:gd name="f264" fmla="*/ f194 1 f78"/>
                  <a:gd name="f265" fmla="*/ f195 1 f78"/>
                  <a:gd name="f266" fmla="*/ f196 1 f78"/>
                  <a:gd name="f267" fmla="*/ f197 1 f79"/>
                  <a:gd name="f268" fmla="*/ f198 1 f78"/>
                  <a:gd name="f269" fmla="*/ f199 1 f79"/>
                  <a:gd name="f270" fmla="*/ f200 1 f78"/>
                  <a:gd name="f271" fmla="*/ f201 1 f79"/>
                  <a:gd name="f272" fmla="*/ f202 1 f78"/>
                  <a:gd name="f273" fmla="*/ f203 1 f79"/>
                  <a:gd name="f274" fmla="*/ f204 1 f78"/>
                  <a:gd name="f275" fmla="*/ f205 1 f79"/>
                  <a:gd name="f276" fmla="*/ f206 1 f78"/>
                  <a:gd name="f277" fmla="*/ f207 1 f79"/>
                  <a:gd name="f278" fmla="*/ f208 1 f79"/>
                  <a:gd name="f279" fmla="*/ f209 1 f78"/>
                  <a:gd name="f280" fmla="*/ f210 1 f78"/>
                  <a:gd name="f281" fmla="*/ f211 1 f79"/>
                  <a:gd name="f282" fmla="*/ f212 1 f78"/>
                  <a:gd name="f283" fmla="*/ f213 1 f79"/>
                  <a:gd name="f284" fmla="*/ f214 1 f78"/>
                  <a:gd name="f285" fmla="*/ f215 1 f79"/>
                  <a:gd name="f286" fmla="*/ f216 1 f78"/>
                  <a:gd name="f287" fmla="*/ f217 1 f79"/>
                  <a:gd name="f288" fmla="*/ f218 1 f78"/>
                  <a:gd name="f289" fmla="*/ f219 1 f78"/>
                  <a:gd name="f290" fmla="*/ f220 1 f79"/>
                  <a:gd name="f291" fmla="*/ f237 f69 1"/>
                  <a:gd name="f292" fmla="*/ f254 f69 1"/>
                  <a:gd name="f293" fmla="*/ f263 f70 1"/>
                  <a:gd name="f294" fmla="*/ f245 f70 1"/>
                  <a:gd name="f295" fmla="*/ f221 f69 1"/>
                  <a:gd name="f296" fmla="*/ f222 f70 1"/>
                  <a:gd name="f297" fmla="*/ f223 f69 1"/>
                  <a:gd name="f298" fmla="*/ f224 f70 1"/>
                  <a:gd name="f299" fmla="*/ f225 f69 1"/>
                  <a:gd name="f300" fmla="*/ f226 f70 1"/>
                  <a:gd name="f301" fmla="*/ f227 f69 1"/>
                  <a:gd name="f302" fmla="*/ f228 f70 1"/>
                  <a:gd name="f303" fmla="*/ f229 f69 1"/>
                  <a:gd name="f304" fmla="*/ f230 f70 1"/>
                  <a:gd name="f305" fmla="*/ f231 f69 1"/>
                  <a:gd name="f306" fmla="*/ f232 f70 1"/>
                  <a:gd name="f307" fmla="*/ f233 f69 1"/>
                  <a:gd name="f308" fmla="*/ f234 f70 1"/>
                  <a:gd name="f309" fmla="*/ f235 f69 1"/>
                  <a:gd name="f310" fmla="*/ f236 f70 1"/>
                  <a:gd name="f311" fmla="*/ f238 f70 1"/>
                  <a:gd name="f312" fmla="*/ f239 f70 1"/>
                  <a:gd name="f313" fmla="*/ f240 f70 1"/>
                  <a:gd name="f314" fmla="*/ f241 f70 1"/>
                  <a:gd name="f315" fmla="*/ f242 f69 1"/>
                  <a:gd name="f316" fmla="*/ f243 f70 1"/>
                  <a:gd name="f317" fmla="*/ f244 f69 1"/>
                  <a:gd name="f318" fmla="*/ f246 f69 1"/>
                  <a:gd name="f319" fmla="*/ f247 f69 1"/>
                  <a:gd name="f320" fmla="*/ f248 f69 1"/>
                  <a:gd name="f321" fmla="*/ f249 f69 1"/>
                  <a:gd name="f322" fmla="*/ f250 f69 1"/>
                  <a:gd name="f323" fmla="*/ f251 f69 1"/>
                  <a:gd name="f324" fmla="*/ f252 f69 1"/>
                  <a:gd name="f325" fmla="*/ f253 f70 1"/>
                  <a:gd name="f326" fmla="*/ f255 f70 1"/>
                  <a:gd name="f327" fmla="*/ f256 f69 1"/>
                  <a:gd name="f328" fmla="*/ f257 f70 1"/>
                  <a:gd name="f329" fmla="*/ f258 f69 1"/>
                  <a:gd name="f330" fmla="*/ f259 f70 1"/>
                  <a:gd name="f331" fmla="*/ f260 f69 1"/>
                  <a:gd name="f332" fmla="*/ f261 f70 1"/>
                  <a:gd name="f333" fmla="*/ f262 f69 1"/>
                  <a:gd name="f334" fmla="*/ f264 f69 1"/>
                  <a:gd name="f335" fmla="*/ f265 f69 1"/>
                  <a:gd name="f336" fmla="*/ f266 f69 1"/>
                  <a:gd name="f337" fmla="*/ f267 f70 1"/>
                  <a:gd name="f338" fmla="*/ f268 f69 1"/>
                  <a:gd name="f339" fmla="*/ f269 f70 1"/>
                  <a:gd name="f340" fmla="*/ f270 f69 1"/>
                  <a:gd name="f341" fmla="*/ f271 f70 1"/>
                  <a:gd name="f342" fmla="*/ f272 f69 1"/>
                  <a:gd name="f343" fmla="*/ f273 f70 1"/>
                  <a:gd name="f344" fmla="*/ f274 f69 1"/>
                  <a:gd name="f345" fmla="*/ f275 f70 1"/>
                  <a:gd name="f346" fmla="*/ f276 f69 1"/>
                  <a:gd name="f347" fmla="*/ f277 f70 1"/>
                  <a:gd name="f348" fmla="*/ f278 f70 1"/>
                  <a:gd name="f349" fmla="*/ f279 f69 1"/>
                  <a:gd name="f350" fmla="*/ f280 f69 1"/>
                  <a:gd name="f351" fmla="*/ f281 f70 1"/>
                  <a:gd name="f352" fmla="*/ f282 f69 1"/>
                  <a:gd name="f353" fmla="*/ f283 f70 1"/>
                  <a:gd name="f354" fmla="*/ f284 f69 1"/>
                  <a:gd name="f355" fmla="*/ f285 f70 1"/>
                  <a:gd name="f356" fmla="*/ f286 f69 1"/>
                  <a:gd name="f357" fmla="*/ f287 f70 1"/>
                  <a:gd name="f358" fmla="*/ f288 f69 1"/>
                  <a:gd name="f359" fmla="*/ f289 f69 1"/>
                  <a:gd name="f360" fmla="*/ f290 f70 1"/>
                </a:gdLst>
                <a:ahLst/>
                <a:cxnLst>
                  <a:cxn ang="3">
                    <a:pos x="hc" y="t"/>
                  </a:cxn>
                  <a:cxn ang="0">
                    <a:pos x="r" y="vc"/>
                  </a:cxn>
                  <a:cxn ang="cd4">
                    <a:pos x="hc" y="b"/>
                  </a:cxn>
                  <a:cxn ang="cd2">
                    <a:pos x="l" y="vc"/>
                  </a:cxn>
                  <a:cxn ang="f150">
                    <a:pos x="f295" y="f296"/>
                  </a:cxn>
                  <a:cxn ang="f150">
                    <a:pos x="f297" y="f298"/>
                  </a:cxn>
                  <a:cxn ang="f150">
                    <a:pos x="f297" y="f298"/>
                  </a:cxn>
                  <a:cxn ang="f150">
                    <a:pos x="f299" y="f300"/>
                  </a:cxn>
                  <a:cxn ang="f150">
                    <a:pos x="f301" y="f302"/>
                  </a:cxn>
                  <a:cxn ang="f150">
                    <a:pos x="f303" y="f304"/>
                  </a:cxn>
                  <a:cxn ang="f150">
                    <a:pos x="f305" y="f306"/>
                  </a:cxn>
                  <a:cxn ang="f150">
                    <a:pos x="f307" y="f308"/>
                  </a:cxn>
                  <a:cxn ang="f150">
                    <a:pos x="f309" y="f310"/>
                  </a:cxn>
                  <a:cxn ang="f150">
                    <a:pos x="f291" y="f311"/>
                  </a:cxn>
                  <a:cxn ang="f150">
                    <a:pos x="f309" y="f312"/>
                  </a:cxn>
                  <a:cxn ang="f150">
                    <a:pos x="f309" y="f312"/>
                  </a:cxn>
                  <a:cxn ang="f150">
                    <a:pos x="f307" y="f313"/>
                  </a:cxn>
                  <a:cxn ang="f150">
                    <a:pos x="f305" y="f314"/>
                  </a:cxn>
                  <a:cxn ang="f150">
                    <a:pos x="f315" y="f316"/>
                  </a:cxn>
                  <a:cxn ang="f150">
                    <a:pos x="f317" y="f294"/>
                  </a:cxn>
                  <a:cxn ang="f150">
                    <a:pos x="f318" y="f294"/>
                  </a:cxn>
                  <a:cxn ang="f150">
                    <a:pos x="f319" y="f314"/>
                  </a:cxn>
                  <a:cxn ang="f150">
                    <a:pos x="f299" y="f312"/>
                  </a:cxn>
                  <a:cxn ang="f150">
                    <a:pos x="f320" y="f311"/>
                  </a:cxn>
                  <a:cxn ang="f150">
                    <a:pos x="f321" y="f312"/>
                  </a:cxn>
                  <a:cxn ang="f150">
                    <a:pos x="f322" y="f298"/>
                  </a:cxn>
                  <a:cxn ang="f150">
                    <a:pos x="f323" y="f298"/>
                  </a:cxn>
                  <a:cxn ang="f150">
                    <a:pos x="f324" y="f325"/>
                  </a:cxn>
                  <a:cxn ang="f150">
                    <a:pos x="f292" y="f326"/>
                  </a:cxn>
                  <a:cxn ang="f150">
                    <a:pos x="f292" y="f326"/>
                  </a:cxn>
                  <a:cxn ang="f150">
                    <a:pos x="f327" y="f328"/>
                  </a:cxn>
                  <a:cxn ang="f150">
                    <a:pos x="f329" y="f330"/>
                  </a:cxn>
                  <a:cxn ang="f150">
                    <a:pos x="f331" y="f332"/>
                  </a:cxn>
                  <a:cxn ang="f150">
                    <a:pos x="f333" y="f293"/>
                  </a:cxn>
                  <a:cxn ang="f150">
                    <a:pos x="f334" y="f293"/>
                  </a:cxn>
                  <a:cxn ang="f150">
                    <a:pos x="f335" y="f293"/>
                  </a:cxn>
                  <a:cxn ang="f150">
                    <a:pos x="f336" y="f337"/>
                  </a:cxn>
                  <a:cxn ang="f150">
                    <a:pos x="f323" y="f332"/>
                  </a:cxn>
                  <a:cxn ang="f150">
                    <a:pos x="f338" y="f339"/>
                  </a:cxn>
                  <a:cxn ang="f150">
                    <a:pos x="f340" y="f341"/>
                  </a:cxn>
                  <a:cxn ang="f150">
                    <a:pos x="f340" y="f341"/>
                  </a:cxn>
                  <a:cxn ang="f150">
                    <a:pos x="f342" y="f343"/>
                  </a:cxn>
                  <a:cxn ang="f150">
                    <a:pos x="f344" y="f345"/>
                  </a:cxn>
                  <a:cxn ang="f150">
                    <a:pos x="f344" y="f345"/>
                  </a:cxn>
                  <a:cxn ang="f150">
                    <a:pos x="f346" y="f347"/>
                  </a:cxn>
                  <a:cxn ang="f150">
                    <a:pos x="f344" y="f348"/>
                  </a:cxn>
                  <a:cxn ang="f150">
                    <a:pos x="f349" y="f347"/>
                  </a:cxn>
                  <a:cxn ang="f150">
                    <a:pos x="f350" y="f351"/>
                  </a:cxn>
                  <a:cxn ang="f150">
                    <a:pos x="f352" y="f353"/>
                  </a:cxn>
                  <a:cxn ang="f150">
                    <a:pos x="f354" y="f355"/>
                  </a:cxn>
                  <a:cxn ang="f150">
                    <a:pos x="f356" y="f357"/>
                  </a:cxn>
                  <a:cxn ang="f150">
                    <a:pos x="f358" y="f351"/>
                  </a:cxn>
                  <a:cxn ang="f150">
                    <a:pos x="f359" y="f360"/>
                  </a:cxn>
                  <a:cxn ang="f150">
                    <a:pos x="f295" y="f296"/>
                  </a:cxn>
                </a:cxnLst>
                <a:rect l="f291" t="f294" r="f292" b="f293"/>
                <a:pathLst>
                  <a:path w="273" h="139">
                    <a:moveTo>
                      <a:pt x="f8" y="f9"/>
                    </a:moveTo>
                    <a:lnTo>
                      <a:pt x="f10" y="f11"/>
                    </a:lnTo>
                    <a:lnTo>
                      <a:pt x="f12" y="f13"/>
                    </a:lnTo>
                    <a:lnTo>
                      <a:pt x="f14" y="f15"/>
                    </a:lnTo>
                    <a:lnTo>
                      <a:pt x="f16" y="f17"/>
                    </a:lnTo>
                    <a:lnTo>
                      <a:pt x="f18" y="f19"/>
                    </a:lnTo>
                    <a:lnTo>
                      <a:pt x="f20" y="f21"/>
                    </a:lnTo>
                    <a:lnTo>
                      <a:pt x="f22" y="f23"/>
                    </a:lnTo>
                    <a:lnTo>
                      <a:pt x="f5" y="f24"/>
                    </a:lnTo>
                    <a:lnTo>
                      <a:pt x="f22" y="f18"/>
                    </a:lnTo>
                    <a:lnTo>
                      <a:pt x="f20" y="f20"/>
                    </a:lnTo>
                    <a:lnTo>
                      <a:pt x="f18" y="f25"/>
                    </a:lnTo>
                    <a:lnTo>
                      <a:pt x="f24" y="f22"/>
                    </a:lnTo>
                    <a:lnTo>
                      <a:pt x="f26" y="f5"/>
                    </a:lnTo>
                    <a:lnTo>
                      <a:pt x="f27" y="f5"/>
                    </a:lnTo>
                    <a:lnTo>
                      <a:pt x="f11" y="f25"/>
                    </a:lnTo>
                    <a:lnTo>
                      <a:pt x="f12" y="f18"/>
                    </a:lnTo>
                    <a:lnTo>
                      <a:pt x="f28" y="f24"/>
                    </a:lnTo>
                    <a:lnTo>
                      <a:pt x="f29" y="f18"/>
                    </a:lnTo>
                    <a:lnTo>
                      <a:pt x="f30" y="f11"/>
                    </a:lnTo>
                    <a:lnTo>
                      <a:pt x="f31" y="f11"/>
                    </a:lnTo>
                    <a:lnTo>
                      <a:pt x="f32" y="f33"/>
                    </a:lnTo>
                    <a:lnTo>
                      <a:pt x="f6" y="f34"/>
                    </a:lnTo>
                    <a:lnTo>
                      <a:pt x="f35" y="f36"/>
                    </a:lnTo>
                    <a:lnTo>
                      <a:pt x="f37" y="f38"/>
                    </a:lnTo>
                    <a:lnTo>
                      <a:pt x="f39" y="f40"/>
                    </a:lnTo>
                    <a:lnTo>
                      <a:pt x="f41" y="f7"/>
                    </a:lnTo>
                    <a:lnTo>
                      <a:pt x="f42" y="f7"/>
                    </a:lnTo>
                    <a:lnTo>
                      <a:pt x="f43" y="f7"/>
                    </a:lnTo>
                    <a:lnTo>
                      <a:pt x="f44" y="f45"/>
                    </a:lnTo>
                    <a:lnTo>
                      <a:pt x="f31" y="f40"/>
                    </a:lnTo>
                    <a:lnTo>
                      <a:pt x="f46" y="f47"/>
                    </a:lnTo>
                    <a:lnTo>
                      <a:pt x="f48" y="f49"/>
                    </a:lnTo>
                    <a:lnTo>
                      <a:pt x="f50" y="f51"/>
                    </a:lnTo>
                    <a:lnTo>
                      <a:pt x="f52" y="f53"/>
                    </a:lnTo>
                    <a:lnTo>
                      <a:pt x="f54" y="f55"/>
                    </a:lnTo>
                    <a:lnTo>
                      <a:pt x="f52" y="f56"/>
                    </a:lnTo>
                    <a:lnTo>
                      <a:pt x="f57" y="f55"/>
                    </a:lnTo>
                    <a:lnTo>
                      <a:pt x="f58" y="f59"/>
                    </a:lnTo>
                    <a:lnTo>
                      <a:pt x="f60" y="f61"/>
                    </a:lnTo>
                    <a:lnTo>
                      <a:pt x="f38" y="f62"/>
                    </a:lnTo>
                    <a:lnTo>
                      <a:pt x="f63" y="f64"/>
                    </a:lnTo>
                    <a:lnTo>
                      <a:pt x="f65" y="f59"/>
                    </a:lnTo>
                    <a:lnTo>
                      <a:pt x="f66" y="f67"/>
                    </a:lnTo>
                    <a:lnTo>
                      <a:pt x="f8" y="f9"/>
                    </a:lnTo>
                    <a:close/>
                  </a:path>
                </a:pathLst>
              </a:custGeom>
              <a:solidFill>
                <a:srgbClr val="5B9BD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endParaRPr lang="en-US" sz="1800" b="0" i="0" u="none" strike="noStrike" kern="0" cap="none" spc="0" baseline="0">
                  <a:solidFill>
                    <a:schemeClr val="bg1"/>
                  </a:solidFill>
                  <a:uFillTx/>
                  <a:latin typeface="Gulim" panose="020B0600000101010101" pitchFamily="34" charset="-127"/>
                  <a:ea typeface="Gulim" panose="020B0600000101010101" pitchFamily="34" charset="-127"/>
                </a:endParaRPr>
              </a:p>
            </p:txBody>
          </p:sp>
          <p:sp>
            <p:nvSpPr>
              <p:cNvPr id="62" name="Freeform 151"/>
              <p:cNvSpPr/>
              <p:nvPr/>
            </p:nvSpPr>
            <p:spPr>
              <a:xfrm>
                <a:off x="7635779" y="5155570"/>
                <a:ext cx="846926" cy="646279"/>
              </a:xfrm>
              <a:custGeom>
                <a:avLst/>
                <a:gdLst>
                  <a:gd name="f0" fmla="val 10800000"/>
                  <a:gd name="f1" fmla="val 5400000"/>
                  <a:gd name="f2" fmla="val 180"/>
                  <a:gd name="f3" fmla="val w"/>
                  <a:gd name="f4" fmla="val h"/>
                  <a:gd name="f5" fmla="val 0"/>
                  <a:gd name="f6" fmla="val 550"/>
                  <a:gd name="f7" fmla="val 437"/>
                  <a:gd name="f8" fmla="val 390"/>
                  <a:gd name="f9" fmla="val 92"/>
                  <a:gd name="f10" fmla="val 293"/>
                  <a:gd name="f11" fmla="val 67"/>
                  <a:gd name="f12" fmla="val 298"/>
                  <a:gd name="f13" fmla="val 32"/>
                  <a:gd name="f14" fmla="val 328"/>
                  <a:gd name="f15" fmla="val 271"/>
                  <a:gd name="f16" fmla="val 263"/>
                  <a:gd name="f17" fmla="val 3"/>
                  <a:gd name="f18" fmla="val 253"/>
                  <a:gd name="f19" fmla="val 8"/>
                  <a:gd name="f20" fmla="val 227"/>
                  <a:gd name="f21" fmla="val 21"/>
                  <a:gd name="f22" fmla="val 194"/>
                  <a:gd name="f23" fmla="val 42"/>
                  <a:gd name="f24" fmla="val 167"/>
                  <a:gd name="f25" fmla="val 50"/>
                  <a:gd name="f26" fmla="val 129"/>
                  <a:gd name="f27" fmla="val 107"/>
                  <a:gd name="f28" fmla="val 82"/>
                  <a:gd name="f29" fmla="val 96"/>
                  <a:gd name="f30" fmla="val 94"/>
                  <a:gd name="f31" fmla="val 90"/>
                  <a:gd name="f32" fmla="val 106"/>
                  <a:gd name="f33" fmla="val 89"/>
                  <a:gd name="f34" fmla="val 110"/>
                  <a:gd name="f35" fmla="val 87"/>
                  <a:gd name="f36" fmla="val 115"/>
                  <a:gd name="f37" fmla="val 86"/>
                  <a:gd name="f38" fmla="val 121"/>
                  <a:gd name="f39" fmla="val 83"/>
                  <a:gd name="f40" fmla="val 125"/>
                  <a:gd name="f41" fmla="val 73"/>
                  <a:gd name="f42" fmla="val 137"/>
                  <a:gd name="f43" fmla="val 60"/>
                  <a:gd name="f44" fmla="val 149"/>
                  <a:gd name="f45" fmla="val 10"/>
                  <a:gd name="f46" fmla="val 199"/>
                  <a:gd name="f47" fmla="val 238"/>
                  <a:gd name="f48" fmla="val 296"/>
                  <a:gd name="f49" fmla="val 13"/>
                  <a:gd name="f50" fmla="val 315"/>
                  <a:gd name="f51" fmla="val 16"/>
                  <a:gd name="f52" fmla="val 339"/>
                  <a:gd name="f53" fmla="val 22"/>
                  <a:gd name="f54" fmla="val 362"/>
                  <a:gd name="f55" fmla="val 25"/>
                  <a:gd name="f56" fmla="val 375"/>
                  <a:gd name="f57" fmla="val 27"/>
                  <a:gd name="f58" fmla="val 377"/>
                  <a:gd name="f59" fmla="val 30"/>
                  <a:gd name="f60" fmla="val 378"/>
                  <a:gd name="f61" fmla="val 39"/>
                  <a:gd name="f62" fmla="val 380"/>
                  <a:gd name="f63" fmla="val 49"/>
                  <a:gd name="f64" fmla="val 61"/>
                  <a:gd name="f65" fmla="val 84"/>
                  <a:gd name="f66" fmla="val 374"/>
                  <a:gd name="f67" fmla="val 95"/>
                  <a:gd name="f68" fmla="val 372"/>
                  <a:gd name="f69" fmla="val 348"/>
                  <a:gd name="f70" fmla="val 236"/>
                  <a:gd name="f71" fmla="val 323"/>
                  <a:gd name="f72" fmla="val 248"/>
                  <a:gd name="f73" fmla="val 324"/>
                  <a:gd name="f74" fmla="val 275"/>
                  <a:gd name="f75" fmla="val 330"/>
                  <a:gd name="f76" fmla="val 290"/>
                  <a:gd name="f77" fmla="val 336"/>
                  <a:gd name="f78" fmla="val 306"/>
                  <a:gd name="f79" fmla="val 341"/>
                  <a:gd name="f80" fmla="val 319"/>
                  <a:gd name="f81" fmla="val 353"/>
                  <a:gd name="f82" fmla="val 356"/>
                  <a:gd name="f83" fmla="val 358"/>
                  <a:gd name="f84" fmla="val 393"/>
                  <a:gd name="f85" fmla="val 382"/>
                  <a:gd name="f86" fmla="val 425"/>
                  <a:gd name="f87" fmla="val 387"/>
                  <a:gd name="f88" fmla="val 430"/>
                  <a:gd name="f89" fmla="val 396"/>
                  <a:gd name="f90" fmla="val 434"/>
                  <a:gd name="f91" fmla="val 406"/>
                  <a:gd name="f92" fmla="val 436"/>
                  <a:gd name="f93" fmla="val 417"/>
                  <a:gd name="f94" fmla="val 435"/>
                  <a:gd name="f95" fmla="val 443"/>
                  <a:gd name="f96" fmla="val 482"/>
                  <a:gd name="f97" fmla="val 485"/>
                  <a:gd name="f98" fmla="val 401"/>
                  <a:gd name="f99" fmla="val 494"/>
                  <a:gd name="f100" fmla="val 504"/>
                  <a:gd name="f101" fmla="val 507"/>
                  <a:gd name="f102" fmla="val 371"/>
                  <a:gd name="f103" fmla="val 363"/>
                  <a:gd name="f104" fmla="val 333"/>
                  <a:gd name="f105" fmla="val 539"/>
                  <a:gd name="f106" fmla="val 283"/>
                  <a:gd name="f107" fmla="val 219"/>
                  <a:gd name="f108" fmla="val 535"/>
                  <a:gd name="f109" fmla="val 190"/>
                  <a:gd name="f110" fmla="val 519"/>
                  <a:gd name="f111" fmla="val 166"/>
                  <a:gd name="f112" fmla="val 512"/>
                  <a:gd name="f113" fmla="val 155"/>
                  <a:gd name="f114" fmla="val 146"/>
                  <a:gd name="f115" fmla="val 486"/>
                  <a:gd name="f116" fmla="val 131"/>
                  <a:gd name="f117" fmla="val 468"/>
                  <a:gd name="f118" fmla="val 118"/>
                  <a:gd name="f119" fmla="val 447"/>
                  <a:gd name="f120" fmla="val 104"/>
                  <a:gd name="f121" fmla="val 54"/>
                  <a:gd name="f122" fmla="val 385"/>
                  <a:gd name="f123" fmla="+- 0 0 -90"/>
                  <a:gd name="f124" fmla="*/ f3 1 550"/>
                  <a:gd name="f125" fmla="*/ f4 1 437"/>
                  <a:gd name="f126" fmla="val f5"/>
                  <a:gd name="f127" fmla="val f6"/>
                  <a:gd name="f128" fmla="val f7"/>
                  <a:gd name="f129" fmla="*/ f123 f0 1"/>
                  <a:gd name="f130" fmla="+- f128 0 f126"/>
                  <a:gd name="f131" fmla="+- f127 0 f126"/>
                  <a:gd name="f132" fmla="*/ f129 1 f2"/>
                  <a:gd name="f133" fmla="*/ f131 1 550"/>
                  <a:gd name="f134" fmla="*/ f130 1 437"/>
                  <a:gd name="f135" fmla="*/ 293 f131 1"/>
                  <a:gd name="f136" fmla="*/ 67 f130 1"/>
                  <a:gd name="f137" fmla="*/ 328 f131 1"/>
                  <a:gd name="f138" fmla="*/ 32 f130 1"/>
                  <a:gd name="f139" fmla="*/ 0 f130 1"/>
                  <a:gd name="f140" fmla="*/ 271 f131 1"/>
                  <a:gd name="f141" fmla="*/ 253 f131 1"/>
                  <a:gd name="f142" fmla="*/ 8 f130 1"/>
                  <a:gd name="f143" fmla="*/ 194 f131 1"/>
                  <a:gd name="f144" fmla="*/ 42 f130 1"/>
                  <a:gd name="f145" fmla="*/ 129 f131 1"/>
                  <a:gd name="f146" fmla="*/ 50 f130 1"/>
                  <a:gd name="f147" fmla="*/ 107 f131 1"/>
                  <a:gd name="f148" fmla="*/ 82 f130 1"/>
                  <a:gd name="f149" fmla="*/ 90 f131 1"/>
                  <a:gd name="f150" fmla="*/ 106 f130 1"/>
                  <a:gd name="f151" fmla="*/ 87 f131 1"/>
                  <a:gd name="f152" fmla="*/ 115 f130 1"/>
                  <a:gd name="f153" fmla="*/ 86 f131 1"/>
                  <a:gd name="f154" fmla="*/ 121 f130 1"/>
                  <a:gd name="f155" fmla="*/ 73 f131 1"/>
                  <a:gd name="f156" fmla="*/ 137 f130 1"/>
                  <a:gd name="f157" fmla="*/ 10 f131 1"/>
                  <a:gd name="f158" fmla="*/ 149 f130 1"/>
                  <a:gd name="f159" fmla="*/ 238 f130 1"/>
                  <a:gd name="f160" fmla="*/ 296 f130 1"/>
                  <a:gd name="f161" fmla="*/ 13 f131 1"/>
                  <a:gd name="f162" fmla="*/ 315 f130 1"/>
                  <a:gd name="f163" fmla="*/ 22 f131 1"/>
                  <a:gd name="f164" fmla="*/ 362 f130 1"/>
                  <a:gd name="f165" fmla="*/ 25 f131 1"/>
                  <a:gd name="f166" fmla="*/ 375 f130 1"/>
                  <a:gd name="f167" fmla="*/ 30 f131 1"/>
                  <a:gd name="f168" fmla="*/ 378 f130 1"/>
                  <a:gd name="f169" fmla="*/ 49 f131 1"/>
                  <a:gd name="f170" fmla="*/ 380 f130 1"/>
                  <a:gd name="f171" fmla="*/ 84 f131 1"/>
                  <a:gd name="f172" fmla="*/ 374 f130 1"/>
                  <a:gd name="f173" fmla="*/ 348 f130 1"/>
                  <a:gd name="f174" fmla="*/ 236 f131 1"/>
                  <a:gd name="f175" fmla="*/ 323 f130 1"/>
                  <a:gd name="f176" fmla="*/ 275 f131 1"/>
                  <a:gd name="f177" fmla="*/ 330 f130 1"/>
                  <a:gd name="f178" fmla="*/ 306 f131 1"/>
                  <a:gd name="f179" fmla="*/ 341 f130 1"/>
                  <a:gd name="f180" fmla="*/ 324 f131 1"/>
                  <a:gd name="f181" fmla="*/ 353 f130 1"/>
                  <a:gd name="f182" fmla="*/ 356 f130 1"/>
                  <a:gd name="f183" fmla="*/ 382 f131 1"/>
                  <a:gd name="f184" fmla="*/ 425 f130 1"/>
                  <a:gd name="f185" fmla="*/ 387 f131 1"/>
                  <a:gd name="f186" fmla="*/ 430 f130 1"/>
                  <a:gd name="f187" fmla="*/ 406 f131 1"/>
                  <a:gd name="f188" fmla="*/ 436 f130 1"/>
                  <a:gd name="f189" fmla="*/ 435 f131 1"/>
                  <a:gd name="f190" fmla="*/ 437 f130 1"/>
                  <a:gd name="f191" fmla="*/ 482 f131 1"/>
                  <a:gd name="f192" fmla="*/ 406 f130 1"/>
                  <a:gd name="f193" fmla="*/ 485 f131 1"/>
                  <a:gd name="f194" fmla="*/ 401 f130 1"/>
                  <a:gd name="f195" fmla="*/ 504 f131 1"/>
                  <a:gd name="f196" fmla="*/ 377 f130 1"/>
                  <a:gd name="f197" fmla="*/ 507 f131 1"/>
                  <a:gd name="f198" fmla="*/ 363 f130 1"/>
                  <a:gd name="f199" fmla="*/ 333 f130 1"/>
                  <a:gd name="f200" fmla="*/ 550 f131 1"/>
                  <a:gd name="f201" fmla="*/ 219 f130 1"/>
                  <a:gd name="f202" fmla="*/ 535 f131 1"/>
                  <a:gd name="f203" fmla="*/ 190 f130 1"/>
                  <a:gd name="f204" fmla="*/ 512 f131 1"/>
                  <a:gd name="f205" fmla="*/ 155 f130 1"/>
                  <a:gd name="f206" fmla="*/ 146 f130 1"/>
                  <a:gd name="f207" fmla="*/ 468 f131 1"/>
                  <a:gd name="f208" fmla="*/ 118 f130 1"/>
                  <a:gd name="f209" fmla="*/ 54 f130 1"/>
                  <a:gd name="f210" fmla="*/ 385 f131 1"/>
                  <a:gd name="f211" fmla="*/ 0 f131 1"/>
                  <a:gd name="f212" fmla="+- f132 0 f1"/>
                  <a:gd name="f213" fmla="*/ f135 1 550"/>
                  <a:gd name="f214" fmla="*/ f136 1 437"/>
                  <a:gd name="f215" fmla="*/ f137 1 550"/>
                  <a:gd name="f216" fmla="*/ f138 1 437"/>
                  <a:gd name="f217" fmla="*/ f139 1 437"/>
                  <a:gd name="f218" fmla="*/ f140 1 550"/>
                  <a:gd name="f219" fmla="*/ f141 1 550"/>
                  <a:gd name="f220" fmla="*/ f142 1 437"/>
                  <a:gd name="f221" fmla="*/ f143 1 550"/>
                  <a:gd name="f222" fmla="*/ f144 1 437"/>
                  <a:gd name="f223" fmla="*/ f145 1 550"/>
                  <a:gd name="f224" fmla="*/ f146 1 437"/>
                  <a:gd name="f225" fmla="*/ f147 1 550"/>
                  <a:gd name="f226" fmla="*/ f148 1 437"/>
                  <a:gd name="f227" fmla="*/ f149 1 550"/>
                  <a:gd name="f228" fmla="*/ f150 1 437"/>
                  <a:gd name="f229" fmla="*/ f151 1 550"/>
                  <a:gd name="f230" fmla="*/ f152 1 437"/>
                  <a:gd name="f231" fmla="*/ f153 1 550"/>
                  <a:gd name="f232" fmla="*/ f154 1 437"/>
                  <a:gd name="f233" fmla="*/ f155 1 550"/>
                  <a:gd name="f234" fmla="*/ f156 1 437"/>
                  <a:gd name="f235" fmla="*/ f157 1 550"/>
                  <a:gd name="f236" fmla="*/ f158 1 437"/>
                  <a:gd name="f237" fmla="*/ f159 1 437"/>
                  <a:gd name="f238" fmla="*/ f160 1 437"/>
                  <a:gd name="f239" fmla="*/ f161 1 550"/>
                  <a:gd name="f240" fmla="*/ f162 1 437"/>
                  <a:gd name="f241" fmla="*/ f163 1 550"/>
                  <a:gd name="f242" fmla="*/ f164 1 437"/>
                  <a:gd name="f243" fmla="*/ f165 1 550"/>
                  <a:gd name="f244" fmla="*/ f166 1 437"/>
                  <a:gd name="f245" fmla="*/ f167 1 550"/>
                  <a:gd name="f246" fmla="*/ f168 1 437"/>
                  <a:gd name="f247" fmla="*/ f169 1 550"/>
                  <a:gd name="f248" fmla="*/ f170 1 437"/>
                  <a:gd name="f249" fmla="*/ f171 1 550"/>
                  <a:gd name="f250" fmla="*/ f172 1 437"/>
                  <a:gd name="f251" fmla="*/ f173 1 437"/>
                  <a:gd name="f252" fmla="*/ f174 1 550"/>
                  <a:gd name="f253" fmla="*/ f175 1 437"/>
                  <a:gd name="f254" fmla="*/ f176 1 550"/>
                  <a:gd name="f255" fmla="*/ f177 1 437"/>
                  <a:gd name="f256" fmla="*/ f178 1 550"/>
                  <a:gd name="f257" fmla="*/ f179 1 437"/>
                  <a:gd name="f258" fmla="*/ f180 1 550"/>
                  <a:gd name="f259" fmla="*/ f181 1 437"/>
                  <a:gd name="f260" fmla="*/ f182 1 437"/>
                  <a:gd name="f261" fmla="*/ f183 1 550"/>
                  <a:gd name="f262" fmla="*/ f184 1 437"/>
                  <a:gd name="f263" fmla="*/ f185 1 550"/>
                  <a:gd name="f264" fmla="*/ f186 1 437"/>
                  <a:gd name="f265" fmla="*/ f187 1 550"/>
                  <a:gd name="f266" fmla="*/ f188 1 437"/>
                  <a:gd name="f267" fmla="*/ f189 1 550"/>
                  <a:gd name="f268" fmla="*/ f190 1 437"/>
                  <a:gd name="f269" fmla="*/ f191 1 550"/>
                  <a:gd name="f270" fmla="*/ f192 1 437"/>
                  <a:gd name="f271" fmla="*/ f193 1 550"/>
                  <a:gd name="f272" fmla="*/ f194 1 437"/>
                  <a:gd name="f273" fmla="*/ f195 1 550"/>
                  <a:gd name="f274" fmla="*/ f196 1 437"/>
                  <a:gd name="f275" fmla="*/ f197 1 550"/>
                  <a:gd name="f276" fmla="*/ f198 1 437"/>
                  <a:gd name="f277" fmla="*/ f199 1 437"/>
                  <a:gd name="f278" fmla="*/ f200 1 550"/>
                  <a:gd name="f279" fmla="*/ f201 1 437"/>
                  <a:gd name="f280" fmla="*/ f202 1 550"/>
                  <a:gd name="f281" fmla="*/ f203 1 437"/>
                  <a:gd name="f282" fmla="*/ f204 1 550"/>
                  <a:gd name="f283" fmla="*/ f205 1 437"/>
                  <a:gd name="f284" fmla="*/ f206 1 437"/>
                  <a:gd name="f285" fmla="*/ f207 1 550"/>
                  <a:gd name="f286" fmla="*/ f208 1 437"/>
                  <a:gd name="f287" fmla="*/ f209 1 437"/>
                  <a:gd name="f288" fmla="*/ f210 1 550"/>
                  <a:gd name="f289" fmla="*/ f211 1 550"/>
                  <a:gd name="f290" fmla="*/ f213 1 f133"/>
                  <a:gd name="f291" fmla="*/ f214 1 f134"/>
                  <a:gd name="f292" fmla="*/ f215 1 f133"/>
                  <a:gd name="f293" fmla="*/ f216 1 f134"/>
                  <a:gd name="f294" fmla="*/ f217 1 f134"/>
                  <a:gd name="f295" fmla="*/ f218 1 f133"/>
                  <a:gd name="f296" fmla="*/ f219 1 f133"/>
                  <a:gd name="f297" fmla="*/ f220 1 f134"/>
                  <a:gd name="f298" fmla="*/ f221 1 f133"/>
                  <a:gd name="f299" fmla="*/ f222 1 f134"/>
                  <a:gd name="f300" fmla="*/ f223 1 f133"/>
                  <a:gd name="f301" fmla="*/ f224 1 f134"/>
                  <a:gd name="f302" fmla="*/ f225 1 f133"/>
                  <a:gd name="f303" fmla="*/ f226 1 f134"/>
                  <a:gd name="f304" fmla="*/ f227 1 f133"/>
                  <a:gd name="f305" fmla="*/ f228 1 f134"/>
                  <a:gd name="f306" fmla="*/ f229 1 f133"/>
                  <a:gd name="f307" fmla="*/ f230 1 f134"/>
                  <a:gd name="f308" fmla="*/ f231 1 f133"/>
                  <a:gd name="f309" fmla="*/ f232 1 f134"/>
                  <a:gd name="f310" fmla="*/ f233 1 f133"/>
                  <a:gd name="f311" fmla="*/ f234 1 f134"/>
                  <a:gd name="f312" fmla="*/ f235 1 f133"/>
                  <a:gd name="f313" fmla="*/ f236 1 f134"/>
                  <a:gd name="f314" fmla="*/ f237 1 f134"/>
                  <a:gd name="f315" fmla="*/ f238 1 f134"/>
                  <a:gd name="f316" fmla="*/ f239 1 f133"/>
                  <a:gd name="f317" fmla="*/ f240 1 f134"/>
                  <a:gd name="f318" fmla="*/ f241 1 f133"/>
                  <a:gd name="f319" fmla="*/ f242 1 f134"/>
                  <a:gd name="f320" fmla="*/ f243 1 f133"/>
                  <a:gd name="f321" fmla="*/ f244 1 f134"/>
                  <a:gd name="f322" fmla="*/ f245 1 f133"/>
                  <a:gd name="f323" fmla="*/ f246 1 f134"/>
                  <a:gd name="f324" fmla="*/ f247 1 f133"/>
                  <a:gd name="f325" fmla="*/ f248 1 f134"/>
                  <a:gd name="f326" fmla="*/ f249 1 f133"/>
                  <a:gd name="f327" fmla="*/ f250 1 f134"/>
                  <a:gd name="f328" fmla="*/ f251 1 f134"/>
                  <a:gd name="f329" fmla="*/ f252 1 f133"/>
                  <a:gd name="f330" fmla="*/ f253 1 f134"/>
                  <a:gd name="f331" fmla="*/ f254 1 f133"/>
                  <a:gd name="f332" fmla="*/ f255 1 f134"/>
                  <a:gd name="f333" fmla="*/ f256 1 f133"/>
                  <a:gd name="f334" fmla="*/ f257 1 f134"/>
                  <a:gd name="f335" fmla="*/ f258 1 f133"/>
                  <a:gd name="f336" fmla="*/ f259 1 f134"/>
                  <a:gd name="f337" fmla="*/ f260 1 f134"/>
                  <a:gd name="f338" fmla="*/ f261 1 f133"/>
                  <a:gd name="f339" fmla="*/ f262 1 f134"/>
                  <a:gd name="f340" fmla="*/ f263 1 f133"/>
                  <a:gd name="f341" fmla="*/ f264 1 f134"/>
                  <a:gd name="f342" fmla="*/ f265 1 f133"/>
                  <a:gd name="f343" fmla="*/ f266 1 f134"/>
                  <a:gd name="f344" fmla="*/ f267 1 f133"/>
                  <a:gd name="f345" fmla="*/ f268 1 f134"/>
                  <a:gd name="f346" fmla="*/ f269 1 f133"/>
                  <a:gd name="f347" fmla="*/ f270 1 f134"/>
                  <a:gd name="f348" fmla="*/ f271 1 f133"/>
                  <a:gd name="f349" fmla="*/ f272 1 f134"/>
                  <a:gd name="f350" fmla="*/ f273 1 f133"/>
                  <a:gd name="f351" fmla="*/ f274 1 f134"/>
                  <a:gd name="f352" fmla="*/ f275 1 f133"/>
                  <a:gd name="f353" fmla="*/ f276 1 f134"/>
                  <a:gd name="f354" fmla="*/ f277 1 f134"/>
                  <a:gd name="f355" fmla="*/ f278 1 f133"/>
                  <a:gd name="f356" fmla="*/ f279 1 f134"/>
                  <a:gd name="f357" fmla="*/ f280 1 f133"/>
                  <a:gd name="f358" fmla="*/ f281 1 f134"/>
                  <a:gd name="f359" fmla="*/ f282 1 f133"/>
                  <a:gd name="f360" fmla="*/ f283 1 f134"/>
                  <a:gd name="f361" fmla="*/ f284 1 f134"/>
                  <a:gd name="f362" fmla="*/ f285 1 f133"/>
                  <a:gd name="f363" fmla="*/ f286 1 f134"/>
                  <a:gd name="f364" fmla="*/ f287 1 f134"/>
                  <a:gd name="f365" fmla="*/ f288 1 f133"/>
                  <a:gd name="f366" fmla="*/ f289 1 f133"/>
                  <a:gd name="f367" fmla="*/ f366 f124 1"/>
                  <a:gd name="f368" fmla="*/ f355 f124 1"/>
                  <a:gd name="f369" fmla="*/ f345 f125 1"/>
                  <a:gd name="f370" fmla="*/ f294 f125 1"/>
                  <a:gd name="f371" fmla="*/ f290 f124 1"/>
                  <a:gd name="f372" fmla="*/ f291 f125 1"/>
                  <a:gd name="f373" fmla="*/ f292 f124 1"/>
                  <a:gd name="f374" fmla="*/ f293 f125 1"/>
                  <a:gd name="f375" fmla="*/ f295 f124 1"/>
                  <a:gd name="f376" fmla="*/ f296 f124 1"/>
                  <a:gd name="f377" fmla="*/ f297 f125 1"/>
                  <a:gd name="f378" fmla="*/ f298 f124 1"/>
                  <a:gd name="f379" fmla="*/ f299 f125 1"/>
                  <a:gd name="f380" fmla="*/ f300 f124 1"/>
                  <a:gd name="f381" fmla="*/ f301 f125 1"/>
                  <a:gd name="f382" fmla="*/ f302 f124 1"/>
                  <a:gd name="f383" fmla="*/ f303 f125 1"/>
                  <a:gd name="f384" fmla="*/ f304 f124 1"/>
                  <a:gd name="f385" fmla="*/ f305 f125 1"/>
                  <a:gd name="f386" fmla="*/ f306 f124 1"/>
                  <a:gd name="f387" fmla="*/ f307 f125 1"/>
                  <a:gd name="f388" fmla="*/ f308 f124 1"/>
                  <a:gd name="f389" fmla="*/ f309 f125 1"/>
                  <a:gd name="f390" fmla="*/ f310 f124 1"/>
                  <a:gd name="f391" fmla="*/ f311 f125 1"/>
                  <a:gd name="f392" fmla="*/ f312 f124 1"/>
                  <a:gd name="f393" fmla="*/ f313 f125 1"/>
                  <a:gd name="f394" fmla="*/ f314 f125 1"/>
                  <a:gd name="f395" fmla="*/ f315 f125 1"/>
                  <a:gd name="f396" fmla="*/ f316 f124 1"/>
                  <a:gd name="f397" fmla="*/ f317 f125 1"/>
                  <a:gd name="f398" fmla="*/ f318 f124 1"/>
                  <a:gd name="f399" fmla="*/ f319 f125 1"/>
                  <a:gd name="f400" fmla="*/ f320 f124 1"/>
                  <a:gd name="f401" fmla="*/ f321 f125 1"/>
                  <a:gd name="f402" fmla="*/ f322 f124 1"/>
                  <a:gd name="f403" fmla="*/ f323 f125 1"/>
                  <a:gd name="f404" fmla="*/ f324 f124 1"/>
                  <a:gd name="f405" fmla="*/ f325 f125 1"/>
                  <a:gd name="f406" fmla="*/ f326 f124 1"/>
                  <a:gd name="f407" fmla="*/ f327 f125 1"/>
                  <a:gd name="f408" fmla="*/ f328 f125 1"/>
                  <a:gd name="f409" fmla="*/ f329 f124 1"/>
                  <a:gd name="f410" fmla="*/ f330 f125 1"/>
                  <a:gd name="f411" fmla="*/ f331 f124 1"/>
                  <a:gd name="f412" fmla="*/ f332 f125 1"/>
                  <a:gd name="f413" fmla="*/ f333 f124 1"/>
                  <a:gd name="f414" fmla="*/ f334 f125 1"/>
                  <a:gd name="f415" fmla="*/ f335 f124 1"/>
                  <a:gd name="f416" fmla="*/ f336 f125 1"/>
                  <a:gd name="f417" fmla="*/ f337 f125 1"/>
                  <a:gd name="f418" fmla="*/ f338 f124 1"/>
                  <a:gd name="f419" fmla="*/ f339 f125 1"/>
                  <a:gd name="f420" fmla="*/ f340 f124 1"/>
                  <a:gd name="f421" fmla="*/ f341 f125 1"/>
                  <a:gd name="f422" fmla="*/ f342 f124 1"/>
                  <a:gd name="f423" fmla="*/ f343 f125 1"/>
                  <a:gd name="f424" fmla="*/ f344 f124 1"/>
                  <a:gd name="f425" fmla="*/ f346 f124 1"/>
                  <a:gd name="f426" fmla="*/ f347 f125 1"/>
                  <a:gd name="f427" fmla="*/ f348 f124 1"/>
                  <a:gd name="f428" fmla="*/ f349 f125 1"/>
                  <a:gd name="f429" fmla="*/ f350 f124 1"/>
                  <a:gd name="f430" fmla="*/ f351 f125 1"/>
                  <a:gd name="f431" fmla="*/ f352 f124 1"/>
                  <a:gd name="f432" fmla="*/ f353 f125 1"/>
                  <a:gd name="f433" fmla="*/ f354 f125 1"/>
                  <a:gd name="f434" fmla="*/ f356 f125 1"/>
                  <a:gd name="f435" fmla="*/ f357 f124 1"/>
                  <a:gd name="f436" fmla="*/ f358 f125 1"/>
                  <a:gd name="f437" fmla="*/ f359 f124 1"/>
                  <a:gd name="f438" fmla="*/ f360 f125 1"/>
                  <a:gd name="f439" fmla="*/ f361 f125 1"/>
                  <a:gd name="f440" fmla="*/ f362 f124 1"/>
                  <a:gd name="f441" fmla="*/ f363 f125 1"/>
                  <a:gd name="f442" fmla="*/ f364 f125 1"/>
                  <a:gd name="f443" fmla="*/ f365 f124 1"/>
                </a:gdLst>
                <a:ahLst/>
                <a:cxnLst>
                  <a:cxn ang="3">
                    <a:pos x="hc" y="t"/>
                  </a:cxn>
                  <a:cxn ang="0">
                    <a:pos x="r" y="vc"/>
                  </a:cxn>
                  <a:cxn ang="cd4">
                    <a:pos x="hc" y="b"/>
                  </a:cxn>
                  <a:cxn ang="cd2">
                    <a:pos x="l" y="vc"/>
                  </a:cxn>
                  <a:cxn ang="f212">
                    <a:pos x="f371" y="f372"/>
                  </a:cxn>
                  <a:cxn ang="f212">
                    <a:pos x="f373" y="f374"/>
                  </a:cxn>
                  <a:cxn ang="f212">
                    <a:pos x="f373" y="f370"/>
                  </a:cxn>
                  <a:cxn ang="f212">
                    <a:pos x="f375" y="f370"/>
                  </a:cxn>
                  <a:cxn ang="f212">
                    <a:pos x="f376" y="f377"/>
                  </a:cxn>
                  <a:cxn ang="f212">
                    <a:pos x="f378" y="f379"/>
                  </a:cxn>
                  <a:cxn ang="f212">
                    <a:pos x="f380" y="f381"/>
                  </a:cxn>
                  <a:cxn ang="f212">
                    <a:pos x="f382" y="f383"/>
                  </a:cxn>
                  <a:cxn ang="f212">
                    <a:pos x="f384" y="f385"/>
                  </a:cxn>
                  <a:cxn ang="f212">
                    <a:pos x="f386" y="f387"/>
                  </a:cxn>
                  <a:cxn ang="f212">
                    <a:pos x="f388" y="f389"/>
                  </a:cxn>
                  <a:cxn ang="f212">
                    <a:pos x="f390" y="f391"/>
                  </a:cxn>
                  <a:cxn ang="f212">
                    <a:pos x="f392" y="f393"/>
                  </a:cxn>
                  <a:cxn ang="f212">
                    <a:pos x="f392" y="f394"/>
                  </a:cxn>
                  <a:cxn ang="f212">
                    <a:pos x="f392" y="f395"/>
                  </a:cxn>
                  <a:cxn ang="f212">
                    <a:pos x="f396" y="f397"/>
                  </a:cxn>
                  <a:cxn ang="f212">
                    <a:pos x="f398" y="f399"/>
                  </a:cxn>
                  <a:cxn ang="f212">
                    <a:pos x="f400" y="f401"/>
                  </a:cxn>
                  <a:cxn ang="f212">
                    <a:pos x="f402" y="f403"/>
                  </a:cxn>
                  <a:cxn ang="f212">
                    <a:pos x="f404" y="f405"/>
                  </a:cxn>
                  <a:cxn ang="f212">
                    <a:pos x="f406" y="f407"/>
                  </a:cxn>
                  <a:cxn ang="f212">
                    <a:pos x="f378" y="f408"/>
                  </a:cxn>
                  <a:cxn ang="f212">
                    <a:pos x="f409" y="f410"/>
                  </a:cxn>
                  <a:cxn ang="f212">
                    <a:pos x="f411" y="f412"/>
                  </a:cxn>
                  <a:cxn ang="f212">
                    <a:pos x="f413" y="f414"/>
                  </a:cxn>
                  <a:cxn ang="f212">
                    <a:pos x="f415" y="f416"/>
                  </a:cxn>
                  <a:cxn ang="f212">
                    <a:pos x="f373" y="f417"/>
                  </a:cxn>
                  <a:cxn ang="f212">
                    <a:pos x="f418" y="f419"/>
                  </a:cxn>
                  <a:cxn ang="f212">
                    <a:pos x="f420" y="f421"/>
                  </a:cxn>
                  <a:cxn ang="f212">
                    <a:pos x="f422" y="f423"/>
                  </a:cxn>
                  <a:cxn ang="f212">
                    <a:pos x="f424" y="f369"/>
                  </a:cxn>
                  <a:cxn ang="f212">
                    <a:pos x="f425" y="f426"/>
                  </a:cxn>
                  <a:cxn ang="f212">
                    <a:pos x="f427" y="f428"/>
                  </a:cxn>
                  <a:cxn ang="f212">
                    <a:pos x="f429" y="f430"/>
                  </a:cxn>
                  <a:cxn ang="f212">
                    <a:pos x="f431" y="f432"/>
                  </a:cxn>
                  <a:cxn ang="f212">
                    <a:pos x="f431" y="f433"/>
                  </a:cxn>
                  <a:cxn ang="f212">
                    <a:pos x="f368" y="f434"/>
                  </a:cxn>
                  <a:cxn ang="f212">
                    <a:pos x="f435" y="f436"/>
                  </a:cxn>
                  <a:cxn ang="f212">
                    <a:pos x="f437" y="f438"/>
                  </a:cxn>
                  <a:cxn ang="f212">
                    <a:pos x="f429" y="f439"/>
                  </a:cxn>
                  <a:cxn ang="f212">
                    <a:pos x="f440" y="f441"/>
                  </a:cxn>
                  <a:cxn ang="f212">
                    <a:pos x="f424" y="f442"/>
                  </a:cxn>
                  <a:cxn ang="f212">
                    <a:pos x="f443" y="f383"/>
                  </a:cxn>
                </a:cxnLst>
                <a:rect l="f367" t="f370" r="f368" b="f369"/>
                <a:pathLst>
                  <a:path w="550" h="437">
                    <a:moveTo>
                      <a:pt x="f8" y="f9"/>
                    </a:moveTo>
                    <a:lnTo>
                      <a:pt x="f10" y="f11"/>
                    </a:lnTo>
                    <a:lnTo>
                      <a:pt x="f12" y="f13"/>
                    </a:lnTo>
                    <a:lnTo>
                      <a:pt x="f14" y="f13"/>
                    </a:lnTo>
                    <a:lnTo>
                      <a:pt x="f14" y="f5"/>
                    </a:lnTo>
                    <a:lnTo>
                      <a:pt x="f15" y="f5"/>
                    </a:lnTo>
                    <a:lnTo>
                      <a:pt x="f16" y="f17"/>
                    </a:lnTo>
                    <a:lnTo>
                      <a:pt x="f18" y="f19"/>
                    </a:lnTo>
                    <a:lnTo>
                      <a:pt x="f20" y="f21"/>
                    </a:lnTo>
                    <a:lnTo>
                      <a:pt x="f22" y="f23"/>
                    </a:lnTo>
                    <a:lnTo>
                      <a:pt x="f24" y="f25"/>
                    </a:lnTo>
                    <a:lnTo>
                      <a:pt x="f26" y="f25"/>
                    </a:lnTo>
                    <a:lnTo>
                      <a:pt x="f27" y="f28"/>
                    </a:lnTo>
                    <a:lnTo>
                      <a:pt x="f29" y="f30"/>
                    </a:lnTo>
                    <a:lnTo>
                      <a:pt x="f31" y="f32"/>
                    </a:lnTo>
                    <a:lnTo>
                      <a:pt x="f33" y="f34"/>
                    </a:lnTo>
                    <a:lnTo>
                      <a:pt x="f35" y="f36"/>
                    </a:lnTo>
                    <a:lnTo>
                      <a:pt x="f37" y="f38"/>
                    </a:lnTo>
                    <a:lnTo>
                      <a:pt x="f39" y="f40"/>
                    </a:lnTo>
                    <a:lnTo>
                      <a:pt x="f41" y="f42"/>
                    </a:lnTo>
                    <a:lnTo>
                      <a:pt x="f43" y="f44"/>
                    </a:lnTo>
                    <a:lnTo>
                      <a:pt x="f45" y="f44"/>
                    </a:lnTo>
                    <a:lnTo>
                      <a:pt x="f5" y="f46"/>
                    </a:lnTo>
                    <a:lnTo>
                      <a:pt x="f45" y="f47"/>
                    </a:lnTo>
                    <a:lnTo>
                      <a:pt x="f45" y="f48"/>
                    </a:lnTo>
                    <a:lnTo>
                      <a:pt x="f49" y="f50"/>
                    </a:lnTo>
                    <a:lnTo>
                      <a:pt x="f51" y="f52"/>
                    </a:lnTo>
                    <a:lnTo>
                      <a:pt x="f53" y="f54"/>
                    </a:lnTo>
                    <a:lnTo>
                      <a:pt x="f55" y="f56"/>
                    </a:lnTo>
                    <a:lnTo>
                      <a:pt x="f57" y="f58"/>
                    </a:lnTo>
                    <a:lnTo>
                      <a:pt x="f59" y="f60"/>
                    </a:lnTo>
                    <a:lnTo>
                      <a:pt x="f61" y="f62"/>
                    </a:lnTo>
                    <a:lnTo>
                      <a:pt x="f63" y="f62"/>
                    </a:lnTo>
                    <a:lnTo>
                      <a:pt x="f64" y="f60"/>
                    </a:lnTo>
                    <a:lnTo>
                      <a:pt x="f65" y="f66"/>
                    </a:lnTo>
                    <a:lnTo>
                      <a:pt x="f67" y="f68"/>
                    </a:lnTo>
                    <a:lnTo>
                      <a:pt x="f22" y="f69"/>
                    </a:lnTo>
                    <a:lnTo>
                      <a:pt x="f70" y="f71"/>
                    </a:lnTo>
                    <a:lnTo>
                      <a:pt x="f72" y="f73"/>
                    </a:lnTo>
                    <a:lnTo>
                      <a:pt x="f74" y="f75"/>
                    </a:lnTo>
                    <a:lnTo>
                      <a:pt x="f76" y="f77"/>
                    </a:lnTo>
                    <a:lnTo>
                      <a:pt x="f78" y="f79"/>
                    </a:lnTo>
                    <a:lnTo>
                      <a:pt x="f80" y="f69"/>
                    </a:lnTo>
                    <a:lnTo>
                      <a:pt x="f73" y="f81"/>
                    </a:lnTo>
                    <a:lnTo>
                      <a:pt x="f14" y="f82"/>
                    </a:lnTo>
                    <a:lnTo>
                      <a:pt x="f83" y="f84"/>
                    </a:lnTo>
                    <a:lnTo>
                      <a:pt x="f85" y="f86"/>
                    </a:lnTo>
                    <a:lnTo>
                      <a:pt x="f87" y="f88"/>
                    </a:lnTo>
                    <a:lnTo>
                      <a:pt x="f89" y="f90"/>
                    </a:lnTo>
                    <a:lnTo>
                      <a:pt x="f91" y="f92"/>
                    </a:lnTo>
                    <a:lnTo>
                      <a:pt x="f93" y="f7"/>
                    </a:lnTo>
                    <a:lnTo>
                      <a:pt x="f94" y="f7"/>
                    </a:lnTo>
                    <a:lnTo>
                      <a:pt x="f95" y="f7"/>
                    </a:lnTo>
                    <a:lnTo>
                      <a:pt x="f96" y="f91"/>
                    </a:lnTo>
                    <a:lnTo>
                      <a:pt x="f97" y="f98"/>
                    </a:lnTo>
                    <a:lnTo>
                      <a:pt x="f99" y="f8"/>
                    </a:lnTo>
                    <a:lnTo>
                      <a:pt x="f100" y="f58"/>
                    </a:lnTo>
                    <a:lnTo>
                      <a:pt x="f101" y="f102"/>
                    </a:lnTo>
                    <a:lnTo>
                      <a:pt x="f101" y="f103"/>
                    </a:lnTo>
                    <a:lnTo>
                      <a:pt x="f101" y="f104"/>
                    </a:lnTo>
                    <a:lnTo>
                      <a:pt x="f105" y="f106"/>
                    </a:lnTo>
                    <a:lnTo>
                      <a:pt x="f6" y="f107"/>
                    </a:lnTo>
                    <a:lnTo>
                      <a:pt x="f108" y="f109"/>
                    </a:lnTo>
                    <a:lnTo>
                      <a:pt x="f110" y="f111"/>
                    </a:lnTo>
                    <a:lnTo>
                      <a:pt x="f112" y="f113"/>
                    </a:lnTo>
                    <a:lnTo>
                      <a:pt x="f100" y="f114"/>
                    </a:lnTo>
                    <a:lnTo>
                      <a:pt x="f115" y="f116"/>
                    </a:lnTo>
                    <a:lnTo>
                      <a:pt x="f117" y="f118"/>
                    </a:lnTo>
                    <a:lnTo>
                      <a:pt x="f119" y="f120"/>
                    </a:lnTo>
                    <a:lnTo>
                      <a:pt x="f94" y="f121"/>
                    </a:lnTo>
                    <a:lnTo>
                      <a:pt x="f85" y="f19"/>
                    </a:lnTo>
                    <a:lnTo>
                      <a:pt x="f122" y="f28"/>
                    </a:lnTo>
                    <a:lnTo>
                      <a:pt x="f8" y="f9"/>
                    </a:lnTo>
                    <a:close/>
                  </a:path>
                </a:pathLst>
              </a:custGeom>
              <a:solidFill>
                <a:srgbClr val="5B9BD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endParaRPr lang="en-US" sz="1800" b="0" i="0" u="none" strike="noStrike" kern="0" cap="none" spc="0" baseline="0">
                  <a:solidFill>
                    <a:schemeClr val="bg1"/>
                  </a:solidFill>
                  <a:uFillTx/>
                  <a:latin typeface="Gulim" panose="020B0600000101010101" pitchFamily="34" charset="-127"/>
                  <a:ea typeface="Gulim" panose="020B0600000101010101" pitchFamily="34" charset="-127"/>
                </a:endParaRPr>
              </a:p>
            </p:txBody>
          </p:sp>
          <p:sp>
            <p:nvSpPr>
              <p:cNvPr id="63" name="Freeform 152"/>
              <p:cNvSpPr/>
              <p:nvPr/>
            </p:nvSpPr>
            <p:spPr>
              <a:xfrm>
                <a:off x="8228621" y="5853604"/>
                <a:ext cx="187863" cy="96130"/>
              </a:xfrm>
              <a:custGeom>
                <a:avLst/>
                <a:gdLst>
                  <a:gd name="f0" fmla="val 10800000"/>
                  <a:gd name="f1" fmla="val 5400000"/>
                  <a:gd name="f2" fmla="val 180"/>
                  <a:gd name="f3" fmla="val w"/>
                  <a:gd name="f4" fmla="val h"/>
                  <a:gd name="f5" fmla="val 0"/>
                  <a:gd name="f6" fmla="val 122"/>
                  <a:gd name="f7" fmla="val 65"/>
                  <a:gd name="f8" fmla="val 35"/>
                  <a:gd name="f9" fmla="val 45"/>
                  <a:gd name="f10" fmla="val 15"/>
                  <a:gd name="f11" fmla="val 31"/>
                  <a:gd name="f12" fmla="val 73"/>
                  <a:gd name="f13" fmla="val 3"/>
                  <a:gd name="f14" fmla="val 10"/>
                  <a:gd name="f15" fmla="val 100"/>
                  <a:gd name="f16" fmla="val 38"/>
                  <a:gd name="f17" fmla="+- 0 0 -90"/>
                  <a:gd name="f18" fmla="*/ f3 1 122"/>
                  <a:gd name="f19" fmla="*/ f4 1 65"/>
                  <a:gd name="f20" fmla="val f5"/>
                  <a:gd name="f21" fmla="val f6"/>
                  <a:gd name="f22" fmla="val f7"/>
                  <a:gd name="f23" fmla="*/ f17 f0 1"/>
                  <a:gd name="f24" fmla="+- f22 0 f20"/>
                  <a:gd name="f25" fmla="+- f21 0 f20"/>
                  <a:gd name="f26" fmla="*/ f23 1 f2"/>
                  <a:gd name="f27" fmla="*/ f25 1 122"/>
                  <a:gd name="f28" fmla="*/ f24 1 65"/>
                  <a:gd name="f29" fmla="*/ 65 f25 1"/>
                  <a:gd name="f30" fmla="*/ 65 f24 1"/>
                  <a:gd name="f31" fmla="*/ 35 f25 1"/>
                  <a:gd name="f32" fmla="*/ 45 f24 1"/>
                  <a:gd name="f33" fmla="*/ 0 f25 1"/>
                  <a:gd name="f34" fmla="*/ 15 f24 1"/>
                  <a:gd name="f35" fmla="*/ 31 f25 1"/>
                  <a:gd name="f36" fmla="*/ 0 f24 1"/>
                  <a:gd name="f37" fmla="*/ 73 f25 1"/>
                  <a:gd name="f38" fmla="*/ 3 f24 1"/>
                  <a:gd name="f39" fmla="*/ 122 f25 1"/>
                  <a:gd name="f40" fmla="*/ 10 f24 1"/>
                  <a:gd name="f41" fmla="*/ 100 f25 1"/>
                  <a:gd name="f42" fmla="*/ 38 f24 1"/>
                  <a:gd name="f43" fmla="+- f26 0 f1"/>
                  <a:gd name="f44" fmla="*/ f29 1 122"/>
                  <a:gd name="f45" fmla="*/ f30 1 65"/>
                  <a:gd name="f46" fmla="*/ f31 1 122"/>
                  <a:gd name="f47" fmla="*/ f32 1 65"/>
                  <a:gd name="f48" fmla="*/ f33 1 122"/>
                  <a:gd name="f49" fmla="*/ f34 1 65"/>
                  <a:gd name="f50" fmla="*/ f35 1 122"/>
                  <a:gd name="f51" fmla="*/ f36 1 65"/>
                  <a:gd name="f52" fmla="*/ f37 1 122"/>
                  <a:gd name="f53" fmla="*/ f38 1 65"/>
                  <a:gd name="f54" fmla="*/ f39 1 122"/>
                  <a:gd name="f55" fmla="*/ f40 1 65"/>
                  <a:gd name="f56" fmla="*/ f41 1 122"/>
                  <a:gd name="f57" fmla="*/ f42 1 65"/>
                  <a:gd name="f58" fmla="*/ f44 1 f27"/>
                  <a:gd name="f59" fmla="*/ f45 1 f28"/>
                  <a:gd name="f60" fmla="*/ f46 1 f27"/>
                  <a:gd name="f61" fmla="*/ f47 1 f28"/>
                  <a:gd name="f62" fmla="*/ f48 1 f27"/>
                  <a:gd name="f63" fmla="*/ f49 1 f28"/>
                  <a:gd name="f64" fmla="*/ f50 1 f27"/>
                  <a:gd name="f65" fmla="*/ f51 1 f28"/>
                  <a:gd name="f66" fmla="*/ f52 1 f27"/>
                  <a:gd name="f67" fmla="*/ f53 1 f28"/>
                  <a:gd name="f68" fmla="*/ f54 1 f27"/>
                  <a:gd name="f69" fmla="*/ f55 1 f28"/>
                  <a:gd name="f70" fmla="*/ f56 1 f27"/>
                  <a:gd name="f71" fmla="*/ f57 1 f28"/>
                  <a:gd name="f72" fmla="*/ f62 f18 1"/>
                  <a:gd name="f73" fmla="*/ f68 f18 1"/>
                  <a:gd name="f74" fmla="*/ f59 f19 1"/>
                  <a:gd name="f75" fmla="*/ f65 f19 1"/>
                  <a:gd name="f76" fmla="*/ f58 f18 1"/>
                  <a:gd name="f77" fmla="*/ f60 f18 1"/>
                  <a:gd name="f78" fmla="*/ f61 f19 1"/>
                  <a:gd name="f79" fmla="*/ f63 f19 1"/>
                  <a:gd name="f80" fmla="*/ f64 f18 1"/>
                  <a:gd name="f81" fmla="*/ f66 f18 1"/>
                  <a:gd name="f82" fmla="*/ f67 f19 1"/>
                  <a:gd name="f83" fmla="*/ f69 f19 1"/>
                  <a:gd name="f84" fmla="*/ f70 f18 1"/>
                  <a:gd name="f85" fmla="*/ f71 f19 1"/>
                </a:gdLst>
                <a:ahLst/>
                <a:cxnLst>
                  <a:cxn ang="3">
                    <a:pos x="hc" y="t"/>
                  </a:cxn>
                  <a:cxn ang="0">
                    <a:pos x="r" y="vc"/>
                  </a:cxn>
                  <a:cxn ang="cd4">
                    <a:pos x="hc" y="b"/>
                  </a:cxn>
                  <a:cxn ang="cd2">
                    <a:pos x="l" y="vc"/>
                  </a:cxn>
                  <a:cxn ang="f43">
                    <a:pos x="f76" y="f74"/>
                  </a:cxn>
                  <a:cxn ang="f43">
                    <a:pos x="f77" y="f78"/>
                  </a:cxn>
                  <a:cxn ang="f43">
                    <a:pos x="f72" y="f79"/>
                  </a:cxn>
                  <a:cxn ang="f43">
                    <a:pos x="f80" y="f75"/>
                  </a:cxn>
                  <a:cxn ang="f43">
                    <a:pos x="f81" y="f82"/>
                  </a:cxn>
                  <a:cxn ang="f43">
                    <a:pos x="f73" y="f83"/>
                  </a:cxn>
                  <a:cxn ang="f43">
                    <a:pos x="f84" y="f85"/>
                  </a:cxn>
                  <a:cxn ang="f43">
                    <a:pos x="f76" y="f74"/>
                  </a:cxn>
                </a:cxnLst>
                <a:rect l="f72" t="f75" r="f73" b="f74"/>
                <a:pathLst>
                  <a:path w="122" h="65">
                    <a:moveTo>
                      <a:pt x="f7" y="f7"/>
                    </a:moveTo>
                    <a:lnTo>
                      <a:pt x="f8" y="f9"/>
                    </a:lnTo>
                    <a:lnTo>
                      <a:pt x="f5" y="f10"/>
                    </a:lnTo>
                    <a:lnTo>
                      <a:pt x="f11" y="f5"/>
                    </a:lnTo>
                    <a:lnTo>
                      <a:pt x="f12" y="f13"/>
                    </a:lnTo>
                    <a:lnTo>
                      <a:pt x="f6" y="f14"/>
                    </a:lnTo>
                    <a:lnTo>
                      <a:pt x="f15" y="f16"/>
                    </a:lnTo>
                    <a:lnTo>
                      <a:pt x="f7" y="f7"/>
                    </a:lnTo>
                    <a:close/>
                  </a:path>
                </a:pathLst>
              </a:custGeom>
              <a:solidFill>
                <a:srgbClr val="5B9BD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endParaRPr lang="en-US" sz="1800" b="0" i="0" u="none" strike="noStrike" kern="0" cap="none" spc="0" baseline="0">
                  <a:solidFill>
                    <a:schemeClr val="bg1"/>
                  </a:solidFill>
                  <a:uFillTx/>
                  <a:latin typeface="Gulim" panose="020B0600000101010101" pitchFamily="34" charset="-127"/>
                  <a:ea typeface="Gulim" panose="020B0600000101010101" pitchFamily="34" charset="-127"/>
                </a:endParaRPr>
              </a:p>
            </p:txBody>
          </p:sp>
          <p:sp>
            <p:nvSpPr>
              <p:cNvPr id="64" name="Freeform 153"/>
              <p:cNvSpPr/>
              <p:nvPr/>
            </p:nvSpPr>
            <p:spPr>
              <a:xfrm>
                <a:off x="8784512" y="5853604"/>
                <a:ext cx="175546" cy="173031"/>
              </a:xfrm>
              <a:custGeom>
                <a:avLst/>
                <a:gdLst>
                  <a:gd name="f0" fmla="val 10800000"/>
                  <a:gd name="f1" fmla="val 5400000"/>
                  <a:gd name="f2" fmla="val 180"/>
                  <a:gd name="f3" fmla="val w"/>
                  <a:gd name="f4" fmla="val h"/>
                  <a:gd name="f5" fmla="val 0"/>
                  <a:gd name="f6" fmla="val 114"/>
                  <a:gd name="f7" fmla="val 117"/>
                  <a:gd name="f8" fmla="val 42"/>
                  <a:gd name="f9" fmla="val 99"/>
                  <a:gd name="f10" fmla="val 53"/>
                  <a:gd name="f11" fmla="val 3"/>
                  <a:gd name="f12" fmla="val 75"/>
                  <a:gd name="f13" fmla="val 107"/>
                  <a:gd name="f14" fmla="val 67"/>
                  <a:gd name="f15" fmla="val 87"/>
                  <a:gd name="f16" fmla="+- 0 0 -90"/>
                  <a:gd name="f17" fmla="*/ f3 1 114"/>
                  <a:gd name="f18" fmla="*/ f4 1 117"/>
                  <a:gd name="f19" fmla="val f5"/>
                  <a:gd name="f20" fmla="val f6"/>
                  <a:gd name="f21" fmla="val f7"/>
                  <a:gd name="f22" fmla="*/ f16 f0 1"/>
                  <a:gd name="f23" fmla="+- f21 0 f19"/>
                  <a:gd name="f24" fmla="+- f20 0 f19"/>
                  <a:gd name="f25" fmla="*/ f22 1 f2"/>
                  <a:gd name="f26" fmla="*/ f24 1 114"/>
                  <a:gd name="f27" fmla="*/ f23 1 117"/>
                  <a:gd name="f28" fmla="*/ 42 f24 1"/>
                  <a:gd name="f29" fmla="*/ 117 f23 1"/>
                  <a:gd name="f30" fmla="*/ 0 f24 1"/>
                  <a:gd name="f31" fmla="*/ 99 f23 1"/>
                  <a:gd name="f32" fmla="*/ 53 f23 1"/>
                  <a:gd name="f33" fmla="*/ 3 f23 1"/>
                  <a:gd name="f34" fmla="*/ 75 f24 1"/>
                  <a:gd name="f35" fmla="*/ 0 f23 1"/>
                  <a:gd name="f36" fmla="*/ 114 f24 1"/>
                  <a:gd name="f37" fmla="*/ 107 f24 1"/>
                  <a:gd name="f38" fmla="*/ 67 f24 1"/>
                  <a:gd name="f39" fmla="*/ 87 f23 1"/>
                  <a:gd name="f40" fmla="+- f25 0 f1"/>
                  <a:gd name="f41" fmla="*/ f28 1 114"/>
                  <a:gd name="f42" fmla="*/ f29 1 117"/>
                  <a:gd name="f43" fmla="*/ f30 1 114"/>
                  <a:gd name="f44" fmla="*/ f31 1 117"/>
                  <a:gd name="f45" fmla="*/ f32 1 117"/>
                  <a:gd name="f46" fmla="*/ f33 1 117"/>
                  <a:gd name="f47" fmla="*/ f34 1 114"/>
                  <a:gd name="f48" fmla="*/ f35 1 117"/>
                  <a:gd name="f49" fmla="*/ f36 1 114"/>
                  <a:gd name="f50" fmla="*/ f37 1 114"/>
                  <a:gd name="f51" fmla="*/ f38 1 114"/>
                  <a:gd name="f52" fmla="*/ f39 1 117"/>
                  <a:gd name="f53" fmla="*/ f41 1 f26"/>
                  <a:gd name="f54" fmla="*/ f42 1 f27"/>
                  <a:gd name="f55" fmla="*/ f43 1 f26"/>
                  <a:gd name="f56" fmla="*/ f44 1 f27"/>
                  <a:gd name="f57" fmla="*/ f45 1 f27"/>
                  <a:gd name="f58" fmla="*/ f46 1 f27"/>
                  <a:gd name="f59" fmla="*/ f47 1 f26"/>
                  <a:gd name="f60" fmla="*/ f48 1 f27"/>
                  <a:gd name="f61" fmla="*/ f49 1 f26"/>
                  <a:gd name="f62" fmla="*/ f50 1 f26"/>
                  <a:gd name="f63" fmla="*/ f51 1 f26"/>
                  <a:gd name="f64" fmla="*/ f52 1 f27"/>
                  <a:gd name="f65" fmla="*/ f55 f17 1"/>
                  <a:gd name="f66" fmla="*/ f61 f17 1"/>
                  <a:gd name="f67" fmla="*/ f54 f18 1"/>
                  <a:gd name="f68" fmla="*/ f60 f18 1"/>
                  <a:gd name="f69" fmla="*/ f53 f17 1"/>
                  <a:gd name="f70" fmla="*/ f56 f18 1"/>
                  <a:gd name="f71" fmla="*/ f57 f18 1"/>
                  <a:gd name="f72" fmla="*/ f58 f18 1"/>
                  <a:gd name="f73" fmla="*/ f59 f17 1"/>
                  <a:gd name="f74" fmla="*/ f62 f17 1"/>
                  <a:gd name="f75" fmla="*/ f63 f17 1"/>
                  <a:gd name="f76" fmla="*/ f64 f18 1"/>
                </a:gdLst>
                <a:ahLst/>
                <a:cxnLst>
                  <a:cxn ang="3">
                    <a:pos x="hc" y="t"/>
                  </a:cxn>
                  <a:cxn ang="0">
                    <a:pos x="r" y="vc"/>
                  </a:cxn>
                  <a:cxn ang="cd4">
                    <a:pos x="hc" y="b"/>
                  </a:cxn>
                  <a:cxn ang="cd2">
                    <a:pos x="l" y="vc"/>
                  </a:cxn>
                  <a:cxn ang="f40">
                    <a:pos x="f69" y="f67"/>
                  </a:cxn>
                  <a:cxn ang="f40">
                    <a:pos x="f65" y="f70"/>
                  </a:cxn>
                  <a:cxn ang="f40">
                    <a:pos x="f69" y="f71"/>
                  </a:cxn>
                  <a:cxn ang="f40">
                    <a:pos x="f69" y="f72"/>
                  </a:cxn>
                  <a:cxn ang="f40">
                    <a:pos x="f73" y="f68"/>
                  </a:cxn>
                  <a:cxn ang="f40">
                    <a:pos x="f66" y="f68"/>
                  </a:cxn>
                  <a:cxn ang="f40">
                    <a:pos x="f74" y="f71"/>
                  </a:cxn>
                  <a:cxn ang="f40">
                    <a:pos x="f75" y="f76"/>
                  </a:cxn>
                  <a:cxn ang="f40">
                    <a:pos x="f69" y="f67"/>
                  </a:cxn>
                </a:cxnLst>
                <a:rect l="f65" t="f68" r="f66" b="f67"/>
                <a:pathLst>
                  <a:path w="114" h="117">
                    <a:moveTo>
                      <a:pt x="f8" y="f7"/>
                    </a:moveTo>
                    <a:lnTo>
                      <a:pt x="f5" y="f9"/>
                    </a:lnTo>
                    <a:lnTo>
                      <a:pt x="f8" y="f10"/>
                    </a:lnTo>
                    <a:lnTo>
                      <a:pt x="f8" y="f11"/>
                    </a:lnTo>
                    <a:lnTo>
                      <a:pt x="f12" y="f5"/>
                    </a:lnTo>
                    <a:lnTo>
                      <a:pt x="f6" y="f5"/>
                    </a:lnTo>
                    <a:lnTo>
                      <a:pt x="f13" y="f10"/>
                    </a:lnTo>
                    <a:lnTo>
                      <a:pt x="f14" y="f15"/>
                    </a:lnTo>
                    <a:lnTo>
                      <a:pt x="f8" y="f7"/>
                    </a:lnTo>
                    <a:close/>
                  </a:path>
                </a:pathLst>
              </a:custGeom>
              <a:solidFill>
                <a:srgbClr val="5B9BD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endParaRPr lang="en-US" sz="1800" b="0" i="0" u="none" strike="noStrike" kern="0" cap="none" spc="0" baseline="0">
                  <a:solidFill>
                    <a:schemeClr val="bg1"/>
                  </a:solidFill>
                  <a:uFillTx/>
                  <a:latin typeface="Gulim" panose="020B0600000101010101" pitchFamily="34" charset="-127"/>
                  <a:ea typeface="Gulim" panose="020B0600000101010101" pitchFamily="34" charset="-127"/>
                </a:endParaRPr>
              </a:p>
            </p:txBody>
          </p:sp>
          <p:sp>
            <p:nvSpPr>
              <p:cNvPr id="65" name="Freeform 154"/>
              <p:cNvSpPr/>
              <p:nvPr/>
            </p:nvSpPr>
            <p:spPr>
              <a:xfrm>
                <a:off x="8913854" y="5699802"/>
                <a:ext cx="164765" cy="124230"/>
              </a:xfrm>
              <a:custGeom>
                <a:avLst/>
                <a:gdLst>
                  <a:gd name="f0" fmla="val 10800000"/>
                  <a:gd name="f1" fmla="val 5400000"/>
                  <a:gd name="f2" fmla="val 180"/>
                  <a:gd name="f3" fmla="val w"/>
                  <a:gd name="f4" fmla="val h"/>
                  <a:gd name="f5" fmla="val 0"/>
                  <a:gd name="f6" fmla="val 107"/>
                  <a:gd name="f7" fmla="val 84"/>
                  <a:gd name="f8" fmla="val 26"/>
                  <a:gd name="f9" fmla="val 77"/>
                  <a:gd name="f10" fmla="val 27"/>
                  <a:gd name="f11" fmla="val 30"/>
                  <a:gd name="f12" fmla="val 3"/>
                  <a:gd name="f13" fmla="val 42"/>
                  <a:gd name="f14" fmla="val 12"/>
                  <a:gd name="f15" fmla="val 57"/>
                  <a:gd name="f16" fmla="val 19"/>
                  <a:gd name="f17" fmla="val 65"/>
                  <a:gd name="f18" fmla="val 22"/>
                  <a:gd name="f19" fmla="val 72"/>
                  <a:gd name="f20" fmla="val 86"/>
                  <a:gd name="f21" fmla="val 24"/>
                  <a:gd name="f22" fmla="val 92"/>
                  <a:gd name="f23" fmla="val 25"/>
                  <a:gd name="f24" fmla="val 98"/>
                  <a:gd name="f25" fmla="val 102"/>
                  <a:gd name="f26" fmla="val 105"/>
                  <a:gd name="f27" fmla="val 35"/>
                  <a:gd name="f28" fmla="val 39"/>
                  <a:gd name="f29" fmla="val 47"/>
                  <a:gd name="f30" fmla="val 104"/>
                  <a:gd name="f31" fmla="val 53"/>
                  <a:gd name="f32" fmla="val 99"/>
                  <a:gd name="f33" fmla="val 59"/>
                  <a:gd name="f34" fmla="val 95"/>
                  <a:gd name="f35" fmla="val 89"/>
                  <a:gd name="f36" fmla="val 71"/>
                  <a:gd name="f37" fmla="val 80"/>
                  <a:gd name="f38" fmla="val 78"/>
                  <a:gd name="f39" fmla="val 75"/>
                  <a:gd name="f40" fmla="val 50"/>
                  <a:gd name="f41" fmla="+- 0 0 -90"/>
                  <a:gd name="f42" fmla="*/ f3 1 107"/>
                  <a:gd name="f43" fmla="*/ f4 1 84"/>
                  <a:gd name="f44" fmla="val f5"/>
                  <a:gd name="f45" fmla="val f6"/>
                  <a:gd name="f46" fmla="val f7"/>
                  <a:gd name="f47" fmla="*/ f41 f0 1"/>
                  <a:gd name="f48" fmla="+- f46 0 f44"/>
                  <a:gd name="f49" fmla="+- f45 0 f44"/>
                  <a:gd name="f50" fmla="*/ f47 1 f2"/>
                  <a:gd name="f51" fmla="*/ f49 1 107"/>
                  <a:gd name="f52" fmla="*/ f48 1 84"/>
                  <a:gd name="f53" fmla="*/ 26 f49 1"/>
                  <a:gd name="f54" fmla="*/ 77 f48 1"/>
                  <a:gd name="f55" fmla="*/ 0 f49 1"/>
                  <a:gd name="f56" fmla="*/ 27 f48 1"/>
                  <a:gd name="f57" fmla="*/ 0 f48 1"/>
                  <a:gd name="f58" fmla="*/ 30 f49 1"/>
                  <a:gd name="f59" fmla="*/ 3 f48 1"/>
                  <a:gd name="f60" fmla="*/ 42 f49 1"/>
                  <a:gd name="f61" fmla="*/ 12 f48 1"/>
                  <a:gd name="f62" fmla="*/ 57 f49 1"/>
                  <a:gd name="f63" fmla="*/ 19 f48 1"/>
                  <a:gd name="f64" fmla="*/ 65 f49 1"/>
                  <a:gd name="f65" fmla="*/ 22 f48 1"/>
                  <a:gd name="f66" fmla="*/ 72 f49 1"/>
                  <a:gd name="f67" fmla="*/ 86 f49 1"/>
                  <a:gd name="f68" fmla="*/ 24 f48 1"/>
                  <a:gd name="f69" fmla="*/ 92 f49 1"/>
                  <a:gd name="f70" fmla="*/ 25 f48 1"/>
                  <a:gd name="f71" fmla="*/ 98 f49 1"/>
                  <a:gd name="f72" fmla="*/ 102 f49 1"/>
                  <a:gd name="f73" fmla="*/ 30 f48 1"/>
                  <a:gd name="f74" fmla="*/ 105 f49 1"/>
                  <a:gd name="f75" fmla="*/ 35 f48 1"/>
                  <a:gd name="f76" fmla="*/ 107 f49 1"/>
                  <a:gd name="f77" fmla="*/ 39 f48 1"/>
                  <a:gd name="f78" fmla="*/ 47 f48 1"/>
                  <a:gd name="f79" fmla="*/ 104 f49 1"/>
                  <a:gd name="f80" fmla="*/ 53 f48 1"/>
                  <a:gd name="f81" fmla="*/ 99 f49 1"/>
                  <a:gd name="f82" fmla="*/ 59 f48 1"/>
                  <a:gd name="f83" fmla="*/ 95 f49 1"/>
                  <a:gd name="f84" fmla="*/ 65 f48 1"/>
                  <a:gd name="f85" fmla="*/ 89 f49 1"/>
                  <a:gd name="f86" fmla="*/ 71 f48 1"/>
                  <a:gd name="f87" fmla="*/ 80 f49 1"/>
                  <a:gd name="f88" fmla="*/ 78 f48 1"/>
                  <a:gd name="f89" fmla="*/ 75 f49 1"/>
                  <a:gd name="f90" fmla="*/ 80 f48 1"/>
                  <a:gd name="f91" fmla="*/ 50 f49 1"/>
                  <a:gd name="f92" fmla="*/ 84 f48 1"/>
                  <a:gd name="f93" fmla="+- f50 0 f1"/>
                  <a:gd name="f94" fmla="*/ f53 1 107"/>
                  <a:gd name="f95" fmla="*/ f54 1 84"/>
                  <a:gd name="f96" fmla="*/ f55 1 107"/>
                  <a:gd name="f97" fmla="*/ f56 1 84"/>
                  <a:gd name="f98" fmla="*/ f57 1 84"/>
                  <a:gd name="f99" fmla="*/ f58 1 107"/>
                  <a:gd name="f100" fmla="*/ f59 1 84"/>
                  <a:gd name="f101" fmla="*/ f60 1 107"/>
                  <a:gd name="f102" fmla="*/ f61 1 84"/>
                  <a:gd name="f103" fmla="*/ f62 1 107"/>
                  <a:gd name="f104" fmla="*/ f63 1 84"/>
                  <a:gd name="f105" fmla="*/ f64 1 107"/>
                  <a:gd name="f106" fmla="*/ f65 1 84"/>
                  <a:gd name="f107" fmla="*/ f66 1 107"/>
                  <a:gd name="f108" fmla="*/ f67 1 107"/>
                  <a:gd name="f109" fmla="*/ f68 1 84"/>
                  <a:gd name="f110" fmla="*/ f69 1 107"/>
                  <a:gd name="f111" fmla="*/ f70 1 84"/>
                  <a:gd name="f112" fmla="*/ f71 1 107"/>
                  <a:gd name="f113" fmla="*/ f72 1 107"/>
                  <a:gd name="f114" fmla="*/ f73 1 84"/>
                  <a:gd name="f115" fmla="*/ f74 1 107"/>
                  <a:gd name="f116" fmla="*/ f75 1 84"/>
                  <a:gd name="f117" fmla="*/ f76 1 107"/>
                  <a:gd name="f118" fmla="*/ f77 1 84"/>
                  <a:gd name="f119" fmla="*/ f78 1 84"/>
                  <a:gd name="f120" fmla="*/ f79 1 107"/>
                  <a:gd name="f121" fmla="*/ f80 1 84"/>
                  <a:gd name="f122" fmla="*/ f81 1 107"/>
                  <a:gd name="f123" fmla="*/ f82 1 84"/>
                  <a:gd name="f124" fmla="*/ f83 1 107"/>
                  <a:gd name="f125" fmla="*/ f84 1 84"/>
                  <a:gd name="f126" fmla="*/ f85 1 107"/>
                  <a:gd name="f127" fmla="*/ f86 1 84"/>
                  <a:gd name="f128" fmla="*/ f87 1 107"/>
                  <a:gd name="f129" fmla="*/ f88 1 84"/>
                  <a:gd name="f130" fmla="*/ f89 1 107"/>
                  <a:gd name="f131" fmla="*/ f90 1 84"/>
                  <a:gd name="f132" fmla="*/ f91 1 107"/>
                  <a:gd name="f133" fmla="*/ f92 1 84"/>
                  <a:gd name="f134" fmla="*/ f94 1 f51"/>
                  <a:gd name="f135" fmla="*/ f95 1 f52"/>
                  <a:gd name="f136" fmla="*/ f96 1 f51"/>
                  <a:gd name="f137" fmla="*/ f97 1 f52"/>
                  <a:gd name="f138" fmla="*/ f98 1 f52"/>
                  <a:gd name="f139" fmla="*/ f99 1 f51"/>
                  <a:gd name="f140" fmla="*/ f100 1 f52"/>
                  <a:gd name="f141" fmla="*/ f101 1 f51"/>
                  <a:gd name="f142" fmla="*/ f102 1 f52"/>
                  <a:gd name="f143" fmla="*/ f103 1 f51"/>
                  <a:gd name="f144" fmla="*/ f104 1 f52"/>
                  <a:gd name="f145" fmla="*/ f105 1 f51"/>
                  <a:gd name="f146" fmla="*/ f106 1 f52"/>
                  <a:gd name="f147" fmla="*/ f107 1 f51"/>
                  <a:gd name="f148" fmla="*/ f108 1 f51"/>
                  <a:gd name="f149" fmla="*/ f109 1 f52"/>
                  <a:gd name="f150" fmla="*/ f110 1 f51"/>
                  <a:gd name="f151" fmla="*/ f111 1 f52"/>
                  <a:gd name="f152" fmla="*/ f112 1 f51"/>
                  <a:gd name="f153" fmla="*/ f113 1 f51"/>
                  <a:gd name="f154" fmla="*/ f114 1 f52"/>
                  <a:gd name="f155" fmla="*/ f115 1 f51"/>
                  <a:gd name="f156" fmla="*/ f116 1 f52"/>
                  <a:gd name="f157" fmla="*/ f117 1 f51"/>
                  <a:gd name="f158" fmla="*/ f118 1 f52"/>
                  <a:gd name="f159" fmla="*/ f119 1 f52"/>
                  <a:gd name="f160" fmla="*/ f120 1 f51"/>
                  <a:gd name="f161" fmla="*/ f121 1 f52"/>
                  <a:gd name="f162" fmla="*/ f122 1 f51"/>
                  <a:gd name="f163" fmla="*/ f123 1 f52"/>
                  <a:gd name="f164" fmla="*/ f124 1 f51"/>
                  <a:gd name="f165" fmla="*/ f125 1 f52"/>
                  <a:gd name="f166" fmla="*/ f126 1 f51"/>
                  <a:gd name="f167" fmla="*/ f127 1 f52"/>
                  <a:gd name="f168" fmla="*/ f128 1 f51"/>
                  <a:gd name="f169" fmla="*/ f129 1 f52"/>
                  <a:gd name="f170" fmla="*/ f130 1 f51"/>
                  <a:gd name="f171" fmla="*/ f131 1 f52"/>
                  <a:gd name="f172" fmla="*/ f132 1 f51"/>
                  <a:gd name="f173" fmla="*/ f133 1 f52"/>
                  <a:gd name="f174" fmla="*/ f136 f42 1"/>
                  <a:gd name="f175" fmla="*/ f157 f42 1"/>
                  <a:gd name="f176" fmla="*/ f173 f43 1"/>
                  <a:gd name="f177" fmla="*/ f138 f43 1"/>
                  <a:gd name="f178" fmla="*/ f134 f42 1"/>
                  <a:gd name="f179" fmla="*/ f135 f43 1"/>
                  <a:gd name="f180" fmla="*/ f137 f43 1"/>
                  <a:gd name="f181" fmla="*/ f139 f42 1"/>
                  <a:gd name="f182" fmla="*/ f140 f43 1"/>
                  <a:gd name="f183" fmla="*/ f141 f42 1"/>
                  <a:gd name="f184" fmla="*/ f142 f43 1"/>
                  <a:gd name="f185" fmla="*/ f143 f42 1"/>
                  <a:gd name="f186" fmla="*/ f144 f43 1"/>
                  <a:gd name="f187" fmla="*/ f145 f42 1"/>
                  <a:gd name="f188" fmla="*/ f146 f43 1"/>
                  <a:gd name="f189" fmla="*/ f147 f42 1"/>
                  <a:gd name="f190" fmla="*/ f148 f42 1"/>
                  <a:gd name="f191" fmla="*/ f149 f43 1"/>
                  <a:gd name="f192" fmla="*/ f150 f42 1"/>
                  <a:gd name="f193" fmla="*/ f151 f43 1"/>
                  <a:gd name="f194" fmla="*/ f152 f42 1"/>
                  <a:gd name="f195" fmla="*/ f153 f42 1"/>
                  <a:gd name="f196" fmla="*/ f154 f43 1"/>
                  <a:gd name="f197" fmla="*/ f155 f42 1"/>
                  <a:gd name="f198" fmla="*/ f156 f43 1"/>
                  <a:gd name="f199" fmla="*/ f158 f43 1"/>
                  <a:gd name="f200" fmla="*/ f159 f43 1"/>
                  <a:gd name="f201" fmla="*/ f160 f42 1"/>
                  <a:gd name="f202" fmla="*/ f161 f43 1"/>
                  <a:gd name="f203" fmla="*/ f162 f42 1"/>
                  <a:gd name="f204" fmla="*/ f163 f43 1"/>
                  <a:gd name="f205" fmla="*/ f164 f42 1"/>
                  <a:gd name="f206" fmla="*/ f165 f43 1"/>
                  <a:gd name="f207" fmla="*/ f166 f42 1"/>
                  <a:gd name="f208" fmla="*/ f167 f43 1"/>
                  <a:gd name="f209" fmla="*/ f168 f42 1"/>
                  <a:gd name="f210" fmla="*/ f169 f43 1"/>
                  <a:gd name="f211" fmla="*/ f170 f42 1"/>
                  <a:gd name="f212" fmla="*/ f171 f43 1"/>
                  <a:gd name="f213" fmla="*/ f172 f42 1"/>
                </a:gdLst>
                <a:ahLst/>
                <a:cxnLst>
                  <a:cxn ang="3">
                    <a:pos x="hc" y="t"/>
                  </a:cxn>
                  <a:cxn ang="0">
                    <a:pos x="r" y="vc"/>
                  </a:cxn>
                  <a:cxn ang="cd4">
                    <a:pos x="hc" y="b"/>
                  </a:cxn>
                  <a:cxn ang="cd2">
                    <a:pos x="l" y="vc"/>
                  </a:cxn>
                  <a:cxn ang="f93">
                    <a:pos x="f178" y="f179"/>
                  </a:cxn>
                  <a:cxn ang="f93">
                    <a:pos x="f174" y="f180"/>
                  </a:cxn>
                  <a:cxn ang="f93">
                    <a:pos x="f178" y="f177"/>
                  </a:cxn>
                  <a:cxn ang="f93">
                    <a:pos x="f178" y="f177"/>
                  </a:cxn>
                  <a:cxn ang="f93">
                    <a:pos x="f181" y="f182"/>
                  </a:cxn>
                  <a:cxn ang="f93">
                    <a:pos x="f183" y="f184"/>
                  </a:cxn>
                  <a:cxn ang="f93">
                    <a:pos x="f185" y="f186"/>
                  </a:cxn>
                  <a:cxn ang="f93">
                    <a:pos x="f187" y="f188"/>
                  </a:cxn>
                  <a:cxn ang="f93">
                    <a:pos x="f189" y="f188"/>
                  </a:cxn>
                  <a:cxn ang="f93">
                    <a:pos x="f189" y="f188"/>
                  </a:cxn>
                  <a:cxn ang="f93">
                    <a:pos x="f190" y="f191"/>
                  </a:cxn>
                  <a:cxn ang="f93">
                    <a:pos x="f192" y="f193"/>
                  </a:cxn>
                  <a:cxn ang="f93">
                    <a:pos x="f194" y="f180"/>
                  </a:cxn>
                  <a:cxn ang="f93">
                    <a:pos x="f195" y="f196"/>
                  </a:cxn>
                  <a:cxn ang="f93">
                    <a:pos x="f197" y="f198"/>
                  </a:cxn>
                  <a:cxn ang="f93">
                    <a:pos x="f175" y="f199"/>
                  </a:cxn>
                  <a:cxn ang="f93">
                    <a:pos x="f175" y="f200"/>
                  </a:cxn>
                  <a:cxn ang="f93">
                    <a:pos x="f175" y="f200"/>
                  </a:cxn>
                  <a:cxn ang="f93">
                    <a:pos x="f201" y="f202"/>
                  </a:cxn>
                  <a:cxn ang="f93">
                    <a:pos x="f203" y="f204"/>
                  </a:cxn>
                  <a:cxn ang="f93">
                    <a:pos x="f205" y="f206"/>
                  </a:cxn>
                  <a:cxn ang="f93">
                    <a:pos x="f207" y="f208"/>
                  </a:cxn>
                  <a:cxn ang="f93">
                    <a:pos x="f209" y="f210"/>
                  </a:cxn>
                  <a:cxn ang="f93">
                    <a:pos x="f211" y="f212"/>
                  </a:cxn>
                  <a:cxn ang="f93">
                    <a:pos x="f213" y="f176"/>
                  </a:cxn>
                  <a:cxn ang="f93">
                    <a:pos x="f178" y="f179"/>
                  </a:cxn>
                </a:cxnLst>
                <a:rect l="f174" t="f177" r="f175" b="f176"/>
                <a:pathLst>
                  <a:path w="107" h="84">
                    <a:moveTo>
                      <a:pt x="f8" y="f9"/>
                    </a:moveTo>
                    <a:lnTo>
                      <a:pt x="f5" y="f10"/>
                    </a:lnTo>
                    <a:lnTo>
                      <a:pt x="f8" y="f5"/>
                    </a:lnTo>
                    <a:lnTo>
                      <a:pt x="f11" y="f12"/>
                    </a:lnTo>
                    <a:lnTo>
                      <a:pt x="f13" y="f14"/>
                    </a:lnTo>
                    <a:lnTo>
                      <a:pt x="f15" y="f16"/>
                    </a:lnTo>
                    <a:lnTo>
                      <a:pt x="f17" y="f18"/>
                    </a:lnTo>
                    <a:lnTo>
                      <a:pt x="f19" y="f18"/>
                    </a:lnTo>
                    <a:lnTo>
                      <a:pt x="f20" y="f21"/>
                    </a:lnTo>
                    <a:lnTo>
                      <a:pt x="f22" y="f23"/>
                    </a:lnTo>
                    <a:lnTo>
                      <a:pt x="f24" y="f10"/>
                    </a:lnTo>
                    <a:lnTo>
                      <a:pt x="f25" y="f11"/>
                    </a:lnTo>
                    <a:lnTo>
                      <a:pt x="f26" y="f27"/>
                    </a:lnTo>
                    <a:lnTo>
                      <a:pt x="f6" y="f28"/>
                    </a:lnTo>
                    <a:lnTo>
                      <a:pt x="f6" y="f29"/>
                    </a:lnTo>
                    <a:lnTo>
                      <a:pt x="f30" y="f31"/>
                    </a:lnTo>
                    <a:lnTo>
                      <a:pt x="f32" y="f33"/>
                    </a:lnTo>
                    <a:lnTo>
                      <a:pt x="f34" y="f17"/>
                    </a:lnTo>
                    <a:lnTo>
                      <a:pt x="f35" y="f36"/>
                    </a:lnTo>
                    <a:lnTo>
                      <a:pt x="f37" y="f38"/>
                    </a:lnTo>
                    <a:lnTo>
                      <a:pt x="f39" y="f37"/>
                    </a:lnTo>
                    <a:lnTo>
                      <a:pt x="f40" y="f7"/>
                    </a:lnTo>
                    <a:lnTo>
                      <a:pt x="f8" y="f9"/>
                    </a:lnTo>
                    <a:close/>
                  </a:path>
                </a:pathLst>
              </a:custGeom>
              <a:solidFill>
                <a:srgbClr val="5B9BD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endParaRPr lang="en-US" sz="1800" b="0" i="0" u="none" strike="noStrike" kern="0" cap="none" spc="0" baseline="0">
                  <a:solidFill>
                    <a:schemeClr val="bg1"/>
                  </a:solidFill>
                  <a:uFillTx/>
                  <a:latin typeface="Gulim" panose="020B0600000101010101" pitchFamily="34" charset="-127"/>
                  <a:ea typeface="Gulim" panose="020B0600000101010101" pitchFamily="34" charset="-127"/>
                </a:endParaRPr>
              </a:p>
            </p:txBody>
          </p:sp>
        </p:grpSp>
      </p:grpSp>
      <p:grpSp>
        <p:nvGrpSpPr>
          <p:cNvPr id="66" name="Group 82"/>
          <p:cNvGrpSpPr/>
          <p:nvPr/>
        </p:nvGrpSpPr>
        <p:grpSpPr>
          <a:xfrm>
            <a:off x="8186142" y="3095219"/>
            <a:ext cx="425441" cy="568327"/>
            <a:chOff x="7736208" y="3080705"/>
            <a:chExt cx="425441" cy="568327"/>
          </a:xfrm>
        </p:grpSpPr>
        <p:pic>
          <p:nvPicPr>
            <p:cNvPr id="67" name="Picture 59" descr="USA"/>
            <p:cNvPicPr>
              <a:picLocks noChangeAspect="1"/>
            </p:cNvPicPr>
            <p:nvPr/>
          </p:nvPicPr>
          <p:blipFill>
            <a:blip r:embed="rId2" cstate="print"/>
            <a:stretch>
              <a:fillRect/>
            </a:stretch>
          </p:blipFill>
          <p:spPr>
            <a:xfrm>
              <a:off x="7744839" y="3102339"/>
              <a:ext cx="416810" cy="381524"/>
            </a:xfrm>
            <a:prstGeom prst="rect">
              <a:avLst/>
            </a:prstGeom>
            <a:noFill/>
            <a:ln cap="flat">
              <a:noFill/>
            </a:ln>
          </p:spPr>
        </p:pic>
        <p:pic>
          <p:nvPicPr>
            <p:cNvPr id="68" name="Picture 60" descr="1"/>
            <p:cNvPicPr>
              <a:picLocks noChangeAspect="1"/>
            </p:cNvPicPr>
            <p:nvPr/>
          </p:nvPicPr>
          <p:blipFill>
            <a:blip r:embed="rId3" cstate="print"/>
            <a:stretch>
              <a:fillRect/>
            </a:stretch>
          </p:blipFill>
          <p:spPr>
            <a:xfrm>
              <a:off x="7736208" y="3080705"/>
              <a:ext cx="64072" cy="568327"/>
            </a:xfrm>
            <a:prstGeom prst="rect">
              <a:avLst/>
            </a:prstGeom>
            <a:noFill/>
            <a:ln cap="flat">
              <a:noFill/>
            </a:ln>
          </p:spPr>
        </p:pic>
      </p:grpSp>
      <p:grpSp>
        <p:nvGrpSpPr>
          <p:cNvPr id="69" name="Group 88"/>
          <p:cNvGrpSpPr/>
          <p:nvPr/>
        </p:nvGrpSpPr>
        <p:grpSpPr>
          <a:xfrm>
            <a:off x="7422233" y="3722918"/>
            <a:ext cx="427043" cy="568327"/>
            <a:chOff x="6972299" y="3708404"/>
            <a:chExt cx="427043" cy="568327"/>
          </a:xfrm>
        </p:grpSpPr>
        <p:pic>
          <p:nvPicPr>
            <p:cNvPr id="70" name="Picture 62" descr="Mexico"/>
            <p:cNvPicPr>
              <a:picLocks noChangeAspect="1"/>
            </p:cNvPicPr>
            <p:nvPr/>
          </p:nvPicPr>
          <p:blipFill>
            <a:blip r:embed="rId4" cstate="print"/>
            <a:stretch>
              <a:fillRect/>
            </a:stretch>
          </p:blipFill>
          <p:spPr>
            <a:xfrm>
              <a:off x="6979871" y="3730038"/>
              <a:ext cx="419471" cy="382969"/>
            </a:xfrm>
            <a:prstGeom prst="rect">
              <a:avLst/>
            </a:prstGeom>
            <a:noFill/>
            <a:ln cap="flat">
              <a:noFill/>
            </a:ln>
          </p:spPr>
        </p:pic>
        <p:pic>
          <p:nvPicPr>
            <p:cNvPr id="71" name="Picture 63" descr="1"/>
            <p:cNvPicPr>
              <a:picLocks noChangeAspect="1"/>
            </p:cNvPicPr>
            <p:nvPr/>
          </p:nvPicPr>
          <p:blipFill>
            <a:blip r:embed="rId3" cstate="print"/>
            <a:stretch>
              <a:fillRect/>
            </a:stretch>
          </p:blipFill>
          <p:spPr>
            <a:xfrm>
              <a:off x="6972299" y="3708404"/>
              <a:ext cx="64145" cy="568327"/>
            </a:xfrm>
            <a:prstGeom prst="rect">
              <a:avLst/>
            </a:prstGeom>
            <a:noFill/>
            <a:ln cap="flat">
              <a:noFill/>
            </a:ln>
          </p:spPr>
        </p:pic>
      </p:grpSp>
      <p:grpSp>
        <p:nvGrpSpPr>
          <p:cNvPr id="72" name="Group 106"/>
          <p:cNvGrpSpPr/>
          <p:nvPr/>
        </p:nvGrpSpPr>
        <p:grpSpPr>
          <a:xfrm>
            <a:off x="7619086" y="2819628"/>
            <a:ext cx="396876" cy="527051"/>
            <a:chOff x="7169152" y="2805114"/>
            <a:chExt cx="396876" cy="527051"/>
          </a:xfrm>
        </p:grpSpPr>
        <p:pic>
          <p:nvPicPr>
            <p:cNvPr id="73" name="Picture 80" descr="Mexico"/>
            <p:cNvPicPr>
              <a:picLocks noChangeAspect="1"/>
            </p:cNvPicPr>
            <p:nvPr/>
          </p:nvPicPr>
          <p:blipFill>
            <a:blip r:embed="rId5" cstate="print"/>
            <a:stretch>
              <a:fillRect/>
            </a:stretch>
          </p:blipFill>
          <p:spPr>
            <a:xfrm>
              <a:off x="7175187" y="2823173"/>
              <a:ext cx="390841" cy="357832"/>
            </a:xfrm>
            <a:prstGeom prst="rect">
              <a:avLst/>
            </a:prstGeom>
            <a:noFill/>
            <a:ln cap="flat">
              <a:noFill/>
            </a:ln>
          </p:spPr>
        </p:pic>
        <p:pic>
          <p:nvPicPr>
            <p:cNvPr id="74" name="Picture 81" descr="1"/>
            <p:cNvPicPr>
              <a:picLocks noChangeAspect="1"/>
            </p:cNvPicPr>
            <p:nvPr/>
          </p:nvPicPr>
          <p:blipFill>
            <a:blip r:embed="rId6" cstate="print"/>
            <a:stretch>
              <a:fillRect/>
            </a:stretch>
          </p:blipFill>
          <p:spPr>
            <a:xfrm>
              <a:off x="7169152" y="2805114"/>
              <a:ext cx="59664" cy="527051"/>
            </a:xfrm>
            <a:prstGeom prst="rect">
              <a:avLst/>
            </a:prstGeom>
            <a:noFill/>
            <a:ln cap="flat">
              <a:noFill/>
            </a:ln>
          </p:spPr>
        </p:pic>
      </p:grpSp>
      <p:pic>
        <p:nvPicPr>
          <p:cNvPr id="78" name="图片 8" descr="565510707377833485"/>
          <p:cNvPicPr>
            <a:picLocks noChangeAspect="1"/>
          </p:cNvPicPr>
          <p:nvPr/>
        </p:nvPicPr>
        <p:blipFill>
          <a:blip r:embed="rId7" cstate="print"/>
          <a:stretch>
            <a:fillRect/>
          </a:stretch>
        </p:blipFill>
        <p:spPr>
          <a:xfrm>
            <a:off x="6183350" y="3117128"/>
            <a:ext cx="724533" cy="512448"/>
          </a:xfrm>
          <a:prstGeom prst="rect">
            <a:avLst/>
          </a:prstGeom>
          <a:noFill/>
          <a:ln cap="flat">
            <a:noFill/>
          </a:ln>
        </p:spPr>
      </p:pic>
      <p:pic>
        <p:nvPicPr>
          <p:cNvPr id="80" name="图片 2"/>
          <p:cNvPicPr>
            <a:picLocks noChangeAspect="1"/>
          </p:cNvPicPr>
          <p:nvPr/>
        </p:nvPicPr>
        <p:blipFill>
          <a:blip r:embed="rId8" cstate="print">
            <a:extLst>
              <a:ext uri="{BEBA8EAE-BF5A-486C-A8C5-ECC9F3942E4B}">
                <a14:imgProps xmlns:a14="http://schemas.microsoft.com/office/drawing/2010/main">
                  <a14:imgLayer r:embed="rId9">
                    <a14:imgEffect>
                      <a14:backgroundRemoval t="8861" b="94937" l="3509" r="99123">
                        <a14:foregroundMark x1="83333" y1="31646" x2="83333" y2="31646"/>
                        <a14:foregroundMark x1="84211" y1="70886" x2="84211" y2="70886"/>
                        <a14:foregroundMark x1="13158" y1="27848" x2="13158" y2="27848"/>
                        <a14:foregroundMark x1="20175" y1="78481" x2="20175" y2="78481"/>
                        <a14:foregroundMark x1="76316" y1="26582" x2="76316" y2="26582"/>
                        <a14:foregroundMark x1="95614" y1="24051" x2="95614" y2="24051"/>
                        <a14:foregroundMark x1="90351" y1="32911" x2="90351" y2="32911"/>
                        <a14:foregroundMark x1="77193" y1="81013" x2="77193" y2="81013"/>
                        <a14:foregroundMark x1="90351" y1="78481" x2="90351" y2="78481"/>
                        <a14:foregroundMark x1="99123" y1="74684" x2="99123" y2="74684"/>
                        <a14:foregroundMark x1="49123" y1="82278" x2="49123" y2="82278"/>
                        <a14:foregroundMark x1="48246" y1="88608" x2="48246" y2="88608"/>
                        <a14:foregroundMark x1="42982" y1="94937" x2="42982" y2="94937"/>
                        <a14:foregroundMark x1="3509" y1="26582" x2="3509" y2="26582"/>
                        <a14:foregroundMark x1="6140" y1="70886" x2="6140" y2="70886"/>
                      </a14:backgroundRemoval>
                    </a14:imgEffect>
                  </a14:imgLayer>
                </a14:imgProps>
              </a:ext>
            </a:extLst>
          </a:blip>
          <a:stretch>
            <a:fillRect/>
          </a:stretch>
        </p:blipFill>
        <p:spPr>
          <a:xfrm>
            <a:off x="4445569" y="4888540"/>
            <a:ext cx="475451" cy="327538"/>
          </a:xfrm>
          <a:prstGeom prst="rect">
            <a:avLst/>
          </a:prstGeom>
          <a:noFill/>
          <a:ln cap="flat">
            <a:noFill/>
          </a:ln>
        </p:spPr>
      </p:pic>
      <p:pic>
        <p:nvPicPr>
          <p:cNvPr id="81" name="Picture 63" descr="1"/>
          <p:cNvPicPr>
            <a:picLocks noChangeAspect="1"/>
          </p:cNvPicPr>
          <p:nvPr/>
        </p:nvPicPr>
        <p:blipFill>
          <a:blip r:embed="rId3" cstate="print"/>
          <a:stretch>
            <a:fillRect/>
          </a:stretch>
        </p:blipFill>
        <p:spPr>
          <a:xfrm>
            <a:off x="4420002" y="4922181"/>
            <a:ext cx="64145" cy="568327"/>
          </a:xfrm>
          <a:prstGeom prst="rect">
            <a:avLst/>
          </a:prstGeom>
          <a:noFill/>
          <a:ln cap="flat">
            <a:noFill/>
          </a:ln>
        </p:spPr>
      </p:pic>
      <p:sp>
        <p:nvSpPr>
          <p:cNvPr id="85" name="矩形 84"/>
          <p:cNvSpPr/>
          <p:nvPr/>
        </p:nvSpPr>
        <p:spPr>
          <a:xfrm>
            <a:off x="290286" y="2136484"/>
            <a:ext cx="2410234" cy="1477328"/>
          </a:xfrm>
          <a:prstGeom prst="rect">
            <a:avLst/>
          </a:prstGeom>
          <a:noFill/>
          <a:ln>
            <a:solidFill>
              <a:srgbClr val="0D69FF"/>
            </a:solidFill>
          </a:ln>
        </p:spPr>
        <p:txBody>
          <a:bodyPr wrap="square">
            <a:spAutoFit/>
          </a:bodyPr>
          <a:lstStyle/>
          <a:p>
            <a:pPr>
              <a:lnSpc>
                <a:spcPct val="100000"/>
              </a:lnSpc>
            </a:pPr>
            <a:endParaRPr lang="en-US" altLang="zh-CN" sz="1500" dirty="0" smtClean="0">
              <a:solidFill>
                <a:schemeClr val="bg1"/>
              </a:solidFill>
              <a:latin typeface="微软雅黑" panose="020B0503020204020204" pitchFamily="34" charset="-122"/>
              <a:ea typeface="微软雅黑" panose="020B0503020204020204" pitchFamily="34" charset="-122"/>
            </a:endParaRPr>
          </a:p>
          <a:p>
            <a:pPr>
              <a:lnSpc>
                <a:spcPct val="100000"/>
              </a:lnSpc>
            </a:pPr>
            <a:endParaRPr lang="en-US" altLang="zh-CN" sz="1500" dirty="0" smtClean="0">
              <a:solidFill>
                <a:schemeClr val="bg1"/>
              </a:solidFill>
              <a:latin typeface="微软雅黑" panose="020B0503020204020204" pitchFamily="34" charset="-122"/>
              <a:ea typeface="微软雅黑" panose="020B0503020204020204" pitchFamily="34" charset="-122"/>
            </a:endParaRPr>
          </a:p>
          <a:p>
            <a:pPr algn="just">
              <a:lnSpc>
                <a:spcPct val="100000"/>
              </a:lnSpc>
            </a:pPr>
            <a:r>
              <a:rPr lang="en-US" altLang="zh-CN" sz="1200" dirty="0" smtClean="0">
                <a:solidFill>
                  <a:schemeClr val="bg1"/>
                </a:solidFill>
                <a:latin typeface="微软雅黑" panose="020B0503020204020204" pitchFamily="34" charset="-122"/>
                <a:ea typeface="微软雅黑" panose="020B0503020204020204" pitchFamily="34" charset="-122"/>
              </a:rPr>
              <a:t>The s</a:t>
            </a:r>
            <a:r>
              <a:rPr lang="zh-CN" altLang="en-US" sz="1200" dirty="0" smtClean="0">
                <a:solidFill>
                  <a:schemeClr val="bg1"/>
                </a:solidFill>
                <a:latin typeface="微软雅黑" panose="020B0503020204020204" pitchFamily="34" charset="-122"/>
                <a:ea typeface="微软雅黑" panose="020B0503020204020204" pitchFamily="34" charset="-122"/>
              </a:rPr>
              <a:t>ubsidiary </a:t>
            </a:r>
            <a:r>
              <a:rPr lang="en-US" altLang="zh-CN" sz="1200" dirty="0" smtClean="0">
                <a:solidFill>
                  <a:schemeClr val="bg1"/>
                </a:solidFill>
                <a:latin typeface="微软雅黑" panose="020B0503020204020204" pitchFamily="34" charset="-122"/>
                <a:ea typeface="微软雅黑" panose="020B0503020204020204" pitchFamily="34" charset="-122"/>
              </a:rPr>
              <a:t>company </a:t>
            </a:r>
            <a:r>
              <a:rPr lang="zh-CN" altLang="en-US" sz="1200" dirty="0" smtClean="0">
                <a:solidFill>
                  <a:schemeClr val="bg1"/>
                </a:solidFill>
                <a:latin typeface="微软雅黑" panose="020B0503020204020204" pitchFamily="34" charset="-122"/>
                <a:ea typeface="微软雅黑" panose="020B0503020204020204" pitchFamily="34" charset="-122"/>
              </a:rPr>
              <a:t>F</a:t>
            </a:r>
            <a:r>
              <a:rPr lang="en-US" altLang="zh-CN" sz="1200" dirty="0" smtClean="0">
                <a:solidFill>
                  <a:schemeClr val="bg1"/>
                </a:solidFill>
                <a:latin typeface="微软雅黑" panose="020B0503020204020204" pitchFamily="34" charset="-122"/>
                <a:ea typeface="微软雅黑" panose="020B0503020204020204" pitchFamily="34" charset="-122"/>
              </a:rPr>
              <a:t>orda</a:t>
            </a:r>
            <a:r>
              <a:rPr lang="zh-CN" altLang="en-US" sz="1200" dirty="0" smtClean="0">
                <a:solidFill>
                  <a:schemeClr val="bg1"/>
                </a:solidFill>
                <a:latin typeface="微软雅黑" panose="020B0503020204020204" pitchFamily="34" charset="-122"/>
                <a:ea typeface="微软雅黑" panose="020B0503020204020204" pitchFamily="34" charset="-122"/>
              </a:rPr>
              <a:t> set up a branch in the United States </a:t>
            </a:r>
            <a:r>
              <a:rPr lang="en-US" altLang="zh-CN" sz="1200" dirty="0" smtClean="0">
                <a:solidFill>
                  <a:schemeClr val="bg1"/>
                </a:solidFill>
                <a:latin typeface="微软雅黑" panose="020B0503020204020204" pitchFamily="34" charset="-122"/>
                <a:ea typeface="微软雅黑" panose="020B0503020204020204" pitchFamily="34" charset="-122"/>
              </a:rPr>
              <a:t>for</a:t>
            </a:r>
            <a:r>
              <a:rPr lang="zh-CN" altLang="en-US" sz="1200" dirty="0" smtClean="0">
                <a:solidFill>
                  <a:schemeClr val="bg1"/>
                </a:solidFill>
                <a:latin typeface="微软雅黑" panose="020B0503020204020204" pitchFamily="34" charset="-122"/>
                <a:ea typeface="微软雅黑" panose="020B0503020204020204" pitchFamily="34" charset="-122"/>
              </a:rPr>
              <a:t> expand</a:t>
            </a:r>
            <a:r>
              <a:rPr lang="en-US" altLang="zh-CN" sz="1200" dirty="0" smtClean="0">
                <a:solidFill>
                  <a:schemeClr val="bg1"/>
                </a:solidFill>
                <a:latin typeface="微软雅黑" panose="020B0503020204020204" pitchFamily="34" charset="-122"/>
                <a:ea typeface="微软雅黑" panose="020B0503020204020204" pitchFamily="34" charset="-122"/>
              </a:rPr>
              <a:t>ing</a:t>
            </a:r>
            <a:r>
              <a:rPr lang="zh-CN" altLang="en-US" sz="1200" dirty="0" smtClean="0">
                <a:solidFill>
                  <a:schemeClr val="bg1"/>
                </a:solidFill>
                <a:latin typeface="微软雅黑" panose="020B0503020204020204" pitchFamily="34" charset="-122"/>
                <a:ea typeface="微软雅黑" panose="020B0503020204020204" pitchFamily="34" charset="-122"/>
              </a:rPr>
              <a:t> the European and American markets</a:t>
            </a:r>
            <a:r>
              <a:rPr lang="en-US" altLang="zh-CN" sz="1200" dirty="0" smtClean="0">
                <a:solidFill>
                  <a:schemeClr val="bg1"/>
                </a:solidFill>
                <a:latin typeface="微软雅黑" panose="020B0503020204020204" pitchFamily="34" charset="-122"/>
                <a:ea typeface="微软雅黑" panose="020B0503020204020204" pitchFamily="34" charset="-122"/>
              </a:rPr>
              <a:t>.</a:t>
            </a:r>
          </a:p>
        </p:txBody>
      </p:sp>
      <p:pic>
        <p:nvPicPr>
          <p:cNvPr id="86" name="图片 85"/>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3176974" y="3037446"/>
            <a:ext cx="735744" cy="806118"/>
          </a:xfrm>
          <a:prstGeom prst="rect">
            <a:avLst/>
          </a:prstGeom>
        </p:spPr>
      </p:pic>
      <p:sp>
        <p:nvSpPr>
          <p:cNvPr id="87" name="文本框 12"/>
          <p:cNvSpPr txBox="1"/>
          <p:nvPr/>
        </p:nvSpPr>
        <p:spPr>
          <a:xfrm>
            <a:off x="281404" y="2158817"/>
            <a:ext cx="2664995" cy="32316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r>
              <a:rPr lang="en-US" altLang="zh-CN" sz="1500" b="1" kern="0" dirty="0" err="1" smtClean="0">
                <a:solidFill>
                  <a:schemeClr val="bg1"/>
                </a:solidFill>
                <a:latin typeface="微软雅黑" panose="020B0503020204020204" pitchFamily="34" charset="-122"/>
                <a:ea typeface="微软雅黑" panose="020B0503020204020204" pitchFamily="34" charset="-122"/>
              </a:rPr>
              <a:t>Forda</a:t>
            </a:r>
            <a:r>
              <a:rPr lang="en-US" altLang="zh-CN" sz="1500" b="1" kern="0" dirty="0" smtClean="0">
                <a:solidFill>
                  <a:schemeClr val="bg1"/>
                </a:solidFill>
                <a:latin typeface="微软雅黑" panose="020B0503020204020204" pitchFamily="34" charset="-122"/>
                <a:ea typeface="微软雅黑" panose="020B0503020204020204" pitchFamily="34" charset="-122"/>
              </a:rPr>
              <a:t> American branch</a:t>
            </a:r>
            <a:endParaRPr lang="en-US" altLang="zh-CN" sz="1500" b="1" i="0" u="none" strike="noStrike" kern="0" cap="none" spc="0" baseline="0" dirty="0" smtClean="0">
              <a:solidFill>
                <a:schemeClr val="bg1"/>
              </a:solidFill>
              <a:uFillTx/>
              <a:latin typeface="微软雅黑" panose="020B0503020204020204" pitchFamily="34" charset="-122"/>
              <a:ea typeface="微软雅黑" panose="020B0503020204020204" pitchFamily="34" charset="-122"/>
            </a:endParaRPr>
          </a:p>
        </p:txBody>
      </p:sp>
      <p:grpSp>
        <p:nvGrpSpPr>
          <p:cNvPr id="88" name="组合 89"/>
          <p:cNvGrpSpPr/>
          <p:nvPr/>
        </p:nvGrpSpPr>
        <p:grpSpPr>
          <a:xfrm>
            <a:off x="8051937" y="4555494"/>
            <a:ext cx="709839" cy="556302"/>
            <a:chOff x="7546150" y="4514456"/>
            <a:chExt cx="709839" cy="556302"/>
          </a:xfrm>
        </p:grpSpPr>
        <p:pic>
          <p:nvPicPr>
            <p:cNvPr id="89" name="Picture 63" descr="1"/>
            <p:cNvPicPr>
              <a:picLocks noChangeAspect="1"/>
            </p:cNvPicPr>
            <p:nvPr/>
          </p:nvPicPr>
          <p:blipFill>
            <a:blip r:embed="rId12" cstate="print"/>
            <a:stretch>
              <a:fillRect/>
            </a:stretch>
          </p:blipFill>
          <p:spPr>
            <a:xfrm>
              <a:off x="7666759" y="4660623"/>
              <a:ext cx="48746" cy="410135"/>
            </a:xfrm>
            <a:prstGeom prst="rect">
              <a:avLst/>
            </a:prstGeom>
            <a:noFill/>
            <a:ln cap="flat">
              <a:noFill/>
            </a:ln>
          </p:spPr>
        </p:pic>
        <p:pic>
          <p:nvPicPr>
            <p:cNvPr id="90" name="图片 88"/>
            <p:cNvPicPr>
              <a:picLocks noChangeAspect="1"/>
            </p:cNvPicPr>
            <p:nvPr/>
          </p:nvPicPr>
          <p:blipFill>
            <a:blip r:embed="rId13" cstate="print"/>
            <a:stretch>
              <a:fillRect/>
            </a:stretch>
          </p:blipFill>
          <p:spPr>
            <a:xfrm>
              <a:off x="7546150" y="4514456"/>
              <a:ext cx="709839" cy="548100"/>
            </a:xfrm>
            <a:prstGeom prst="rect">
              <a:avLst/>
            </a:prstGeom>
            <a:noFill/>
            <a:ln cap="flat">
              <a:noFill/>
            </a:ln>
          </p:spPr>
        </p:pic>
      </p:grpSp>
      <p:sp>
        <p:nvSpPr>
          <p:cNvPr id="91" name="文本框 13"/>
          <p:cNvSpPr txBox="1"/>
          <p:nvPr/>
        </p:nvSpPr>
        <p:spPr>
          <a:xfrm>
            <a:off x="446300" y="5030480"/>
            <a:ext cx="3205484" cy="345864"/>
          </a:xfrm>
          <a:prstGeom prst="rect">
            <a:avLst/>
          </a:prstGeom>
          <a:noFill/>
          <a:ln cap="flat">
            <a:noFill/>
          </a:ln>
        </p:spPr>
        <p:txBody>
          <a:bodyPr vert="horz" wrap="square" lIns="91440" tIns="45720" rIns="91440" bIns="45720" anchor="t" anchorCtr="0" compatLnSpc="1">
            <a:spAutoFit/>
          </a:bodyPr>
          <a:lstStyle/>
          <a:p>
            <a:pPr lvl="0" fontAlgn="auto">
              <a:lnSpc>
                <a:spcPct val="120000"/>
              </a:lnSpc>
              <a:spcBef>
                <a:spcPts val="0"/>
              </a:spcBef>
              <a:spcAft>
                <a:spcPts val="0"/>
              </a:spcAft>
              <a:defRPr sz="1800" b="0" i="0" u="none" strike="noStrike" kern="0" cap="none" spc="0" baseline="0">
                <a:solidFill>
                  <a:srgbClr val="000000"/>
                </a:solidFill>
                <a:uFillTx/>
              </a:defRPr>
            </a:pPr>
            <a:r>
              <a:rPr lang="en-US" sz="1500" b="0" i="0" u="none" strike="noStrike" kern="1200" cap="none" spc="0" baseline="0" dirty="0" smtClean="0">
                <a:solidFill>
                  <a:schemeClr val="bg1"/>
                </a:solidFill>
                <a:uFillTx/>
                <a:latin typeface="微软雅黑" panose="020B0503020204020204" pitchFamily="34" charset="-122"/>
                <a:ea typeface="微软雅黑" panose="020B0503020204020204" pitchFamily="34" charset="-122"/>
              </a:rPr>
              <a:t>Korea</a:t>
            </a:r>
            <a:r>
              <a:rPr lang="en-US" sz="1500" b="0" i="0" u="none" strike="noStrike" kern="1200" cap="none" spc="0" baseline="0" dirty="0">
                <a:solidFill>
                  <a:schemeClr val="bg1"/>
                </a:solidFill>
                <a:uFillTx/>
                <a:latin typeface="微软雅黑" panose="020B0503020204020204" pitchFamily="34" charset="-122"/>
                <a:ea typeface="微软雅黑" panose="020B0503020204020204" pitchFamily="34" charset="-122"/>
              </a:rPr>
              <a:t>, </a:t>
            </a:r>
            <a:r>
              <a:rPr lang="en-US" sz="1500" b="0" i="0" u="none" strike="noStrike" kern="1200" cap="none" spc="0" baseline="0" dirty="0" smtClean="0">
                <a:solidFill>
                  <a:schemeClr val="bg1"/>
                </a:solidFill>
                <a:uFillTx/>
                <a:latin typeface="微软雅黑" panose="020B0503020204020204" pitchFamily="34" charset="-122"/>
                <a:ea typeface="微软雅黑" panose="020B0503020204020204" pitchFamily="34" charset="-122"/>
              </a:rPr>
              <a:t>Russia</a:t>
            </a:r>
            <a:r>
              <a:rPr lang="en-US" sz="1500" kern="0" dirty="0" smtClean="0">
                <a:solidFill>
                  <a:schemeClr val="bg1"/>
                </a:solidFill>
                <a:latin typeface="微软雅黑" panose="020B0503020204020204" pitchFamily="34" charset="-122"/>
                <a:ea typeface="微软雅黑" panose="020B0503020204020204" pitchFamily="34" charset="-122"/>
              </a:rPr>
              <a:t>, </a:t>
            </a:r>
            <a:r>
              <a:rPr lang="en-US" sz="1500" b="0" i="0" u="none" strike="noStrike" kern="1200" cap="none" spc="0" baseline="0" dirty="0" smtClean="0">
                <a:solidFill>
                  <a:schemeClr val="bg1"/>
                </a:solidFill>
                <a:uFillTx/>
                <a:latin typeface="微软雅黑" panose="020B0503020204020204" pitchFamily="34" charset="-122"/>
                <a:ea typeface="微软雅黑" panose="020B0503020204020204" pitchFamily="34" charset="-122"/>
              </a:rPr>
              <a:t>Brazil</a:t>
            </a:r>
            <a:r>
              <a:rPr lang="en-US" sz="1500" b="0" i="0" u="none" strike="noStrike" kern="1200" cap="none" spc="0" baseline="0" dirty="0">
                <a:solidFill>
                  <a:schemeClr val="bg1"/>
                </a:solidFill>
                <a:uFillTx/>
                <a:latin typeface="微软雅黑" panose="020B0503020204020204" pitchFamily="34" charset="-122"/>
                <a:ea typeface="微软雅黑" panose="020B0503020204020204" pitchFamily="34" charset="-122"/>
              </a:rPr>
              <a:t>.....</a:t>
            </a:r>
          </a:p>
        </p:txBody>
      </p:sp>
      <p:sp>
        <p:nvSpPr>
          <p:cNvPr id="92" name="矩形 126"/>
          <p:cNvSpPr/>
          <p:nvPr/>
        </p:nvSpPr>
        <p:spPr>
          <a:xfrm>
            <a:off x="427893" y="5030471"/>
            <a:ext cx="3316792" cy="777240"/>
          </a:xfrm>
          <a:prstGeom prst="rect">
            <a:avLst/>
          </a:prstGeom>
          <a:no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endParaRPr lang="en-US" sz="1800" b="0" i="0" u="none" strike="noStrike" kern="1200" cap="none" spc="0" baseline="0">
              <a:solidFill>
                <a:schemeClr val="bg1"/>
              </a:solidFill>
              <a:uFillTx/>
              <a:latin typeface="Calibri" panose="020F0502020204030204"/>
              <a:ea typeface="宋体" panose="02010600030101010101" pitchFamily="2" charset="-122"/>
            </a:endParaRPr>
          </a:p>
        </p:txBody>
      </p:sp>
      <p:sp>
        <p:nvSpPr>
          <p:cNvPr id="93" name="文本框 12"/>
          <p:cNvSpPr txBox="1"/>
          <p:nvPr/>
        </p:nvSpPr>
        <p:spPr>
          <a:xfrm>
            <a:off x="341400" y="4645490"/>
            <a:ext cx="3591973" cy="32316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r>
              <a:rPr lang="en-US" sz="1500" b="1" i="0" u="none" strike="noStrike" kern="1200" cap="none" spc="0" baseline="0" dirty="0">
                <a:solidFill>
                  <a:schemeClr val="bg1"/>
                </a:solidFill>
                <a:uFillTx/>
                <a:latin typeface="微软雅黑" panose="020B0503020204020204" pitchFamily="34" charset="-122"/>
                <a:ea typeface="微软雅黑" panose="020B0503020204020204" pitchFamily="34" charset="-122"/>
              </a:rPr>
              <a:t>International distributors locations</a:t>
            </a:r>
          </a:p>
        </p:txBody>
      </p:sp>
      <p:sp>
        <p:nvSpPr>
          <p:cNvPr id="95" name="矩形 125"/>
          <p:cNvSpPr/>
          <p:nvPr/>
        </p:nvSpPr>
        <p:spPr>
          <a:xfrm>
            <a:off x="8629563" y="4034974"/>
            <a:ext cx="3068951" cy="1627586"/>
          </a:xfrm>
          <a:prstGeom prst="rect">
            <a:avLst/>
          </a:prstGeom>
          <a:noFill/>
          <a:ln w="12701" cap="flat">
            <a:solidFill>
              <a:srgbClr val="0D69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endParaRPr lang="en-US" sz="1800" b="0" i="0" u="none" strike="noStrike" kern="1200" cap="none" spc="0" baseline="0">
              <a:solidFill>
                <a:schemeClr val="bg1"/>
              </a:solidFill>
              <a:uFillTx/>
              <a:latin typeface="Calibri" panose="020F0502020204030204"/>
              <a:ea typeface="宋体" panose="02010600030101010101" pitchFamily="2" charset="-122"/>
            </a:endParaRPr>
          </a:p>
        </p:txBody>
      </p:sp>
      <p:sp>
        <p:nvSpPr>
          <p:cNvPr id="96" name="文本框 10"/>
          <p:cNvSpPr txBox="1"/>
          <p:nvPr/>
        </p:nvSpPr>
        <p:spPr>
          <a:xfrm>
            <a:off x="8573927" y="3676683"/>
            <a:ext cx="3413756" cy="32316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r>
              <a:rPr lang="en-US" sz="1500" b="1" i="0" u="none" strike="noStrike" kern="1200" cap="none" spc="0" baseline="0" dirty="0">
                <a:solidFill>
                  <a:schemeClr val="bg1"/>
                </a:solidFill>
                <a:uFillTx/>
                <a:latin typeface="微软雅黑" panose="020B0503020204020204" pitchFamily="34" charset="-122"/>
                <a:ea typeface="微软雅黑" panose="020B0503020204020204" pitchFamily="34" charset="-122"/>
              </a:rPr>
              <a:t>Domestic sales center locations</a:t>
            </a:r>
          </a:p>
        </p:txBody>
      </p:sp>
      <p:sp>
        <p:nvSpPr>
          <p:cNvPr id="97" name="矩形 116"/>
          <p:cNvSpPr/>
          <p:nvPr/>
        </p:nvSpPr>
        <p:spPr>
          <a:xfrm>
            <a:off x="1791337" y="1199785"/>
            <a:ext cx="8343900" cy="706758"/>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ts val="3000"/>
              </a:lnSpc>
              <a:spcBef>
                <a:spcPts val="0"/>
              </a:spcBef>
              <a:spcAft>
                <a:spcPts val="0"/>
              </a:spcAft>
              <a:buNone/>
              <a:defRPr sz="1800" b="0" i="0" u="none" strike="noStrike" kern="0" cap="none" spc="0" baseline="0">
                <a:solidFill>
                  <a:srgbClr val="000000"/>
                </a:solidFill>
                <a:uFillTx/>
              </a:defRPr>
            </a:pPr>
            <a:r>
              <a:rPr lang="en-US" sz="3500" b="1" i="0" u="none" strike="noStrike" kern="1200" cap="none" spc="0" baseline="0" dirty="0">
                <a:solidFill>
                  <a:schemeClr val="bg1"/>
                </a:solidFill>
                <a:uFillTx/>
                <a:latin typeface="微软雅黑" panose="020B0503020204020204" pitchFamily="34" charset="-122"/>
                <a:ea typeface="微软雅黑" panose="020B0503020204020204" pitchFamily="34" charset="-122"/>
              </a:rPr>
              <a:t> </a:t>
            </a:r>
            <a:r>
              <a:rPr lang="en-US" sz="2400" b="1" i="0" u="none" strike="noStrike" kern="1200" cap="none" spc="0" baseline="0" dirty="0">
                <a:solidFill>
                  <a:schemeClr val="bg1"/>
                </a:solidFill>
                <a:uFillTx/>
                <a:latin typeface="微软雅黑" panose="020B0503020204020204" pitchFamily="34" charset="-122"/>
                <a:ea typeface="微软雅黑" panose="020B0503020204020204" pitchFamily="34" charset="-122"/>
              </a:rPr>
              <a:t>International distributors &amp; Domestic sales centers</a:t>
            </a:r>
          </a:p>
          <a:p>
            <a:pPr marL="0" marR="0" lvl="0" indent="0" algn="ctr"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r>
              <a:rPr lang="en-US" sz="1500" b="0" i="0" u="none" strike="noStrike" kern="1200" cap="none" spc="0" baseline="0" dirty="0">
                <a:solidFill>
                  <a:schemeClr val="bg1"/>
                </a:solidFill>
                <a:uFillTx/>
                <a:latin typeface="微软雅黑" panose="020B0503020204020204" pitchFamily="34" charset="-122"/>
                <a:ea typeface="微软雅黑" panose="020B0503020204020204" pitchFamily="34" charset="-122"/>
              </a:rPr>
              <a:t>Our product has covered more than </a:t>
            </a:r>
            <a:r>
              <a:rPr lang="en-US" sz="1500" b="0" i="0" u="none" strike="noStrike" kern="1200" cap="none" spc="0" baseline="0" dirty="0" smtClean="0">
                <a:solidFill>
                  <a:schemeClr val="bg1"/>
                </a:solidFill>
                <a:uFillTx/>
                <a:latin typeface="微软雅黑" panose="020B0503020204020204" pitchFamily="34" charset="-122"/>
                <a:ea typeface="微软雅黑" panose="020B0503020204020204" pitchFamily="34" charset="-122"/>
              </a:rPr>
              <a:t>40 </a:t>
            </a:r>
            <a:r>
              <a:rPr lang="en-US" sz="1500" b="0" i="0" u="none" strike="noStrike" kern="1200" cap="none" spc="0" baseline="0" dirty="0">
                <a:solidFill>
                  <a:schemeClr val="bg1"/>
                </a:solidFill>
                <a:uFillTx/>
                <a:latin typeface="微软雅黑" panose="020B0503020204020204" pitchFamily="34" charset="-122"/>
                <a:ea typeface="微软雅黑" panose="020B0503020204020204" pitchFamily="34" charset="-122"/>
              </a:rPr>
              <a:t>countries and regions in the world</a:t>
            </a:r>
          </a:p>
        </p:txBody>
      </p:sp>
      <p:sp>
        <p:nvSpPr>
          <p:cNvPr id="94" name="文本框 11"/>
          <p:cNvSpPr txBox="1"/>
          <p:nvPr/>
        </p:nvSpPr>
        <p:spPr>
          <a:xfrm>
            <a:off x="8663880" y="4092168"/>
            <a:ext cx="3179589" cy="159274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30000"/>
              </a:lnSpc>
              <a:spcBef>
                <a:spcPts val="0"/>
              </a:spcBef>
              <a:spcAft>
                <a:spcPts val="0"/>
              </a:spcAft>
              <a:buNone/>
              <a:defRPr sz="1800" b="0" i="0" u="none" strike="noStrike" kern="0" cap="none" spc="0" baseline="0">
                <a:solidFill>
                  <a:srgbClr val="000000"/>
                </a:solidFill>
                <a:uFillTx/>
              </a:defRPr>
            </a:pPr>
            <a:r>
              <a:rPr lang="en-US" sz="1500" b="0" i="0" u="none" strike="noStrike" kern="1200" cap="none" spc="0" baseline="0" dirty="0">
                <a:solidFill>
                  <a:schemeClr val="bg1"/>
                </a:solidFill>
                <a:uFillTx/>
                <a:latin typeface="微软雅黑" panose="020B0503020204020204" pitchFamily="34" charset="-122"/>
                <a:ea typeface="微软雅黑" panose="020B0503020204020204" pitchFamily="34" charset="-122"/>
              </a:rPr>
              <a:t>Shenzhen, Jiangsu, Zhejiang,</a:t>
            </a:r>
          </a:p>
          <a:p>
            <a:pPr marL="0" marR="0" lvl="0" indent="0" algn="l" defTabSz="914400" rtl="0" fontAlgn="auto" hangingPunct="1">
              <a:lnSpc>
                <a:spcPct val="130000"/>
              </a:lnSpc>
              <a:spcBef>
                <a:spcPts val="0"/>
              </a:spcBef>
              <a:spcAft>
                <a:spcPts val="0"/>
              </a:spcAft>
              <a:buNone/>
              <a:defRPr sz="1800" b="0" i="0" u="none" strike="noStrike" kern="0" cap="none" spc="0" baseline="0">
                <a:solidFill>
                  <a:srgbClr val="000000"/>
                </a:solidFill>
                <a:uFillTx/>
              </a:defRPr>
            </a:pPr>
            <a:r>
              <a:rPr lang="en-US" sz="1500" b="0" i="0" u="none" strike="noStrike" kern="1200" cap="none" spc="0" baseline="0" dirty="0">
                <a:solidFill>
                  <a:schemeClr val="bg1"/>
                </a:solidFill>
                <a:uFillTx/>
                <a:latin typeface="微软雅黑" panose="020B0503020204020204" pitchFamily="34" charset="-122"/>
                <a:ea typeface="微软雅黑" panose="020B0503020204020204" pitchFamily="34" charset="-122"/>
              </a:rPr>
              <a:t>Fujian, Sichuan</a:t>
            </a:r>
          </a:p>
          <a:p>
            <a:pPr marL="0" marR="0" lvl="0" indent="0" algn="l" defTabSz="914400" rtl="0" fontAlgn="auto" hangingPunct="1">
              <a:lnSpc>
                <a:spcPct val="130000"/>
              </a:lnSpc>
              <a:spcBef>
                <a:spcPts val="0"/>
              </a:spcBef>
              <a:spcAft>
                <a:spcPts val="0"/>
              </a:spcAft>
              <a:buNone/>
              <a:defRPr sz="1800" b="0" i="0" u="none" strike="noStrike" kern="0" cap="none" spc="0" baseline="0">
                <a:solidFill>
                  <a:srgbClr val="000000"/>
                </a:solidFill>
                <a:uFillTx/>
              </a:defRPr>
            </a:pPr>
            <a:r>
              <a:rPr lang="en-US" sz="1500" b="0" i="0" u="none" strike="noStrike" kern="1200" cap="none" spc="0" baseline="0" dirty="0">
                <a:solidFill>
                  <a:schemeClr val="bg1"/>
                </a:solidFill>
                <a:uFillTx/>
                <a:latin typeface="微软雅黑" panose="020B0503020204020204" pitchFamily="34" charset="-122"/>
                <a:ea typeface="微软雅黑" panose="020B0503020204020204" pitchFamily="34" charset="-122"/>
              </a:rPr>
              <a:t>Sales: 200+</a:t>
            </a:r>
          </a:p>
          <a:p>
            <a:pPr marL="0" marR="0" lvl="0" indent="0" algn="l" defTabSz="914400" rtl="0" fontAlgn="auto" hangingPunct="1">
              <a:lnSpc>
                <a:spcPct val="130000"/>
              </a:lnSpc>
              <a:spcBef>
                <a:spcPts val="0"/>
              </a:spcBef>
              <a:spcAft>
                <a:spcPts val="0"/>
              </a:spcAft>
              <a:buNone/>
              <a:defRPr sz="1800" b="0" i="0" u="none" strike="noStrike" kern="0" cap="none" spc="0" baseline="0">
                <a:solidFill>
                  <a:srgbClr val="000000"/>
                </a:solidFill>
                <a:uFillTx/>
              </a:defRPr>
            </a:pPr>
            <a:r>
              <a:rPr lang="en-US" sz="1500" b="0" i="0" u="none" strike="noStrike" kern="1200" cap="none" spc="0" baseline="0" dirty="0">
                <a:solidFill>
                  <a:schemeClr val="bg1"/>
                </a:solidFill>
                <a:uFillTx/>
                <a:latin typeface="微软雅黑" panose="020B0503020204020204" pitchFamily="34" charset="-122"/>
                <a:ea typeface="微软雅黑" panose="020B0503020204020204" pitchFamily="34" charset="-122"/>
              </a:rPr>
              <a:t>Domestic lighting customers: 3000+</a:t>
            </a:r>
          </a:p>
        </p:txBody>
      </p:sp>
      <p:sp>
        <p:nvSpPr>
          <p:cNvPr id="99" name="Title 1"/>
          <p:cNvSpPr txBox="1"/>
          <p:nvPr/>
        </p:nvSpPr>
        <p:spPr>
          <a:xfrm>
            <a:off x="456917" y="175567"/>
            <a:ext cx="3030848" cy="506092"/>
          </a:xfrm>
          <a:prstGeom prst="rect">
            <a:avLst/>
          </a:prstGeom>
          <a:noFill/>
          <a:ln cap="flat">
            <a:noFill/>
          </a:ln>
        </p:spPr>
        <p:txBody>
          <a:bodyPr vert="horz" wrap="square" lIns="0" tIns="60953" rIns="0" bIns="60953" anchor="ctr" anchorCtr="0" compatLnSpc="1">
            <a:noAutofit/>
          </a:bodyPr>
          <a:lstStyle/>
          <a:p>
            <a:pPr lvl="0" hangingPunct="0">
              <a:defRPr sz="1800" b="0" i="0" u="none" strike="noStrike" kern="0" cap="none" spc="0" baseline="0">
                <a:solidFill>
                  <a:srgbClr val="000000"/>
                </a:solidFill>
                <a:uFillTx/>
              </a:defRPr>
            </a:pPr>
            <a:r>
              <a:rPr lang="en-US" altLang="zh-CN" sz="2500" b="1" dirty="0">
                <a:solidFill>
                  <a:srgbClr val="00B0F0"/>
                </a:solidFill>
                <a:latin typeface="微软雅黑" panose="020B0503020204020204" pitchFamily="34" charset="-122"/>
                <a:ea typeface="微软雅黑" panose="020B0503020204020204" pitchFamily="34" charset="-122"/>
              </a:rPr>
              <a:t>Sales Network</a:t>
            </a:r>
          </a:p>
        </p:txBody>
      </p:sp>
      <p:grpSp>
        <p:nvGrpSpPr>
          <p:cNvPr id="100" name="组合 99"/>
          <p:cNvGrpSpPr/>
          <p:nvPr/>
        </p:nvGrpSpPr>
        <p:grpSpPr>
          <a:xfrm>
            <a:off x="1" y="278813"/>
            <a:ext cx="320039" cy="258661"/>
            <a:chOff x="1" y="414337"/>
            <a:chExt cx="320039" cy="258661"/>
          </a:xfrm>
          <a:solidFill>
            <a:srgbClr val="00B0F0"/>
          </a:solidFill>
        </p:grpSpPr>
        <p:sp>
          <p:nvSpPr>
            <p:cNvPr id="101" name="矩形 100"/>
            <p:cNvSpPr/>
            <p:nvPr/>
          </p:nvSpPr>
          <p:spPr>
            <a:xfrm>
              <a:off x="1" y="414337"/>
              <a:ext cx="320039" cy="19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66"/>
                </a:solidFill>
              </a:endParaRPr>
            </a:p>
          </p:txBody>
        </p:sp>
        <p:sp>
          <p:nvSpPr>
            <p:cNvPr id="102" name="矩形 101"/>
            <p:cNvSpPr/>
            <p:nvPr/>
          </p:nvSpPr>
          <p:spPr>
            <a:xfrm>
              <a:off x="1" y="636998"/>
              <a:ext cx="320039" cy="3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66"/>
                </a:solidFill>
              </a:endParaRPr>
            </a:p>
          </p:txBody>
        </p:sp>
      </p:grpSp>
      <p:pic>
        <p:nvPicPr>
          <p:cNvPr id="98" name="图片 18" descr="C:\Users\Administrator\Desktop\微信图片_20210407143800.png微信图片_20210407143800"/>
          <p:cNvPicPr>
            <a:picLocks noChangeAspect="1"/>
          </p:cNvPicPr>
          <p:nvPr/>
        </p:nvPicPr>
        <p:blipFill>
          <a:blip r:embed="rId14" cstate="print"/>
          <a:stretch>
            <a:fillRect/>
          </a:stretch>
        </p:blipFill>
        <p:spPr>
          <a:xfrm>
            <a:off x="9920315" y="61070"/>
            <a:ext cx="1989455" cy="922020"/>
          </a:xfrm>
          <a:prstGeom prst="rect">
            <a:avLst/>
          </a:prstGeom>
          <a:noFill/>
          <a:ln w="9525">
            <a:noFill/>
          </a:ln>
        </p:spPr>
      </p:pic>
    </p:spTree>
    <p:extLst>
      <p:ext uri="{BB962C8B-B14F-4D97-AF65-F5344CB8AC3E}">
        <p14:creationId xmlns:p14="http://schemas.microsoft.com/office/powerpoint/2010/main" val="2097420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图片 18" descr="C:\Users\Administrator\Desktop\微信图片_20210407143800.png微信图片_20210407143800"/>
          <p:cNvPicPr>
            <a:picLocks noChangeAspect="1"/>
          </p:cNvPicPr>
          <p:nvPr/>
        </p:nvPicPr>
        <p:blipFill>
          <a:blip r:embed="rId2" cstate="print"/>
          <a:stretch>
            <a:fillRect/>
          </a:stretch>
        </p:blipFill>
        <p:spPr>
          <a:xfrm>
            <a:off x="9973736" y="0"/>
            <a:ext cx="1989455" cy="922020"/>
          </a:xfrm>
          <a:prstGeom prst="rect">
            <a:avLst/>
          </a:prstGeom>
          <a:noFill/>
          <a:ln w="9525">
            <a:noFill/>
          </a:ln>
        </p:spPr>
      </p:pic>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l="75586" t="14261" b="29549"/>
          <a:stretch/>
        </p:blipFill>
        <p:spPr>
          <a:xfrm>
            <a:off x="8280399" y="2193835"/>
            <a:ext cx="3371215" cy="2066615"/>
          </a:xfrm>
          <a:prstGeom prst="rect">
            <a:avLst/>
          </a:prstGeom>
        </p:spPr>
      </p:pic>
      <p:pic>
        <p:nvPicPr>
          <p:cNvPr id="1026"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Effect>
                      <a14:sharpenSoften amount="50000"/>
                    </a14:imgEffect>
                  </a14:imgLayer>
                </a14:imgProps>
              </a:ext>
              <a:ext uri="{28A0092B-C50C-407E-A947-70E740481C1C}">
                <a14:useLocalDpi xmlns:a14="http://schemas.microsoft.com/office/drawing/2010/main" val="0"/>
              </a:ext>
            </a:extLst>
          </a:blip>
          <a:srcRect b="6221"/>
          <a:stretch>
            <a:fillRect/>
          </a:stretch>
        </p:blipFill>
        <p:spPr bwMode="auto">
          <a:xfrm>
            <a:off x="690880" y="2193835"/>
            <a:ext cx="3313135" cy="2081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E:\产品\HL\产品图片20191014\2835\PPA 2835圆角 小杯底-1.png"/>
          <p:cNvPicPr>
            <a:picLocks noChangeAspect="1" noChangeArrowheads="1"/>
          </p:cNvPicPr>
          <p:nvPr/>
        </p:nvPicPr>
        <p:blipFill>
          <a:blip r:embed="rId6" cstate="screen"/>
          <a:srcRect/>
          <a:stretch>
            <a:fillRect/>
          </a:stretch>
        </p:blipFill>
        <p:spPr bwMode="auto">
          <a:xfrm>
            <a:off x="1677050" y="5277728"/>
            <a:ext cx="653261" cy="552083"/>
          </a:xfrm>
          <a:prstGeom prst="rect">
            <a:avLst/>
          </a:prstGeom>
          <a:noFill/>
          <a:effectLst>
            <a:outerShdw blurRad="50800" dist="38100" dir="2700000" algn="tl" rotWithShape="0">
              <a:prstClr val="black">
                <a:alpha val="40000"/>
              </a:prstClr>
            </a:outerShdw>
          </a:effectLst>
        </p:spPr>
      </p:pic>
      <p:pic>
        <p:nvPicPr>
          <p:cNvPr id="24" name="图片 120" descr="\\192.168.0.6\public\公共交换区\企划部\广告品\宣传推广广告文件\产品图片更新\201705产品图 新拍\LM023.png"/>
          <p:cNvPicPr>
            <a:picLocks noChangeAspect="1"/>
          </p:cNvPicPr>
          <p:nvPr/>
        </p:nvPicPr>
        <p:blipFill>
          <a:blip r:embed="rId7" cstate="print"/>
          <a:srcRect/>
          <a:stretch>
            <a:fillRect/>
          </a:stretch>
        </p:blipFill>
        <p:spPr>
          <a:xfrm rot="20644250">
            <a:off x="2394109" y="5016263"/>
            <a:ext cx="946011" cy="837160"/>
          </a:xfrm>
          <a:prstGeom prst="rect">
            <a:avLst/>
          </a:prstGeom>
          <a:noFill/>
          <a:ln cap="flat">
            <a:noFill/>
          </a:ln>
        </p:spPr>
      </p:pic>
      <p:pic>
        <p:nvPicPr>
          <p:cNvPr id="25" name="图片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71621" y="4902520"/>
            <a:ext cx="794385" cy="603250"/>
          </a:xfrm>
          <a:prstGeom prst="rect">
            <a:avLst/>
          </a:prstGeom>
        </p:spPr>
      </p:pic>
      <p:pic>
        <p:nvPicPr>
          <p:cNvPr id="26" name="图片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20619" y="4790500"/>
            <a:ext cx="892810" cy="763270"/>
          </a:xfrm>
          <a:prstGeom prst="rect">
            <a:avLst/>
          </a:prstGeom>
        </p:spPr>
      </p:pic>
      <p:sp>
        <p:nvSpPr>
          <p:cNvPr id="27" name="Rounded Rectangle 26"/>
          <p:cNvSpPr/>
          <p:nvPr/>
        </p:nvSpPr>
        <p:spPr>
          <a:xfrm rot="5400000">
            <a:off x="2204741" y="1062669"/>
            <a:ext cx="407209" cy="1566351"/>
          </a:xfrm>
          <a:prstGeom prst="roundRect">
            <a:avLst>
              <a:gd name="adj" fmla="val 44736"/>
            </a:avLst>
          </a:prstGeom>
          <a:solidFill>
            <a:srgbClr val="2F559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思源黑体 CN Light" panose="020B0300000000000000" pitchFamily="34" charset="-122"/>
              <a:cs typeface="+mn-ea"/>
              <a:sym typeface="+mn-lt"/>
            </a:endParaRPr>
          </a:p>
        </p:txBody>
      </p:sp>
      <p:sp>
        <p:nvSpPr>
          <p:cNvPr id="28" name="矩形 27"/>
          <p:cNvSpPr/>
          <p:nvPr/>
        </p:nvSpPr>
        <p:spPr>
          <a:xfrm>
            <a:off x="1379864" y="1662992"/>
            <a:ext cx="2056973" cy="369332"/>
          </a:xfrm>
          <a:prstGeom prst="rect">
            <a:avLst/>
          </a:prstGeom>
        </p:spPr>
        <p:txBody>
          <a:bodyPr wrap="none">
            <a:spAutoFit/>
          </a:bodyPr>
          <a:lstStyle/>
          <a:p>
            <a:pPr algn="ctr"/>
            <a:r>
              <a:rPr lang="en-US" altLang="zh-CN" b="1" dirty="0" smtClean="0">
                <a:solidFill>
                  <a:schemeClr val="bg1"/>
                </a:solidFill>
                <a:latin typeface="微软雅黑" panose="020B0503020204020204" pitchFamily="34" charset="-122"/>
                <a:ea typeface="微软雅黑" panose="020B0503020204020204" pitchFamily="34" charset="-122"/>
              </a:rPr>
              <a:t>General lighting</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31" name="Rounded Rectangle 26"/>
          <p:cNvSpPr/>
          <p:nvPr/>
        </p:nvSpPr>
        <p:spPr>
          <a:xfrm rot="5400000">
            <a:off x="9840803" y="1045956"/>
            <a:ext cx="407209" cy="1566351"/>
          </a:xfrm>
          <a:prstGeom prst="roundRect">
            <a:avLst>
              <a:gd name="adj" fmla="val 44736"/>
            </a:avLst>
          </a:prstGeom>
          <a:solidFill>
            <a:srgbClr val="2F559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思源黑体 CN Light" panose="020B0300000000000000" pitchFamily="34" charset="-122"/>
              <a:cs typeface="+mn-ea"/>
              <a:sym typeface="+mn-lt"/>
            </a:endParaRPr>
          </a:p>
        </p:txBody>
      </p:sp>
      <p:sp>
        <p:nvSpPr>
          <p:cNvPr id="6" name="矩形 5"/>
          <p:cNvSpPr/>
          <p:nvPr/>
        </p:nvSpPr>
        <p:spPr>
          <a:xfrm>
            <a:off x="8854610" y="1643536"/>
            <a:ext cx="2410083" cy="369332"/>
          </a:xfrm>
          <a:prstGeom prst="rect">
            <a:avLst/>
          </a:prstGeom>
        </p:spPr>
        <p:txBody>
          <a:bodyPr wrap="none">
            <a:spAutoFit/>
          </a:bodyP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其他领域 </a:t>
            </a:r>
            <a:r>
              <a:rPr lang="en-US" altLang="zh-CN" b="1" dirty="0" smtClean="0">
                <a:solidFill>
                  <a:schemeClr val="bg1"/>
                </a:solidFill>
                <a:latin typeface="微软雅黑" panose="020B0503020204020204" pitchFamily="34" charset="-122"/>
                <a:ea typeface="微软雅黑" panose="020B0503020204020204" pitchFamily="34" charset="-122"/>
              </a:rPr>
              <a:t>Other area</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9" name="Title 1"/>
          <p:cNvSpPr txBox="1"/>
          <p:nvPr/>
        </p:nvSpPr>
        <p:spPr>
          <a:xfrm>
            <a:off x="954770" y="4481160"/>
            <a:ext cx="2744856" cy="51556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r>
              <a:rPr lang="en-US" altLang="zh-CN" sz="1500" dirty="0" smtClean="0">
                <a:solidFill>
                  <a:schemeClr val="bg1"/>
                </a:solidFill>
                <a:latin typeface="微软雅黑" panose="020B0503020204020204" pitchFamily="34" charset="-122"/>
                <a:ea typeface="微软雅黑" panose="020B0503020204020204" pitchFamily="34" charset="-122"/>
              </a:rPr>
              <a:t>Health </a:t>
            </a:r>
            <a:r>
              <a:rPr lang="en-US" altLang="zh-CN" sz="1500" dirty="0">
                <a:solidFill>
                  <a:schemeClr val="bg1"/>
                </a:solidFill>
                <a:latin typeface="微软雅黑" panose="020B0503020204020204" pitchFamily="34" charset="-122"/>
                <a:ea typeface="微软雅黑" panose="020B0503020204020204" pitchFamily="34" charset="-122"/>
              </a:rPr>
              <a:t>lighting, indoor/outdoor/commercial lighting</a:t>
            </a:r>
          </a:p>
          <a:p>
            <a:endParaRPr lang="en-US" altLang="zh-CN" sz="1500" dirty="0">
              <a:solidFill>
                <a:schemeClr val="bg1"/>
              </a:solidFill>
              <a:latin typeface="微软雅黑" panose="020B0503020204020204" pitchFamily="34" charset="-122"/>
              <a:ea typeface="微软雅黑" panose="020B0503020204020204" pitchFamily="34" charset="-122"/>
            </a:endParaRPr>
          </a:p>
        </p:txBody>
      </p:sp>
      <p:sp>
        <p:nvSpPr>
          <p:cNvPr id="60" name="Title 1"/>
          <p:cNvSpPr txBox="1"/>
          <p:nvPr/>
        </p:nvSpPr>
        <p:spPr>
          <a:xfrm>
            <a:off x="8588096" y="4274940"/>
            <a:ext cx="2914929" cy="51556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r>
              <a:rPr lang="zh-CN" altLang="en-US" sz="1500" dirty="0" smtClean="0">
                <a:solidFill>
                  <a:schemeClr val="bg1"/>
                </a:solidFill>
                <a:latin typeface="微软雅黑" panose="020B0503020204020204" pitchFamily="34" charset="-122"/>
                <a:ea typeface="微软雅黑" panose="020B0503020204020204" pitchFamily="34" charset="-122"/>
              </a:rPr>
              <a:t> </a:t>
            </a:r>
            <a:r>
              <a:rPr lang="en-US" altLang="zh-CN" sz="1500" dirty="0" smtClean="0">
                <a:solidFill>
                  <a:schemeClr val="bg1"/>
                </a:solidFill>
                <a:latin typeface="微软雅黑" panose="020B0503020204020204" pitchFamily="34" charset="-122"/>
                <a:ea typeface="微软雅黑" panose="020B0503020204020204" pitchFamily="34" charset="-122"/>
              </a:rPr>
              <a:t>Automotive </a:t>
            </a:r>
            <a:r>
              <a:rPr lang="en-US" altLang="zh-CN" sz="1500" dirty="0">
                <a:solidFill>
                  <a:schemeClr val="bg1"/>
                </a:solidFill>
                <a:latin typeface="微软雅黑" panose="020B0503020204020204" pitchFamily="34" charset="-122"/>
                <a:ea typeface="微软雅黑" panose="020B0503020204020204" pitchFamily="34" charset="-122"/>
              </a:rPr>
              <a:t>lighting, plant lighting, UV curing, UV elimination, </a:t>
            </a:r>
            <a:r>
              <a:rPr lang="en-US" altLang="zh-CN" sz="1500" dirty="0" err="1" smtClean="0">
                <a:solidFill>
                  <a:schemeClr val="bg1"/>
                </a:solidFill>
                <a:latin typeface="微软雅黑" panose="020B0503020204020204" pitchFamily="34" charset="-122"/>
                <a:ea typeface="微软雅黑" panose="020B0503020204020204" pitchFamily="34" charset="-122"/>
              </a:rPr>
              <a:t>etc</a:t>
            </a:r>
            <a:r>
              <a:rPr lang="zh-CN" altLang="en-US" sz="1500" dirty="0" smtClean="0">
                <a:solidFill>
                  <a:schemeClr val="bg1"/>
                </a:solidFill>
                <a:latin typeface="微软雅黑" panose="020B0503020204020204" pitchFamily="34" charset="-122"/>
                <a:ea typeface="微软雅黑" panose="020B0503020204020204" pitchFamily="34" charset="-122"/>
              </a:rPr>
              <a:t> </a:t>
            </a:r>
            <a:endParaRPr lang="en-US" altLang="zh-CN" sz="1500" dirty="0">
              <a:solidFill>
                <a:schemeClr val="bg1"/>
              </a:solidFill>
              <a:latin typeface="微软雅黑" panose="020B0503020204020204" pitchFamily="34" charset="-122"/>
              <a:ea typeface="微软雅黑" panose="020B0503020204020204" pitchFamily="34" charset="-122"/>
            </a:endParaRPr>
          </a:p>
        </p:txBody>
      </p:sp>
      <p:sp>
        <p:nvSpPr>
          <p:cNvPr id="33" name="Title 1"/>
          <p:cNvSpPr txBox="1"/>
          <p:nvPr/>
        </p:nvSpPr>
        <p:spPr>
          <a:xfrm>
            <a:off x="5341156" y="4386960"/>
            <a:ext cx="1775693" cy="51556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zh-CN" sz="1500" dirty="0" smtClean="0">
                <a:solidFill>
                  <a:schemeClr val="bg1"/>
                </a:solidFill>
                <a:latin typeface="微软雅黑" panose="020B0503020204020204" pitchFamily="34" charset="-122"/>
                <a:ea typeface="微软雅黑" panose="020B0503020204020204" pitchFamily="34" charset="-122"/>
              </a:rPr>
              <a:t>Backlight </a:t>
            </a:r>
            <a:r>
              <a:rPr lang="en-US" altLang="zh-CN" sz="1500" dirty="0">
                <a:solidFill>
                  <a:schemeClr val="bg1"/>
                </a:solidFill>
                <a:latin typeface="微软雅黑" panose="020B0503020204020204" pitchFamily="34" charset="-122"/>
                <a:ea typeface="微软雅黑" panose="020B0503020204020204" pitchFamily="34" charset="-122"/>
              </a:rPr>
              <a:t>products, indicating products</a:t>
            </a:r>
          </a:p>
        </p:txBody>
      </p:sp>
      <p:pic>
        <p:nvPicPr>
          <p:cNvPr id="3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41283" y="2193835"/>
            <a:ext cx="3431117" cy="2096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组合 2"/>
          <p:cNvGrpSpPr/>
          <p:nvPr/>
        </p:nvGrpSpPr>
        <p:grpSpPr>
          <a:xfrm>
            <a:off x="4754080" y="1620693"/>
            <a:ext cx="2560829" cy="407561"/>
            <a:chOff x="4900001" y="3724024"/>
            <a:chExt cx="2560829" cy="407561"/>
          </a:xfrm>
        </p:grpSpPr>
        <p:sp>
          <p:nvSpPr>
            <p:cNvPr id="35" name="Rounded Rectangle 26"/>
            <p:cNvSpPr/>
            <p:nvPr/>
          </p:nvSpPr>
          <p:spPr>
            <a:xfrm rot="5400000">
              <a:off x="5989422" y="3144453"/>
              <a:ext cx="407209" cy="1566351"/>
            </a:xfrm>
            <a:prstGeom prst="roundRect">
              <a:avLst>
                <a:gd name="adj" fmla="val 44736"/>
              </a:avLst>
            </a:prstGeom>
            <a:solidFill>
              <a:srgbClr val="2F559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思源黑体 CN Light" panose="020B0300000000000000" pitchFamily="34" charset="-122"/>
                <a:cs typeface="+mn-ea"/>
                <a:sym typeface="+mn-lt"/>
              </a:endParaRPr>
            </a:p>
          </p:txBody>
        </p:sp>
        <p:sp>
          <p:nvSpPr>
            <p:cNvPr id="36" name="矩形 35"/>
            <p:cNvSpPr/>
            <p:nvPr/>
          </p:nvSpPr>
          <p:spPr>
            <a:xfrm>
              <a:off x="4900001" y="3762253"/>
              <a:ext cx="2560829" cy="369332"/>
            </a:xfrm>
            <a:prstGeom prst="rect">
              <a:avLst/>
            </a:prstGeom>
          </p:spPr>
          <p:txBody>
            <a:bodyPr wrap="none">
              <a:spAutoFit/>
            </a:bodyPr>
            <a:lstStyle/>
            <a:p>
              <a:pPr algn="ctr"/>
              <a:r>
                <a:rPr lang="en-US" altLang="zh-CN" b="1" dirty="0" smtClean="0">
                  <a:solidFill>
                    <a:schemeClr val="bg1"/>
                  </a:solidFill>
                  <a:latin typeface="微软雅黑" panose="020B0503020204020204" pitchFamily="34" charset="-122"/>
                  <a:ea typeface="微软雅黑" panose="020B0503020204020204" pitchFamily="34" charset="-122"/>
                </a:rPr>
                <a:t>indicating  backlight</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pic>
        <p:nvPicPr>
          <p:cNvPr id="37" name="Picture 4"/>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99524"/>
                    </a14:imgEffect>
                  </a14:imgLayer>
                </a14:imgProps>
              </a:ext>
              <a:ext uri="{28A0092B-C50C-407E-A947-70E740481C1C}">
                <a14:useLocalDpi xmlns:a14="http://schemas.microsoft.com/office/drawing/2010/main" val="0"/>
              </a:ext>
            </a:extLst>
          </a:blip>
          <a:srcRect/>
          <a:stretch>
            <a:fillRect/>
          </a:stretch>
        </p:blipFill>
        <p:spPr bwMode="auto">
          <a:xfrm>
            <a:off x="5285825" y="5218412"/>
            <a:ext cx="874811" cy="63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3"/>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2308" l="0" r="100000"/>
                    </a14:imgEffect>
                  </a14:imgLayer>
                </a14:imgProps>
              </a:ext>
              <a:ext uri="{28A0092B-C50C-407E-A947-70E740481C1C}">
                <a14:useLocalDpi xmlns:a14="http://schemas.microsoft.com/office/drawing/2010/main" val="0"/>
              </a:ext>
            </a:extLst>
          </a:blip>
          <a:srcRect/>
          <a:stretch>
            <a:fillRect/>
          </a:stretch>
        </p:blipFill>
        <p:spPr bwMode="auto">
          <a:xfrm>
            <a:off x="6301093" y="5220354"/>
            <a:ext cx="838109" cy="685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文本框 2"/>
          <p:cNvSpPr txBox="1"/>
          <p:nvPr/>
        </p:nvSpPr>
        <p:spPr>
          <a:xfrm>
            <a:off x="221615" y="165100"/>
            <a:ext cx="2255367" cy="474980"/>
          </a:xfrm>
          <a:prstGeom prst="rect">
            <a:avLst/>
          </a:prstGeom>
          <a:gradFill flip="none" rotWithShape="1">
            <a:gsLst>
              <a:gs pos="0">
                <a:schemeClr val="accent1"/>
              </a:gs>
              <a:gs pos="100000">
                <a:schemeClr val="accent1">
                  <a:alpha val="0"/>
                </a:schemeClr>
              </a:gs>
            </a:gsLst>
            <a:lin ang="0" scaled="1"/>
            <a:tileRect/>
          </a:gradFill>
        </p:spPr>
        <p:txBody>
          <a:bodyPr wrap="none" lIns="170640" tIns="45720" rIns="156240" bIns="45720" rtlCol="0" anchor="ctr">
            <a:noAutofit/>
          </a:bodyPr>
          <a:lstStyle/>
          <a:p>
            <a:r>
              <a:rPr lang="zh-CN" altLang="en-US" sz="2400" dirty="0" smtClean="0">
                <a:solidFill>
                  <a:schemeClr val="bg1"/>
                </a:solidFill>
                <a:latin typeface="微软雅黑" panose="020B0503020204020204" pitchFamily="34" charset="-122"/>
                <a:ea typeface="微软雅黑" panose="020B0503020204020204" pitchFamily="34" charset="-122"/>
              </a:rPr>
              <a:t>主营产品 </a:t>
            </a:r>
            <a:r>
              <a:rPr lang="en-US" altLang="zh-CN" sz="2400" dirty="0" smtClean="0">
                <a:solidFill>
                  <a:schemeClr val="bg1"/>
                </a:solidFill>
                <a:latin typeface="微软雅黑" panose="020B0503020204020204" pitchFamily="34" charset="-122"/>
                <a:ea typeface="微软雅黑" panose="020B0503020204020204" pitchFamily="34" charset="-122"/>
              </a:rPr>
              <a:t>Main products</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4899847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156563" y="2070836"/>
            <a:ext cx="7878874" cy="2646878"/>
            <a:chOff x="2261978" y="2070836"/>
            <a:chExt cx="7878874" cy="2646878"/>
          </a:xfrm>
        </p:grpSpPr>
        <p:sp>
          <p:nvSpPr>
            <p:cNvPr id="7" name="文本框 1">
              <a:extLst>
                <a:ext uri="{FF2B5EF4-FFF2-40B4-BE49-F238E27FC236}">
                  <a16:creationId xmlns:a16="http://schemas.microsoft.com/office/drawing/2014/main" xmlns="" id="{3C83D701-F73F-AFFC-AF10-40649C70F6D7}"/>
                </a:ext>
              </a:extLst>
            </p:cNvPr>
            <p:cNvSpPr txBox="1"/>
            <p:nvPr/>
          </p:nvSpPr>
          <p:spPr>
            <a:xfrm>
              <a:off x="2261978" y="2070836"/>
              <a:ext cx="2691763" cy="2646878"/>
            </a:xfrm>
            <a:prstGeom prst="rect">
              <a:avLst/>
            </a:prstGeom>
            <a:noFill/>
          </p:spPr>
          <p:txBody>
            <a:bodyPr wrap="none" rtlCol="0">
              <a:spAutoFit/>
            </a:bodyPr>
            <a:lstStyle/>
            <a:p>
              <a:r>
                <a:rPr lang="en-US" altLang="zh-CN" sz="16600" i="1" dirty="0" smtClean="0">
                  <a:gradFill flip="none" rotWithShape="1">
                    <a:gsLst>
                      <a:gs pos="14000">
                        <a:srgbClr val="04B0F0"/>
                      </a:gs>
                      <a:gs pos="100000">
                        <a:srgbClr val="00FFFF"/>
                      </a:gs>
                    </a:gsLst>
                    <a:path path="circle">
                      <a:fillToRect r="100000" b="100000"/>
                    </a:path>
                    <a:tileRect l="-100000" t="-100000"/>
                  </a:gradFill>
                  <a:latin typeface="思源黑体 CN Bold" panose="020B0800000000000000" pitchFamily="34" charset="-122"/>
                  <a:ea typeface="思源黑体 CN Bold" panose="020B0800000000000000" pitchFamily="34" charset="-122"/>
                </a:rPr>
                <a:t>02</a:t>
              </a:r>
              <a:endParaRPr lang="zh-CN" altLang="en-US" sz="16600" i="1" dirty="0">
                <a:gradFill flip="none" rotWithShape="1">
                  <a:gsLst>
                    <a:gs pos="14000">
                      <a:srgbClr val="04B0F0"/>
                    </a:gs>
                    <a:gs pos="100000">
                      <a:srgbClr val="00FFFF"/>
                    </a:gs>
                  </a:gsLst>
                  <a:path path="circle">
                    <a:fillToRect r="100000" b="100000"/>
                  </a:path>
                  <a:tileRect l="-100000" t="-100000"/>
                </a:gradFill>
                <a:latin typeface="思源黑体 CN Bold" panose="020B0800000000000000" pitchFamily="34" charset="-122"/>
                <a:ea typeface="思源黑体 CN Bold" panose="020B0800000000000000" pitchFamily="34" charset="-122"/>
              </a:endParaRPr>
            </a:p>
          </p:txBody>
        </p:sp>
        <p:sp>
          <p:nvSpPr>
            <p:cNvPr id="8" name="文本框 2">
              <a:extLst>
                <a:ext uri="{FF2B5EF4-FFF2-40B4-BE49-F238E27FC236}">
                  <a16:creationId xmlns:a16="http://schemas.microsoft.com/office/drawing/2014/main" xmlns="" id="{0827DFCB-5042-F264-2D28-788D93C79D56}"/>
                </a:ext>
              </a:extLst>
            </p:cNvPr>
            <p:cNvSpPr txBox="1"/>
            <p:nvPr/>
          </p:nvSpPr>
          <p:spPr>
            <a:xfrm>
              <a:off x="6096002" y="2374489"/>
              <a:ext cx="4044850" cy="1803972"/>
            </a:xfrm>
            <a:prstGeom prst="rect">
              <a:avLst/>
            </a:prstGeom>
            <a:noFill/>
          </p:spPr>
          <p:txBody>
            <a:bodyPr wrap="none" lIns="170640" tIns="45720" rIns="156240" bIns="45720" rtlCol="0" anchor="ctr">
              <a:noAutofit/>
            </a:bodyPr>
            <a:lstStyle/>
            <a:p>
              <a:r>
                <a:rPr lang="en-US" altLang="zh-CN" sz="4800" b="1" dirty="0">
                  <a:solidFill>
                    <a:schemeClr val="bg1"/>
                  </a:solidFill>
                  <a:latin typeface="微软雅黑" panose="020B0503020204020204" pitchFamily="34" charset="-122"/>
                  <a:ea typeface="微软雅黑" panose="020B0503020204020204" pitchFamily="34" charset="-122"/>
                </a:rPr>
                <a:t>Lighting products</a:t>
              </a:r>
              <a:endParaRPr lang="zh-CN" altLang="en-US" sz="4800" b="1" dirty="0">
                <a:solidFill>
                  <a:schemeClr val="bg1"/>
                </a:solidFill>
                <a:latin typeface="微软雅黑" panose="020B0503020204020204" pitchFamily="34" charset="-122"/>
                <a:ea typeface="微软雅黑" panose="020B0503020204020204" pitchFamily="34" charset="-122"/>
              </a:endParaRPr>
            </a:p>
          </p:txBody>
        </p:sp>
        <p:cxnSp>
          <p:nvCxnSpPr>
            <p:cNvPr id="9" name="直接连接符 8">
              <a:extLst>
                <a:ext uri="{FF2B5EF4-FFF2-40B4-BE49-F238E27FC236}">
                  <a16:creationId xmlns:a16="http://schemas.microsoft.com/office/drawing/2014/main" xmlns="" id="{D28ADEF8-76BF-70C7-80AA-8116C7EEF168}"/>
                </a:ext>
              </a:extLst>
            </p:cNvPr>
            <p:cNvCxnSpPr/>
            <p:nvPr/>
          </p:nvCxnSpPr>
          <p:spPr>
            <a:xfrm>
              <a:off x="5642175" y="2374489"/>
              <a:ext cx="0" cy="19117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60278082"/>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888241" y="1360744"/>
            <a:ext cx="10103809" cy="4501349"/>
            <a:chOff x="574106" y="2557619"/>
            <a:chExt cx="8460618" cy="3534554"/>
          </a:xfrm>
        </p:grpSpPr>
        <p:pic>
          <p:nvPicPr>
            <p:cNvPr id="9" name="Picture 3"/>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985725" y="3477385"/>
              <a:ext cx="483060" cy="458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文本框 27"/>
            <p:cNvSpPr txBox="1">
              <a:spLocks noChangeArrowheads="1"/>
            </p:cNvSpPr>
            <p:nvPr>
              <p:custDataLst>
                <p:tags r:id="rId1"/>
              </p:custDataLst>
            </p:nvPr>
          </p:nvSpPr>
          <p:spPr bwMode="auto">
            <a:xfrm>
              <a:off x="5352881" y="5839443"/>
              <a:ext cx="3681843" cy="252730"/>
            </a:xfrm>
            <a:prstGeom prst="rect">
              <a:avLst/>
            </a:prstGeom>
            <a:noFill/>
            <a:ln w="9525">
              <a:noFill/>
              <a:miter lim="800000"/>
            </a:ln>
          </p:spPr>
          <p:txBody>
            <a:bodyPr wrap="square" lIns="68580" tIns="34290" rIns="68580" bIns="34290">
              <a:spAutoFit/>
            </a:bodyPr>
            <a:lstStyle/>
            <a:p>
              <a:r>
                <a:rPr lang="en-US" altLang="zh-CN" sz="1200" dirty="0" smtClean="0">
                  <a:solidFill>
                    <a:schemeClr val="bg1"/>
                  </a:solidFill>
                  <a:latin typeface="微软雅黑" panose="020B0503020204020204" pitchFamily="34" charset="-122"/>
                  <a:ea typeface="微软雅黑" panose="020B0503020204020204" pitchFamily="34" charset="-122"/>
                </a:rPr>
                <a:t>0.1W   </a:t>
              </a:r>
              <a:r>
                <a:rPr lang="en-US" altLang="zh-CN" sz="1200" dirty="0">
                  <a:solidFill>
                    <a:schemeClr val="bg1"/>
                  </a:solidFill>
                  <a:latin typeface="微软雅黑" panose="020B0503020204020204" pitchFamily="34" charset="-122"/>
                  <a:ea typeface="微软雅黑" panose="020B0503020204020204" pitchFamily="34" charset="-122"/>
                </a:rPr>
                <a:t>0.2W  </a:t>
              </a:r>
              <a:r>
                <a:rPr lang="en-US" altLang="zh-CN" sz="1200" dirty="0" smtClean="0">
                  <a:solidFill>
                    <a:schemeClr val="bg1"/>
                  </a:solidFill>
                  <a:latin typeface="微软雅黑" panose="020B0503020204020204" pitchFamily="34" charset="-122"/>
                  <a:ea typeface="微软雅黑" panose="020B0503020204020204" pitchFamily="34" charset="-122"/>
                </a:rPr>
                <a:t>     </a:t>
              </a:r>
              <a:r>
                <a:rPr lang="en-US" altLang="zh-CN" sz="1200" dirty="0">
                  <a:solidFill>
                    <a:schemeClr val="bg1"/>
                  </a:solidFill>
                  <a:latin typeface="微软雅黑" panose="020B0503020204020204" pitchFamily="34" charset="-122"/>
                  <a:ea typeface="微软雅黑" panose="020B0503020204020204" pitchFamily="34" charset="-122"/>
                </a:rPr>
                <a:t>0.5W    </a:t>
              </a:r>
              <a:r>
                <a:rPr lang="en-US" altLang="zh-CN" sz="1200" dirty="0" smtClean="0">
                  <a:solidFill>
                    <a:schemeClr val="bg1"/>
                  </a:solidFill>
                  <a:latin typeface="微软雅黑" panose="020B0503020204020204" pitchFamily="34" charset="-122"/>
                  <a:ea typeface="微软雅黑" panose="020B0503020204020204" pitchFamily="34" charset="-122"/>
                </a:rPr>
                <a:t>  </a:t>
              </a:r>
              <a:r>
                <a:rPr lang="en-US" altLang="zh-CN" sz="1200" dirty="0">
                  <a:solidFill>
                    <a:schemeClr val="bg1"/>
                  </a:solidFill>
                  <a:latin typeface="微软雅黑" panose="020B0503020204020204" pitchFamily="34" charset="-122"/>
                  <a:ea typeface="微软雅黑" panose="020B0503020204020204" pitchFamily="34" charset="-122"/>
                </a:rPr>
                <a:t>1W   </a:t>
              </a:r>
              <a:r>
                <a:rPr lang="en-US" altLang="zh-CN" sz="1200" dirty="0" smtClean="0">
                  <a:solidFill>
                    <a:schemeClr val="bg1"/>
                  </a:solidFill>
                  <a:latin typeface="微软雅黑" panose="020B0503020204020204" pitchFamily="34" charset="-122"/>
                  <a:ea typeface="微软雅黑" panose="020B0503020204020204" pitchFamily="34" charset="-122"/>
                </a:rPr>
                <a:t>      2W       </a:t>
              </a:r>
              <a:r>
                <a:rPr lang="en-US" altLang="zh-CN" sz="1200" b="1" dirty="0" smtClean="0">
                  <a:solidFill>
                    <a:schemeClr val="bg1"/>
                  </a:solidFill>
                  <a:latin typeface="微软雅黑" panose="020B0503020204020204" pitchFamily="34" charset="-122"/>
                  <a:ea typeface="微软雅黑" panose="020B0503020204020204" pitchFamily="34" charset="-122"/>
                </a:rPr>
                <a:t>Watt   </a:t>
              </a:r>
              <a:endParaRPr lang="zh-CN" altLang="zh-CN" sz="1200" b="1" dirty="0">
                <a:solidFill>
                  <a:schemeClr val="bg1"/>
                </a:solidFill>
                <a:latin typeface="微软雅黑" panose="020B0503020204020204" pitchFamily="34" charset="-122"/>
                <a:ea typeface="微软雅黑" panose="020B0503020204020204" pitchFamily="34" charset="-122"/>
              </a:endParaRPr>
            </a:p>
          </p:txBody>
        </p:sp>
        <p:pic>
          <p:nvPicPr>
            <p:cNvPr id="11" name="Picture 15"/>
            <p:cNvPicPr>
              <a:picLocks noChangeAspect="1" noChangeArrowheads="1"/>
            </p:cNvPicPr>
            <p:nvPr>
              <p:custDataLst>
                <p:tags r:id="rId2"/>
              </p:custDataLst>
            </p:nvPr>
          </p:nvPicPr>
          <p:blipFill>
            <a:blip r:embed="rId18" cstate="print"/>
            <a:srcRect l="8716" t="6508" r="8487"/>
            <a:stretch>
              <a:fillRect/>
            </a:stretch>
          </p:blipFill>
          <p:spPr bwMode="auto">
            <a:xfrm rot="21317983">
              <a:off x="5560551" y="4793272"/>
              <a:ext cx="482600" cy="365125"/>
            </a:xfrm>
            <a:prstGeom prst="rect">
              <a:avLst/>
            </a:prstGeom>
            <a:noFill/>
            <a:ln w="9525">
              <a:noFill/>
              <a:miter lim="800000"/>
              <a:headEnd/>
              <a:tailEnd/>
            </a:ln>
          </p:spPr>
        </p:pic>
        <p:pic>
          <p:nvPicPr>
            <p:cNvPr id="12" name="Picture 15"/>
            <p:cNvPicPr>
              <a:picLocks noChangeAspect="1" noChangeArrowheads="1"/>
            </p:cNvPicPr>
            <p:nvPr>
              <p:custDataLst>
                <p:tags r:id="rId3"/>
              </p:custDataLst>
            </p:nvPr>
          </p:nvPicPr>
          <p:blipFill>
            <a:blip r:embed="rId19" cstate="print"/>
            <a:srcRect l="8716" t="6508" r="8487"/>
            <a:stretch>
              <a:fillRect/>
            </a:stretch>
          </p:blipFill>
          <p:spPr bwMode="auto">
            <a:xfrm>
              <a:off x="6213272" y="4401902"/>
              <a:ext cx="500062" cy="377825"/>
            </a:xfrm>
            <a:prstGeom prst="rect">
              <a:avLst/>
            </a:prstGeom>
            <a:noFill/>
            <a:ln w="9525">
              <a:noFill/>
              <a:miter lim="800000"/>
              <a:headEnd/>
              <a:tailEnd/>
            </a:ln>
          </p:spPr>
        </p:pic>
        <p:pic>
          <p:nvPicPr>
            <p:cNvPr id="13" name="Picture 12" descr="D:\1网站资料\2015官网改版\上传内容备份\ES-3032大.jpg"/>
            <p:cNvPicPr>
              <a:picLocks noChangeAspect="1" noChangeArrowheads="1"/>
            </p:cNvPicPr>
            <p:nvPr>
              <p:custDataLst>
                <p:tags r:id="rId4"/>
              </p:custDataLst>
            </p:nvPr>
          </p:nvPicPr>
          <p:blipFill>
            <a:blip r:embed="rId20" cstate="print"/>
            <a:srcRect l="8482" t="4324" r="10458"/>
            <a:stretch>
              <a:fillRect/>
            </a:stretch>
          </p:blipFill>
          <p:spPr bwMode="auto">
            <a:xfrm>
              <a:off x="7927726" y="4182389"/>
              <a:ext cx="443835" cy="400685"/>
            </a:xfrm>
            <a:prstGeom prst="rect">
              <a:avLst/>
            </a:prstGeom>
            <a:noFill/>
            <a:ln w="9525">
              <a:noFill/>
              <a:miter lim="800000"/>
              <a:headEnd/>
              <a:tailEnd/>
            </a:ln>
          </p:spPr>
        </p:pic>
        <p:sp>
          <p:nvSpPr>
            <p:cNvPr id="14" name="矩形 30"/>
            <p:cNvSpPr>
              <a:spLocks noChangeArrowheads="1"/>
            </p:cNvSpPr>
            <p:nvPr>
              <p:custDataLst>
                <p:tags r:id="rId5"/>
              </p:custDataLst>
            </p:nvPr>
          </p:nvSpPr>
          <p:spPr bwMode="auto">
            <a:xfrm>
              <a:off x="5373295" y="5142197"/>
              <a:ext cx="771365" cy="246221"/>
            </a:xfrm>
            <a:prstGeom prst="rect">
              <a:avLst/>
            </a:prstGeom>
            <a:noFill/>
            <a:ln w="9525">
              <a:noFill/>
              <a:miter lim="800000"/>
            </a:ln>
          </p:spPr>
          <p:txBody>
            <a:bodyPr wrap="none">
              <a:spAutoFit/>
            </a:bodyPr>
            <a:lstStyle/>
            <a:p>
              <a:r>
                <a:rPr lang="en-US" altLang="zh-CN" sz="1000" dirty="0" smtClean="0">
                  <a:solidFill>
                    <a:schemeClr val="bg1"/>
                  </a:solidFill>
                  <a:latin typeface="微软雅黑" panose="020B0503020204020204" pitchFamily="34" charset="-122"/>
                  <a:ea typeface="微软雅黑" panose="020B0503020204020204" pitchFamily="34" charset="-122"/>
                </a:rPr>
                <a:t>2835PPA </a:t>
              </a:r>
              <a:endParaRPr lang="zh-CN" altLang="en-US" sz="1000" dirty="0">
                <a:solidFill>
                  <a:schemeClr val="bg1"/>
                </a:solidFill>
              </a:endParaRPr>
            </a:p>
          </p:txBody>
        </p:sp>
        <p:sp>
          <p:nvSpPr>
            <p:cNvPr id="15" name="矩形 30"/>
            <p:cNvSpPr>
              <a:spLocks noChangeArrowheads="1"/>
            </p:cNvSpPr>
            <p:nvPr>
              <p:custDataLst>
                <p:tags r:id="rId6"/>
              </p:custDataLst>
            </p:nvPr>
          </p:nvSpPr>
          <p:spPr bwMode="auto">
            <a:xfrm>
              <a:off x="6034269" y="3477385"/>
              <a:ext cx="724878" cy="246221"/>
            </a:xfrm>
            <a:prstGeom prst="rect">
              <a:avLst/>
            </a:prstGeom>
            <a:noFill/>
            <a:ln w="9525">
              <a:noFill/>
              <a:miter lim="800000"/>
            </a:ln>
          </p:spPr>
          <p:txBody>
            <a:bodyPr wrap="none">
              <a:spAutoFit/>
            </a:bodyPr>
            <a:lstStyle/>
            <a:p>
              <a:r>
                <a:rPr lang="en-US" altLang="zh-CN" sz="1000" dirty="0" smtClean="0">
                  <a:solidFill>
                    <a:schemeClr val="bg1"/>
                  </a:solidFill>
                  <a:latin typeface="微软雅黑" panose="020B0503020204020204" pitchFamily="34" charset="-122"/>
                  <a:ea typeface="微软雅黑" panose="020B0503020204020204" pitchFamily="34" charset="-122"/>
                </a:rPr>
                <a:t>3030PCT</a:t>
              </a:r>
              <a:endParaRPr lang="zh-CN" altLang="en-US" sz="1000" dirty="0">
                <a:solidFill>
                  <a:schemeClr val="bg1"/>
                </a:solidFill>
              </a:endParaRPr>
            </a:p>
          </p:txBody>
        </p:sp>
        <p:sp>
          <p:nvSpPr>
            <p:cNvPr id="16" name="矩形 30"/>
            <p:cNvSpPr>
              <a:spLocks noChangeArrowheads="1"/>
            </p:cNvSpPr>
            <p:nvPr>
              <p:custDataLst>
                <p:tags r:id="rId7"/>
              </p:custDataLst>
            </p:nvPr>
          </p:nvSpPr>
          <p:spPr bwMode="auto">
            <a:xfrm>
              <a:off x="7846737" y="4584820"/>
              <a:ext cx="630301" cy="246221"/>
            </a:xfrm>
            <a:prstGeom prst="rect">
              <a:avLst/>
            </a:prstGeom>
            <a:noFill/>
            <a:ln w="9525">
              <a:noFill/>
              <a:miter lim="800000"/>
            </a:ln>
          </p:spPr>
          <p:txBody>
            <a:bodyPr wrap="none">
              <a:spAutoFit/>
            </a:bodyPr>
            <a:lstStyle/>
            <a:p>
              <a:r>
                <a:rPr lang="en-US" altLang="zh-CN" sz="1000" dirty="0" smtClean="0">
                  <a:solidFill>
                    <a:schemeClr val="bg1"/>
                  </a:solidFill>
                  <a:latin typeface="微软雅黑" panose="020B0503020204020204" pitchFamily="34" charset="-122"/>
                  <a:ea typeface="微软雅黑" panose="020B0503020204020204" pitchFamily="34" charset="-122"/>
                </a:rPr>
                <a:t>ES3030</a:t>
              </a:r>
              <a:endParaRPr lang="en-US" altLang="zh-CN" sz="1000" dirty="0">
                <a:solidFill>
                  <a:schemeClr val="bg1"/>
                </a:solidFill>
                <a:latin typeface="微软雅黑" panose="020B0503020204020204" pitchFamily="34" charset="-122"/>
                <a:ea typeface="微软雅黑" panose="020B0503020204020204" pitchFamily="34" charset="-122"/>
              </a:endParaRPr>
            </a:p>
          </p:txBody>
        </p:sp>
        <p:sp>
          <p:nvSpPr>
            <p:cNvPr id="18" name="TextBox 24"/>
            <p:cNvSpPr txBox="1"/>
            <p:nvPr>
              <p:custDataLst>
                <p:tags r:id="rId8"/>
              </p:custDataLst>
            </p:nvPr>
          </p:nvSpPr>
          <p:spPr>
            <a:xfrm>
              <a:off x="6809719" y="3936168"/>
              <a:ext cx="996722" cy="314175"/>
            </a:xfrm>
            <a:prstGeom prst="rect">
              <a:avLst/>
            </a:prstGeom>
            <a:noFill/>
            <a:ln>
              <a:noFill/>
            </a:ln>
          </p:spPr>
          <p:txBody>
            <a:bodyPr wrap="square">
              <a:spAutoFit/>
            </a:bodyPr>
            <a:lstStyle/>
            <a:p>
              <a:pPr fontAlgn="auto">
                <a:spcBef>
                  <a:spcPts val="0"/>
                </a:spcBef>
                <a:spcAft>
                  <a:spcPts val="0"/>
                </a:spcAft>
                <a:defRPr sz="1800" b="0" i="0" u="none" strike="noStrike" kern="0" cap="none" spc="0" baseline="0">
                  <a:solidFill>
                    <a:srgbClr val="000000"/>
                  </a:solidFill>
                  <a:uFillTx/>
                </a:defRPr>
              </a:pPr>
              <a:r>
                <a:rPr lang="en-US" altLang="zh-CN" sz="1000" kern="0" dirty="0" smtClean="0">
                  <a:solidFill>
                    <a:schemeClr val="bg1"/>
                  </a:solidFill>
                  <a:latin typeface="微软雅黑" panose="020B0503020204020204" pitchFamily="34" charset="-122"/>
                  <a:ea typeface="微软雅黑" panose="020B0503020204020204" pitchFamily="34" charset="-122"/>
                </a:rPr>
                <a:t>bi-</a:t>
              </a:r>
              <a:r>
                <a:rPr lang="en-US" altLang="zh-CN" sz="1000" kern="0" dirty="0" err="1" smtClean="0">
                  <a:solidFill>
                    <a:schemeClr val="bg1"/>
                  </a:solidFill>
                  <a:latin typeface="微软雅黑" panose="020B0503020204020204" pitchFamily="34" charset="-122"/>
                  <a:ea typeface="微软雅黑" panose="020B0503020204020204" pitchFamily="34" charset="-122"/>
                </a:rPr>
                <a:t>colour</a:t>
              </a:r>
              <a:r>
                <a:rPr lang="en-US" altLang="zh-CN" sz="1000" kern="0" dirty="0" smtClean="0">
                  <a:solidFill>
                    <a:schemeClr val="bg1"/>
                  </a:solidFill>
                  <a:latin typeface="微软雅黑" panose="020B0503020204020204" pitchFamily="34" charset="-122"/>
                  <a:ea typeface="微软雅黑" panose="020B0503020204020204" pitchFamily="34" charset="-122"/>
                </a:rPr>
                <a:t> </a:t>
              </a:r>
              <a:r>
                <a:rPr lang="en-US" sz="1000" kern="0" dirty="0" smtClean="0">
                  <a:solidFill>
                    <a:schemeClr val="bg1"/>
                  </a:solidFill>
                  <a:latin typeface="微软雅黑" panose="020B0503020204020204" pitchFamily="34" charset="-122"/>
                  <a:ea typeface="微软雅黑" panose="020B0503020204020204" pitchFamily="34" charset="-122"/>
                </a:rPr>
                <a:t>3030PCT</a:t>
              </a:r>
              <a:endParaRPr lang="en-US" sz="1000" kern="0" dirty="0">
                <a:solidFill>
                  <a:schemeClr val="bg1"/>
                </a:solidFill>
                <a:latin typeface="微软雅黑" panose="020B0503020204020204" pitchFamily="34" charset="-122"/>
                <a:ea typeface="微软雅黑" panose="020B0503020204020204" pitchFamily="34" charset="-122"/>
              </a:endParaRPr>
            </a:p>
          </p:txBody>
        </p:sp>
        <p:pic>
          <p:nvPicPr>
            <p:cNvPr id="19" name="图片 18"/>
            <p:cNvPicPr>
              <a:picLocks noChangeAspect="1"/>
            </p:cNvPicPr>
            <p:nvPr>
              <p:custDataLst>
                <p:tags r:id="rId9"/>
              </p:custDataLst>
            </p:nvPr>
          </p:nvPicPr>
          <p:blipFill>
            <a:blip r:embed="rId21" cstate="print"/>
            <a:stretch>
              <a:fillRect/>
            </a:stretch>
          </p:blipFill>
          <p:spPr>
            <a:xfrm rot="20220000">
              <a:off x="6166521" y="3023383"/>
              <a:ext cx="460375" cy="396875"/>
            </a:xfrm>
            <a:prstGeom prst="rect">
              <a:avLst/>
            </a:prstGeom>
            <a:noFill/>
            <a:ln w="9525">
              <a:noFill/>
            </a:ln>
          </p:spPr>
        </p:pic>
        <p:sp>
          <p:nvSpPr>
            <p:cNvPr id="23" name="矩形 30"/>
            <p:cNvSpPr>
              <a:spLocks noChangeArrowheads="1"/>
            </p:cNvSpPr>
            <p:nvPr>
              <p:custDataLst>
                <p:tags r:id="rId10"/>
              </p:custDataLst>
            </p:nvPr>
          </p:nvSpPr>
          <p:spPr bwMode="auto">
            <a:xfrm>
              <a:off x="6145544" y="4780283"/>
              <a:ext cx="724878" cy="246221"/>
            </a:xfrm>
            <a:prstGeom prst="rect">
              <a:avLst/>
            </a:prstGeom>
            <a:noFill/>
            <a:ln w="9525">
              <a:noFill/>
              <a:miter lim="800000"/>
            </a:ln>
          </p:spPr>
          <p:txBody>
            <a:bodyPr wrap="none">
              <a:spAutoFit/>
            </a:bodyPr>
            <a:lstStyle/>
            <a:p>
              <a:r>
                <a:rPr lang="en-US" altLang="zh-CN" sz="1000" dirty="0">
                  <a:solidFill>
                    <a:schemeClr val="bg1"/>
                  </a:solidFill>
                  <a:latin typeface="微软雅黑" panose="020B0503020204020204" pitchFamily="34" charset="-122"/>
                  <a:ea typeface="微软雅黑" panose="020B0503020204020204" pitchFamily="34" charset="-122"/>
                </a:rPr>
                <a:t>2835PCT</a:t>
              </a:r>
              <a:endParaRPr lang="zh-CN" altLang="en-US" sz="1000" dirty="0">
                <a:solidFill>
                  <a:schemeClr val="bg1"/>
                </a:solidFill>
              </a:endParaRPr>
            </a:p>
          </p:txBody>
        </p:sp>
        <p:pic>
          <p:nvPicPr>
            <p:cNvPr id="24" name="Picture 2"/>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963489" y="3394180"/>
              <a:ext cx="478914" cy="462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矩形 30"/>
            <p:cNvSpPr>
              <a:spLocks noChangeArrowheads="1"/>
            </p:cNvSpPr>
            <p:nvPr>
              <p:custDataLst>
                <p:tags r:id="rId11"/>
              </p:custDataLst>
            </p:nvPr>
          </p:nvSpPr>
          <p:spPr bwMode="auto">
            <a:xfrm>
              <a:off x="7748568" y="3851372"/>
              <a:ext cx="768159" cy="246221"/>
            </a:xfrm>
            <a:prstGeom prst="rect">
              <a:avLst/>
            </a:prstGeom>
            <a:noFill/>
            <a:ln w="9525">
              <a:noFill/>
              <a:miter lim="800000"/>
            </a:ln>
          </p:spPr>
          <p:txBody>
            <a:bodyPr wrap="none">
              <a:spAutoFit/>
            </a:bodyPr>
            <a:lstStyle/>
            <a:p>
              <a:r>
                <a:rPr lang="en-US" altLang="zh-CN" sz="1000" dirty="0" smtClean="0">
                  <a:solidFill>
                    <a:schemeClr val="bg1"/>
                  </a:solidFill>
                  <a:latin typeface="微软雅黑" panose="020B0503020204020204" pitchFamily="34" charset="-122"/>
                  <a:ea typeface="微软雅黑" panose="020B0503020204020204" pitchFamily="34" charset="-122"/>
                </a:rPr>
                <a:t>EMC3030</a:t>
              </a:r>
              <a:endParaRPr lang="en-US" altLang="zh-CN" sz="1000" dirty="0">
                <a:solidFill>
                  <a:schemeClr val="bg1"/>
                </a:solidFill>
                <a:latin typeface="微软雅黑" panose="020B0503020204020204" pitchFamily="34" charset="-122"/>
                <a:ea typeface="微软雅黑" panose="020B0503020204020204" pitchFamily="34" charset="-122"/>
              </a:endParaRPr>
            </a:p>
          </p:txBody>
        </p:sp>
        <p:pic>
          <p:nvPicPr>
            <p:cNvPr id="26" name="图片 25"/>
            <p:cNvPicPr>
              <a:picLocks noChangeAspect="1"/>
            </p:cNvPicPr>
            <p:nvPr>
              <p:custDataLst>
                <p:tags r:id="rId12"/>
              </p:custDataLst>
            </p:nvPr>
          </p:nvPicPr>
          <p:blipFill rotWithShape="1">
            <a:blip r:embed="rId23" cstate="print"/>
            <a:srcRect r="48777"/>
            <a:stretch/>
          </p:blipFill>
          <p:spPr>
            <a:xfrm>
              <a:off x="3244155" y="5302458"/>
              <a:ext cx="1732615" cy="552883"/>
            </a:xfrm>
            <a:prstGeom prst="rect">
              <a:avLst/>
            </a:prstGeom>
          </p:spPr>
        </p:pic>
        <p:pic>
          <p:nvPicPr>
            <p:cNvPr id="27" name="Picture 2"/>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244156" y="3569844"/>
              <a:ext cx="1732615" cy="1732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3244157" y="2557619"/>
              <a:ext cx="1732615" cy="1017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4"/>
            <p:cNvPicPr>
              <a:picLocks noChangeAspect="1" noChangeArrowheads="1"/>
            </p:cNvPicPr>
            <p:nvPr/>
          </p:nvPicPr>
          <p:blipFill rotWithShape="1">
            <a:blip r:embed="rId26" cstate="print">
              <a:extLst>
                <a:ext uri="{28A0092B-C50C-407E-A947-70E740481C1C}">
                  <a14:useLocalDpi xmlns:a14="http://schemas.microsoft.com/office/drawing/2010/main" val="0"/>
                </a:ext>
              </a:extLst>
            </a:blip>
            <a:srcRect b="10275"/>
            <a:stretch/>
          </p:blipFill>
          <p:spPr bwMode="auto">
            <a:xfrm>
              <a:off x="574106" y="2557619"/>
              <a:ext cx="2642120" cy="329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6"/>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6067221" y="3545643"/>
              <a:ext cx="792163"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矩形 30"/>
            <p:cNvSpPr>
              <a:spLocks noChangeArrowheads="1"/>
            </p:cNvSpPr>
            <p:nvPr>
              <p:custDataLst>
                <p:tags r:id="rId13"/>
              </p:custDataLst>
            </p:nvPr>
          </p:nvSpPr>
          <p:spPr bwMode="auto">
            <a:xfrm>
              <a:off x="6227304" y="4137621"/>
              <a:ext cx="486030" cy="246221"/>
            </a:xfrm>
            <a:prstGeom prst="rect">
              <a:avLst/>
            </a:prstGeom>
            <a:noFill/>
            <a:ln w="9525">
              <a:noFill/>
              <a:miter lim="800000"/>
            </a:ln>
          </p:spPr>
          <p:txBody>
            <a:bodyPr wrap="none">
              <a:spAutoFit/>
            </a:bodyPr>
            <a:lstStyle/>
            <a:p>
              <a:r>
                <a:rPr lang="en-US" altLang="zh-CN" sz="1000" dirty="0" smtClean="0">
                  <a:solidFill>
                    <a:schemeClr val="bg1"/>
                  </a:solidFill>
                  <a:latin typeface="微软雅黑" panose="020B0503020204020204" pitchFamily="34" charset="-122"/>
                  <a:ea typeface="微软雅黑" panose="020B0503020204020204" pitchFamily="34" charset="-122"/>
                </a:rPr>
                <a:t>4014</a:t>
              </a:r>
              <a:endParaRPr lang="zh-CN" altLang="en-US" sz="1000" dirty="0">
                <a:solidFill>
                  <a:schemeClr val="bg1"/>
                </a:solidFill>
              </a:endParaRPr>
            </a:p>
          </p:txBody>
        </p:sp>
        <p:pic>
          <p:nvPicPr>
            <p:cNvPr id="35" name="Picture 7"/>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5860675" y="3988090"/>
              <a:ext cx="321481" cy="282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矩形 30"/>
            <p:cNvSpPr>
              <a:spLocks noChangeArrowheads="1"/>
            </p:cNvSpPr>
            <p:nvPr>
              <p:custDataLst>
                <p:tags r:id="rId14"/>
              </p:custDataLst>
            </p:nvPr>
          </p:nvSpPr>
          <p:spPr bwMode="auto">
            <a:xfrm>
              <a:off x="5824962" y="4299530"/>
              <a:ext cx="486030" cy="246221"/>
            </a:xfrm>
            <a:prstGeom prst="rect">
              <a:avLst/>
            </a:prstGeom>
            <a:noFill/>
            <a:ln w="9525">
              <a:noFill/>
              <a:miter lim="800000"/>
            </a:ln>
          </p:spPr>
          <p:txBody>
            <a:bodyPr wrap="none">
              <a:spAutoFit/>
            </a:bodyPr>
            <a:lstStyle/>
            <a:p>
              <a:r>
                <a:rPr lang="en-US" altLang="zh-CN" sz="1000" dirty="0" smtClean="0">
                  <a:solidFill>
                    <a:schemeClr val="bg1"/>
                  </a:solidFill>
                  <a:latin typeface="微软雅黑" panose="020B0503020204020204" pitchFamily="34" charset="-122"/>
                  <a:ea typeface="微软雅黑" panose="020B0503020204020204" pitchFamily="34" charset="-122"/>
                </a:rPr>
                <a:t>3014</a:t>
              </a:r>
              <a:endParaRPr lang="zh-CN" altLang="en-US" sz="1000" dirty="0">
                <a:solidFill>
                  <a:schemeClr val="bg1"/>
                </a:solidFill>
              </a:endParaRPr>
            </a:p>
          </p:txBody>
        </p:sp>
        <p:cxnSp>
          <p:nvCxnSpPr>
            <p:cNvPr id="37" name="直接箭头连接符 36"/>
            <p:cNvCxnSpPr/>
            <p:nvPr/>
          </p:nvCxnSpPr>
          <p:spPr bwMode="auto">
            <a:xfrm>
              <a:off x="5441776" y="5721423"/>
              <a:ext cx="3486077" cy="0"/>
            </a:xfrm>
            <a:prstGeom prst="straightConnector1">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grpSp>
      <p:sp>
        <p:nvSpPr>
          <p:cNvPr id="38" name="文本框 2"/>
          <p:cNvSpPr txBox="1"/>
          <p:nvPr/>
        </p:nvSpPr>
        <p:spPr>
          <a:xfrm>
            <a:off x="221615" y="165100"/>
            <a:ext cx="2255367" cy="474980"/>
          </a:xfrm>
          <a:prstGeom prst="rect">
            <a:avLst/>
          </a:prstGeom>
          <a:gradFill flip="none" rotWithShape="1">
            <a:gsLst>
              <a:gs pos="0">
                <a:schemeClr val="accent1"/>
              </a:gs>
              <a:gs pos="100000">
                <a:schemeClr val="accent1">
                  <a:alpha val="0"/>
                </a:schemeClr>
              </a:gs>
            </a:gsLst>
            <a:lin ang="0" scaled="1"/>
            <a:tileRect/>
          </a:gradFill>
        </p:spPr>
        <p:txBody>
          <a:bodyPr wrap="none" lIns="170640" tIns="45720" rIns="156240" bIns="45720" rtlCol="0" anchor="ctr">
            <a:noAutofit/>
          </a:bodyPr>
          <a:lstStyle/>
          <a:p>
            <a:r>
              <a:rPr lang="en-US" altLang="zh-CN" sz="2400" dirty="0" smtClean="0">
                <a:solidFill>
                  <a:schemeClr val="bg1"/>
                </a:solidFill>
                <a:latin typeface="微软雅黑" panose="020B0503020204020204" pitchFamily="34" charset="-122"/>
                <a:ea typeface="微软雅黑" panose="020B0503020204020204" pitchFamily="34" charset="-122"/>
              </a:rPr>
              <a:t>SMD LED</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526947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316243" y="1163669"/>
            <a:ext cx="11419647" cy="5174447"/>
            <a:chOff x="19685" y="1021080"/>
            <a:chExt cx="9233706" cy="3808712"/>
          </a:xfrm>
        </p:grpSpPr>
        <p:graphicFrame>
          <p:nvGraphicFramePr>
            <p:cNvPr id="38" name="表格 37"/>
            <p:cNvGraphicFramePr/>
            <p:nvPr>
              <p:custDataLst>
                <p:tags r:id="rId3"/>
              </p:custDataLst>
              <p:extLst>
                <p:ext uri="{D42A27DB-BD31-4B8C-83A1-F6EECF244321}">
                  <p14:modId xmlns:p14="http://schemas.microsoft.com/office/powerpoint/2010/main" val="4110540136"/>
                </p:ext>
              </p:extLst>
            </p:nvPr>
          </p:nvGraphicFramePr>
          <p:xfrm>
            <a:off x="19685" y="1021080"/>
            <a:ext cx="9233706" cy="3808712"/>
          </p:xfrm>
          <a:graphic>
            <a:graphicData uri="http://schemas.openxmlformats.org/drawingml/2006/table">
              <a:tbl>
                <a:tblPr firstRow="1" bandRow="1">
                  <a:tableStyleId>{5C22544A-7EE6-4342-B048-85BDC9FD1C3A}</a:tableStyleId>
                </a:tblPr>
                <a:tblGrid>
                  <a:gridCol w="3806549"/>
                  <a:gridCol w="3806549"/>
                  <a:gridCol w="3806549"/>
                </a:tblGrid>
                <a:tr h="507851">
                  <a:tc>
                    <a:txBody>
                      <a:bodyPr/>
                      <a:lstStyle/>
                      <a:p>
                        <a:pPr algn="ctr">
                          <a:buNone/>
                        </a:pPr>
                        <a:r>
                          <a:rPr lang="en-US" altLang="zh-CN" dirty="0"/>
                          <a:t>0.2W</a:t>
                        </a:r>
                      </a:p>
                    </a:txBody>
                    <a:tcPr/>
                  </a:tc>
                  <a:tc>
                    <a:txBody>
                      <a:bodyPr/>
                      <a:lstStyle/>
                      <a:p>
                        <a:pPr algn="ctr">
                          <a:buNone/>
                        </a:pPr>
                        <a:r>
                          <a:rPr lang="en-US" altLang="zh-CN" dirty="0"/>
                          <a:t>0.5W</a:t>
                        </a:r>
                      </a:p>
                    </a:txBody>
                    <a:tcPr/>
                  </a:tc>
                  <a:tc>
                    <a:txBody>
                      <a:bodyPr/>
                      <a:lstStyle/>
                      <a:p>
                        <a:pPr algn="ctr">
                          <a:buNone/>
                        </a:pPr>
                        <a:r>
                          <a:rPr lang="en-US" altLang="zh-CN" dirty="0"/>
                          <a:t>1W</a:t>
                        </a:r>
                      </a:p>
                    </a:txBody>
                    <a:tcPr/>
                  </a:tc>
                </a:tr>
                <a:tr h="4666596">
                  <a:tc>
                    <a:txBody>
                      <a:bodyPr/>
                      <a:lstStyle/>
                      <a:p>
                        <a:pPr algn="ctr">
                          <a:buNone/>
                        </a:pPr>
                        <a:endParaRPr lang="zh-CN" altLang="en-US" dirty="0"/>
                      </a:p>
                    </a:txBody>
                    <a:tcPr/>
                  </a:tc>
                  <a:tc>
                    <a:txBody>
                      <a:bodyPr/>
                      <a:lstStyle/>
                      <a:p>
                        <a:pPr algn="ctr">
                          <a:buNone/>
                        </a:pPr>
                        <a:endParaRPr lang="zh-CN" altLang="en-US"/>
                      </a:p>
                    </a:txBody>
                    <a:tcPr/>
                  </a:tc>
                  <a:tc>
                    <a:txBody>
                      <a:bodyPr/>
                      <a:lstStyle/>
                      <a:p>
                        <a:pPr algn="ctr">
                          <a:buNone/>
                        </a:pPr>
                        <a:endParaRPr lang="zh-CN" altLang="en-US" dirty="0"/>
                      </a:p>
                    </a:txBody>
                    <a:tcPr/>
                  </a:tc>
                </a:tr>
              </a:tbl>
            </a:graphicData>
          </a:graphic>
        </p:graphicFrame>
        <p:pic>
          <p:nvPicPr>
            <p:cNvPr id="39" name="图片 38"/>
            <p:cNvPicPr>
              <a:picLocks noChangeAspect="1"/>
            </p:cNvPicPr>
            <p:nvPr>
              <p:custDataLst>
                <p:tags r:id="rId4"/>
              </p:custDataLst>
            </p:nvPr>
          </p:nvPicPr>
          <p:blipFill>
            <a:blip r:embed="rId9" cstate="print"/>
            <a:stretch>
              <a:fillRect/>
            </a:stretch>
          </p:blipFill>
          <p:spPr>
            <a:xfrm>
              <a:off x="64135" y="1388745"/>
              <a:ext cx="2940050" cy="3314700"/>
            </a:xfrm>
            <a:prstGeom prst="rect">
              <a:avLst/>
            </a:prstGeom>
          </p:spPr>
        </p:pic>
        <p:pic>
          <p:nvPicPr>
            <p:cNvPr id="40" name="图片 39"/>
            <p:cNvPicPr>
              <a:picLocks noChangeAspect="1"/>
            </p:cNvPicPr>
            <p:nvPr>
              <p:custDataLst>
                <p:tags r:id="rId5"/>
              </p:custDataLst>
            </p:nvPr>
          </p:nvPicPr>
          <p:blipFill>
            <a:blip r:embed="rId10" cstate="print"/>
            <a:stretch>
              <a:fillRect/>
            </a:stretch>
          </p:blipFill>
          <p:spPr>
            <a:xfrm>
              <a:off x="6095365" y="1388745"/>
              <a:ext cx="2961640" cy="3314065"/>
            </a:xfrm>
            <a:prstGeom prst="rect">
              <a:avLst/>
            </a:prstGeom>
          </p:spPr>
        </p:pic>
        <p:pic>
          <p:nvPicPr>
            <p:cNvPr id="41" name="图片 40"/>
            <p:cNvPicPr>
              <a:picLocks noChangeAspect="1"/>
            </p:cNvPicPr>
            <p:nvPr>
              <p:custDataLst>
                <p:tags r:id="rId6"/>
              </p:custDataLst>
            </p:nvPr>
          </p:nvPicPr>
          <p:blipFill>
            <a:blip r:embed="rId11" cstate="print"/>
            <a:stretch>
              <a:fillRect/>
            </a:stretch>
          </p:blipFill>
          <p:spPr>
            <a:xfrm>
              <a:off x="3080720" y="1389380"/>
              <a:ext cx="2967990" cy="3314065"/>
            </a:xfrm>
            <a:prstGeom prst="rect">
              <a:avLst/>
            </a:prstGeom>
          </p:spPr>
        </p:pic>
      </p:grpSp>
      <p:sp>
        <p:nvSpPr>
          <p:cNvPr id="42" name="圆角矩形 41"/>
          <p:cNvSpPr/>
          <p:nvPr/>
        </p:nvSpPr>
        <p:spPr>
          <a:xfrm>
            <a:off x="1570145" y="5440190"/>
            <a:ext cx="865505" cy="213360"/>
          </a:xfrm>
          <a:prstGeom prst="roundRect">
            <a:avLst/>
          </a:prstGeom>
          <a:noFill/>
          <a:ln w="3175">
            <a:solidFill>
              <a:srgbClr val="FF3333"/>
            </a:solidFill>
          </a:ln>
          <a:effectLst>
            <a:glow rad="101600">
              <a:srgbClr val="00FF00">
                <a:alpha val="60000"/>
              </a:srgbClr>
            </a:glow>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圆角矩形 42"/>
          <p:cNvSpPr/>
          <p:nvPr>
            <p:custDataLst>
              <p:tags r:id="rId1"/>
            </p:custDataLst>
          </p:nvPr>
        </p:nvSpPr>
        <p:spPr>
          <a:xfrm>
            <a:off x="5311881" y="5421460"/>
            <a:ext cx="839470" cy="213360"/>
          </a:xfrm>
          <a:prstGeom prst="roundRect">
            <a:avLst/>
          </a:prstGeom>
          <a:noFill/>
          <a:ln w="3175">
            <a:solidFill>
              <a:srgbClr val="FF3333"/>
            </a:solidFill>
          </a:ln>
          <a:effectLst>
            <a:glow rad="101600">
              <a:srgbClr val="00FF00">
                <a:alpha val="60000"/>
              </a:srgbClr>
            </a:glow>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圆角矩形 43"/>
          <p:cNvSpPr/>
          <p:nvPr>
            <p:custDataLst>
              <p:tags r:id="rId2"/>
            </p:custDataLst>
          </p:nvPr>
        </p:nvSpPr>
        <p:spPr>
          <a:xfrm>
            <a:off x="9114849" y="5458852"/>
            <a:ext cx="798195" cy="213360"/>
          </a:xfrm>
          <a:prstGeom prst="roundRect">
            <a:avLst/>
          </a:prstGeom>
          <a:noFill/>
          <a:ln w="3175">
            <a:solidFill>
              <a:srgbClr val="FF3333"/>
            </a:solidFill>
          </a:ln>
          <a:effectLst>
            <a:glow rad="101600">
              <a:srgbClr val="00FF00">
                <a:alpha val="60000"/>
              </a:srgbClr>
            </a:glow>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5" name="图片 44" descr="C:/Users/wps/AppData/Local/Temp/picturecompress_20211230195903/output_21.pngoutput_21"/>
          <p:cNvPicPr>
            <a:picLocks noChangeAspect="1"/>
          </p:cNvPicPr>
          <p:nvPr/>
        </p:nvPicPr>
        <p:blipFill>
          <a:blip r:embed="rId12" cstate="print"/>
          <a:srcRect/>
          <a:stretch>
            <a:fillRect/>
          </a:stretch>
        </p:blipFill>
        <p:spPr>
          <a:xfrm>
            <a:off x="8823960" y="3614420"/>
            <a:ext cx="3368040" cy="3243580"/>
          </a:xfrm>
          <a:prstGeom prst="rect">
            <a:avLst/>
          </a:prstGeom>
        </p:spPr>
      </p:pic>
      <p:sp>
        <p:nvSpPr>
          <p:cNvPr id="14" name="文本框 2"/>
          <p:cNvSpPr txBox="1"/>
          <p:nvPr/>
        </p:nvSpPr>
        <p:spPr>
          <a:xfrm>
            <a:off x="221615" y="165100"/>
            <a:ext cx="3659721" cy="474980"/>
          </a:xfrm>
          <a:prstGeom prst="rect">
            <a:avLst/>
          </a:prstGeom>
          <a:gradFill flip="none" rotWithShape="1">
            <a:gsLst>
              <a:gs pos="0">
                <a:schemeClr val="accent1"/>
              </a:gs>
              <a:gs pos="100000">
                <a:schemeClr val="accent1">
                  <a:alpha val="0"/>
                </a:schemeClr>
              </a:gs>
            </a:gsLst>
            <a:lin ang="0" scaled="1"/>
            <a:tileRect/>
          </a:gradFill>
        </p:spPr>
        <p:txBody>
          <a:bodyPr wrap="none" lIns="170640" tIns="45720" rIns="156240" bIns="45720" rtlCol="0" anchor="ctr">
            <a:noAutofit/>
          </a:bodyPr>
          <a:lstStyle/>
          <a:p>
            <a:r>
              <a:rPr lang="en-US" altLang="zh-CN" sz="2400" dirty="0" smtClean="0">
                <a:solidFill>
                  <a:schemeClr val="bg1"/>
                </a:solidFill>
                <a:latin typeface="微软雅黑" panose="020B0503020204020204" pitchFamily="34" charset="-122"/>
                <a:ea typeface="微软雅黑" panose="020B0503020204020204" pitchFamily="34" charset="-122"/>
              </a:rPr>
              <a:t>SMD</a:t>
            </a:r>
            <a:r>
              <a:rPr lang="en-US" altLang="zh-CN" sz="2400" b="1" dirty="0" smtClean="0">
                <a:solidFill>
                  <a:schemeClr val="bg1"/>
                </a:solidFill>
                <a:latin typeface="微软雅黑" panose="020B0503020204020204" pitchFamily="34" charset="-122"/>
                <a:ea typeface="微软雅黑" panose="020B0503020204020204" pitchFamily="34" charset="-122"/>
              </a:rPr>
              <a:t> </a:t>
            </a:r>
            <a:r>
              <a:rPr lang="en-US" altLang="zh-CN" sz="2400" dirty="0">
                <a:solidFill>
                  <a:schemeClr val="bg1"/>
                </a:solidFill>
                <a:latin typeface="微软雅黑" panose="020B0503020204020204" pitchFamily="34" charset="-122"/>
                <a:ea typeface="微软雅黑" panose="020B0503020204020204" pitchFamily="34" charset="-122"/>
              </a:rPr>
              <a:t>LED-High light efficiency products</a:t>
            </a:r>
          </a:p>
        </p:txBody>
      </p:sp>
    </p:spTree>
    <p:extLst>
      <p:ext uri="{BB962C8B-B14F-4D97-AF65-F5344CB8AC3E}">
        <p14:creationId xmlns:p14="http://schemas.microsoft.com/office/powerpoint/2010/main" val="25509789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格 14"/>
          <p:cNvGraphicFramePr>
            <a:graphicFrameLocks noGrp="1"/>
          </p:cNvGraphicFramePr>
          <p:nvPr>
            <p:custDataLst>
              <p:tags r:id="rId1"/>
            </p:custDataLst>
            <p:extLst>
              <p:ext uri="{D42A27DB-BD31-4B8C-83A1-F6EECF244321}">
                <p14:modId xmlns:p14="http://schemas.microsoft.com/office/powerpoint/2010/main" val="531235085"/>
              </p:ext>
            </p:extLst>
          </p:nvPr>
        </p:nvGraphicFramePr>
        <p:xfrm>
          <a:off x="565077" y="2005092"/>
          <a:ext cx="10954138" cy="4478167"/>
        </p:xfrm>
        <a:graphic>
          <a:graphicData uri="http://schemas.openxmlformats.org/drawingml/2006/table">
            <a:tbl>
              <a:tblPr>
                <a:tableStyleId>{327F97BB-C833-4FB7-BDE5-3F7075034690}</a:tableStyleId>
              </a:tblPr>
              <a:tblGrid>
                <a:gridCol w="1226406"/>
                <a:gridCol w="2415766"/>
                <a:gridCol w="2414961"/>
                <a:gridCol w="2347879"/>
                <a:gridCol w="2549126"/>
              </a:tblGrid>
              <a:tr h="3648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100" u="none" strike="noStrike" cap="none" normalizeH="0" baseline="0" dirty="0" smtClean="0">
                          <a:ln>
                            <a:solidFill>
                              <a:schemeClr val="bg1"/>
                            </a:solidFill>
                          </a:ln>
                          <a:effectLst/>
                        </a:rPr>
                        <a:t>健康照明</a:t>
                      </a:r>
                      <a:r>
                        <a:rPr kumimoji="0" lang="en-US" sz="1100" u="none" strike="noStrike" cap="none" normalizeH="0" baseline="0" dirty="0" err="1" smtClean="0">
                          <a:ln>
                            <a:solidFill>
                              <a:schemeClr val="bg1"/>
                            </a:solidFill>
                          </a:ln>
                          <a:effectLst/>
                        </a:rPr>
                        <a:t>方案</a:t>
                      </a:r>
                      <a:endParaRPr kumimoji="0" lang="en-US" altLang="en-US" sz="1100" b="1" i="0" u="none" strike="noStrike" cap="none" normalizeH="0" baseline="0" dirty="0" smtClean="0">
                        <a:ln>
                          <a:solidFill>
                            <a:schemeClr val="bg1"/>
                          </a:solidFill>
                        </a:ln>
                        <a:solidFill>
                          <a:schemeClr val="bg1"/>
                        </a:solidFill>
                        <a:effectLst/>
                        <a:latin typeface="黑体" pitchFamily="49" charset="-122"/>
                        <a:ea typeface="黑体" pitchFamily="49" charset="-122"/>
                        <a:cs typeface="宋体" pitchFamily="2" charset="-122"/>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100" u="none" strike="noStrike" cap="none" normalizeH="0" baseline="0" smtClean="0">
                          <a:ln>
                            <a:solidFill>
                              <a:schemeClr val="bg1"/>
                            </a:solidFill>
                          </a:ln>
                          <a:effectLst/>
                        </a:rPr>
                        <a:t>单蓝光芯片全光谱</a:t>
                      </a:r>
                      <a:endParaRPr kumimoji="0" lang="en-US" altLang="en-US" sz="1100" b="1" i="0" u="none" strike="noStrike" cap="none" normalizeH="0" baseline="0" smtClean="0">
                        <a:ln>
                          <a:solidFill>
                            <a:schemeClr val="bg1"/>
                          </a:solidFill>
                        </a:ln>
                        <a:solidFill>
                          <a:schemeClr val="bg1"/>
                        </a:solidFill>
                        <a:effectLst/>
                        <a:latin typeface="黑体" pitchFamily="49" charset="-122"/>
                        <a:ea typeface="黑体" pitchFamily="49" charset="-122"/>
                        <a:cs typeface="宋体" pitchFamily="2" charset="-122"/>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100" u="none" strike="noStrike" cap="none" normalizeH="0" baseline="0" smtClean="0">
                          <a:ln>
                            <a:solidFill>
                              <a:schemeClr val="bg1"/>
                            </a:solidFill>
                          </a:ln>
                          <a:effectLst/>
                        </a:rPr>
                        <a:t>紫光芯片全光谱</a:t>
                      </a:r>
                      <a:endParaRPr kumimoji="0" lang="en-US" altLang="en-US" sz="1100" b="1" i="0" u="none" strike="noStrike" cap="none" normalizeH="0" baseline="0" smtClean="0">
                        <a:ln>
                          <a:solidFill>
                            <a:schemeClr val="bg1"/>
                          </a:solidFill>
                        </a:ln>
                        <a:solidFill>
                          <a:schemeClr val="bg1"/>
                        </a:solidFill>
                        <a:effectLst/>
                        <a:latin typeface="黑体" pitchFamily="49" charset="-122"/>
                        <a:ea typeface="黑体" pitchFamily="49" charset="-122"/>
                        <a:cs typeface="宋体" pitchFamily="2" charset="-122"/>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100" u="none" strike="noStrike" cap="none" normalizeH="0" baseline="0" smtClean="0">
                          <a:ln>
                            <a:solidFill>
                              <a:schemeClr val="bg1"/>
                            </a:solidFill>
                          </a:ln>
                          <a:effectLst/>
                        </a:rPr>
                        <a:t>双波蓝光芯片全光谱</a:t>
                      </a:r>
                      <a:endParaRPr kumimoji="0" lang="en-US" altLang="en-US" sz="1100" b="1" i="0" u="none" strike="noStrike" cap="none" normalizeH="0" baseline="0" smtClean="0">
                        <a:ln>
                          <a:solidFill>
                            <a:schemeClr val="bg1"/>
                          </a:solidFill>
                        </a:ln>
                        <a:solidFill>
                          <a:schemeClr val="bg1"/>
                        </a:solidFill>
                        <a:effectLst/>
                        <a:latin typeface="黑体" pitchFamily="49" charset="-122"/>
                        <a:ea typeface="黑体" pitchFamily="49" charset="-122"/>
                        <a:cs typeface="宋体" pitchFamily="2" charset="-122"/>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100" u="none" strike="noStrike" cap="none" normalizeH="0" baseline="0" dirty="0" smtClean="0">
                          <a:ln>
                            <a:solidFill>
                              <a:schemeClr val="bg1"/>
                            </a:solidFill>
                          </a:ln>
                          <a:effectLst/>
                        </a:rPr>
                        <a:t>健康照明系列</a:t>
                      </a:r>
                      <a:r>
                        <a:rPr kumimoji="0" lang="en-US" altLang="zh-CN" sz="1100" u="none" strike="noStrike" cap="none" normalizeH="0" baseline="0" dirty="0" smtClean="0">
                          <a:ln>
                            <a:solidFill>
                              <a:schemeClr val="bg1"/>
                            </a:solidFill>
                          </a:ln>
                          <a:effectLst/>
                        </a:rPr>
                        <a:t>2.0</a:t>
                      </a:r>
                      <a:endParaRPr kumimoji="0" lang="en-US" altLang="en-US" sz="1100" b="1" i="0" u="none" strike="noStrike" cap="none" normalizeH="0" baseline="0" dirty="0" smtClean="0">
                        <a:ln>
                          <a:solidFill>
                            <a:schemeClr val="bg1"/>
                          </a:solidFill>
                        </a:ln>
                        <a:solidFill>
                          <a:schemeClr val="bg1"/>
                        </a:solidFill>
                        <a:effectLst/>
                        <a:latin typeface="黑体" pitchFamily="49" charset="-122"/>
                        <a:ea typeface="黑体" pitchFamily="49" charset="-122"/>
                        <a:cs typeface="宋体" pitchFamily="2" charset="-122"/>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198913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100" u="none" strike="noStrike" cap="none" normalizeH="0" baseline="0" dirty="0" smtClean="0">
                          <a:ln>
                            <a:solidFill>
                              <a:schemeClr val="bg1"/>
                            </a:solidFill>
                          </a:ln>
                          <a:effectLst/>
                        </a:rPr>
                        <a:t>光谱分布</a:t>
                      </a:r>
                      <a:endParaRPr kumimoji="0" lang="en-US" altLang="en-US" sz="1100" b="1" i="0" u="none" strike="noStrike" cap="none" normalizeH="0" baseline="0" dirty="0" smtClean="0">
                        <a:ln>
                          <a:solidFill>
                            <a:schemeClr val="bg1"/>
                          </a:solidFill>
                        </a:ln>
                        <a:solidFill>
                          <a:schemeClr val="bg1"/>
                        </a:solidFill>
                        <a:effectLst/>
                        <a:latin typeface="黑体" pitchFamily="49" charset="-122"/>
                        <a:ea typeface="黑体" pitchFamily="49" charset="-122"/>
                        <a:cs typeface="宋体" pitchFamily="2" charset="-122"/>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100" u="none" strike="noStrike" cap="none" normalizeH="0" baseline="0" dirty="0" smtClean="0">
                          <a:ln>
                            <a:solidFill>
                              <a:schemeClr val="bg1"/>
                            </a:solidFill>
                          </a:ln>
                          <a:effectLst/>
                        </a:rPr>
                        <a:t> </a:t>
                      </a:r>
                      <a:endParaRPr kumimoji="0" lang="en-US" altLang="en-US" sz="1100" b="1" i="0" u="none" strike="noStrike" cap="none" normalizeH="0" baseline="0" dirty="0" smtClean="0">
                        <a:ln>
                          <a:solidFill>
                            <a:schemeClr val="bg1"/>
                          </a:solidFill>
                        </a:ln>
                        <a:solidFill>
                          <a:schemeClr val="bg1"/>
                        </a:solidFill>
                        <a:effectLst/>
                        <a:latin typeface="黑体" pitchFamily="49" charset="-122"/>
                        <a:ea typeface="黑体" pitchFamily="49" charset="-122"/>
                        <a:cs typeface="宋体" pitchFamily="2" charset="-122"/>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100" u="none" strike="noStrike" cap="none" normalizeH="0" baseline="0" smtClean="0">
                          <a:ln>
                            <a:solidFill>
                              <a:schemeClr val="bg1"/>
                            </a:solidFill>
                          </a:ln>
                          <a:effectLst/>
                        </a:rPr>
                        <a:t> </a:t>
                      </a:r>
                      <a:endParaRPr kumimoji="0" lang="en-US" altLang="en-US" sz="1100" b="1" i="0" u="none" strike="noStrike" cap="none" normalizeH="0" baseline="0" smtClean="0">
                        <a:ln>
                          <a:solidFill>
                            <a:schemeClr val="bg1"/>
                          </a:solidFill>
                        </a:ln>
                        <a:solidFill>
                          <a:schemeClr val="bg1"/>
                        </a:solidFill>
                        <a:effectLst/>
                        <a:latin typeface="黑体" pitchFamily="49" charset="-122"/>
                        <a:ea typeface="黑体" pitchFamily="49" charset="-122"/>
                        <a:cs typeface="宋体" pitchFamily="2" charset="-122"/>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100" u="none" strike="noStrike" cap="none" normalizeH="0" baseline="0" dirty="0" smtClean="0">
                          <a:ln>
                            <a:solidFill>
                              <a:schemeClr val="bg1"/>
                            </a:solidFill>
                          </a:ln>
                          <a:effectLst/>
                        </a:rPr>
                        <a:t> </a:t>
                      </a:r>
                      <a:endParaRPr kumimoji="0" lang="en-US" altLang="en-US" sz="1100" b="1" i="0" u="none" strike="noStrike" cap="none" normalizeH="0" baseline="0" dirty="0" smtClean="0">
                        <a:ln>
                          <a:solidFill>
                            <a:schemeClr val="bg1"/>
                          </a:solidFill>
                        </a:ln>
                        <a:solidFill>
                          <a:schemeClr val="bg1"/>
                        </a:solidFill>
                        <a:effectLst/>
                        <a:latin typeface="黑体" pitchFamily="49" charset="-122"/>
                        <a:ea typeface="黑体" pitchFamily="49" charset="-122"/>
                        <a:cs typeface="宋体" pitchFamily="2" charset="-122"/>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100" b="1" i="0" u="none" strike="noStrike" cap="none" normalizeH="0" baseline="0" dirty="0" smtClean="0">
                        <a:ln>
                          <a:solidFill>
                            <a:schemeClr val="bg1"/>
                          </a:solidFill>
                        </a:ln>
                        <a:solidFill>
                          <a:schemeClr val="bg1"/>
                        </a:solidFill>
                        <a:effectLst/>
                        <a:latin typeface="黑体" pitchFamily="49" charset="-122"/>
                        <a:ea typeface="黑体" pitchFamily="49" charset="-122"/>
                        <a:cs typeface="宋体" pitchFamily="2" charset="-122"/>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426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100" u="none" strike="noStrike" cap="none" normalizeH="0" baseline="0" smtClean="0">
                          <a:ln>
                            <a:solidFill>
                              <a:schemeClr val="bg1"/>
                            </a:solidFill>
                          </a:ln>
                          <a:effectLst/>
                        </a:rPr>
                        <a:t>光效</a:t>
                      </a:r>
                      <a:endParaRPr kumimoji="0" lang="en-US" altLang="en-US" sz="1100" b="1" i="0" u="none" strike="noStrike" cap="none" normalizeH="0" baseline="0" smtClean="0">
                        <a:ln>
                          <a:solidFill>
                            <a:schemeClr val="bg1"/>
                          </a:solidFill>
                        </a:ln>
                        <a:solidFill>
                          <a:schemeClr val="bg1"/>
                        </a:solidFill>
                        <a:effectLst/>
                        <a:latin typeface="黑体" pitchFamily="49" charset="-122"/>
                        <a:ea typeface="黑体" pitchFamily="49" charset="-122"/>
                        <a:cs typeface="宋体" pitchFamily="2" charset="-122"/>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1219200" rtl="0" eaLnBrk="1" fontAlgn="base" latinLnBrk="0" hangingPunct="1">
                        <a:lnSpc>
                          <a:spcPct val="100000"/>
                        </a:lnSpc>
                        <a:spcBef>
                          <a:spcPct val="0"/>
                        </a:spcBef>
                        <a:spcAft>
                          <a:spcPct val="0"/>
                        </a:spcAft>
                        <a:buClrTx/>
                        <a:buSzTx/>
                        <a:buFontTx/>
                        <a:buNone/>
                        <a:tabLst/>
                      </a:pPr>
                      <a:r>
                        <a:rPr kumimoji="0" lang="en-US" altLang="zh-CN" sz="1100" u="none" strike="noStrike" cap="none" normalizeH="0" baseline="0" dirty="0" smtClean="0">
                          <a:ln>
                            <a:solidFill>
                              <a:schemeClr val="bg1"/>
                            </a:solidFill>
                          </a:ln>
                          <a:effectLst/>
                        </a:rPr>
                        <a:t>★★★★ 165lm/W</a:t>
                      </a:r>
                      <a:endParaRPr kumimoji="0" lang="en-US" altLang="en-US" sz="1100" b="1" i="0" u="none" strike="noStrike" cap="none" normalizeH="0" baseline="0" dirty="0" smtClean="0">
                        <a:ln>
                          <a:solidFill>
                            <a:schemeClr val="bg1"/>
                          </a:solidFill>
                        </a:ln>
                        <a:solidFill>
                          <a:schemeClr val="bg1"/>
                        </a:solidFill>
                        <a:effectLst/>
                        <a:latin typeface="黑体" pitchFamily="49" charset="-122"/>
                        <a:ea typeface="黑体" pitchFamily="49" charset="-122"/>
                        <a:cs typeface="宋体" pitchFamily="2" charset="-122"/>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1219200" rtl="0" eaLnBrk="1" fontAlgn="base" latinLnBrk="0" hangingPunct="1">
                        <a:lnSpc>
                          <a:spcPct val="100000"/>
                        </a:lnSpc>
                        <a:spcBef>
                          <a:spcPct val="0"/>
                        </a:spcBef>
                        <a:spcAft>
                          <a:spcPct val="0"/>
                        </a:spcAft>
                        <a:buClrTx/>
                        <a:buSzTx/>
                        <a:buFontTx/>
                        <a:buNone/>
                        <a:tabLst/>
                      </a:pPr>
                      <a:r>
                        <a:rPr kumimoji="0" lang="en-US" altLang="zh-CN" sz="1100" u="none" strike="noStrike" cap="none" normalizeH="0" baseline="0" dirty="0" smtClean="0">
                          <a:ln>
                            <a:solidFill>
                              <a:schemeClr val="bg1"/>
                            </a:solidFill>
                          </a:ln>
                          <a:effectLst/>
                        </a:rPr>
                        <a:t>★ 130lm/W</a:t>
                      </a:r>
                      <a:endParaRPr kumimoji="0" lang="en-US" altLang="en-US" sz="1100" b="1" i="0" u="none" strike="noStrike" cap="none" normalizeH="0" baseline="0" dirty="0" smtClean="0">
                        <a:ln>
                          <a:solidFill>
                            <a:schemeClr val="bg1"/>
                          </a:solidFill>
                        </a:ln>
                        <a:solidFill>
                          <a:schemeClr val="bg1"/>
                        </a:solidFill>
                        <a:effectLst/>
                        <a:latin typeface="黑体" pitchFamily="49" charset="-122"/>
                        <a:ea typeface="黑体" pitchFamily="49" charset="-122"/>
                        <a:cs typeface="宋体" pitchFamily="2" charset="-122"/>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1219200" rtl="0" eaLnBrk="1" fontAlgn="base" latinLnBrk="0" hangingPunct="1">
                        <a:lnSpc>
                          <a:spcPct val="100000"/>
                        </a:lnSpc>
                        <a:spcBef>
                          <a:spcPct val="0"/>
                        </a:spcBef>
                        <a:spcAft>
                          <a:spcPct val="0"/>
                        </a:spcAft>
                        <a:buClrTx/>
                        <a:buSzTx/>
                        <a:buFontTx/>
                        <a:buNone/>
                        <a:tabLst/>
                      </a:pPr>
                      <a:r>
                        <a:rPr kumimoji="0" lang="en-US" altLang="zh-CN" sz="1100" u="none" strike="noStrike" cap="none" normalizeH="0" baseline="0" dirty="0" smtClean="0">
                          <a:ln>
                            <a:solidFill>
                              <a:schemeClr val="bg1"/>
                            </a:solidFill>
                          </a:ln>
                          <a:effectLst/>
                        </a:rPr>
                        <a:t>★★150lm/W</a:t>
                      </a:r>
                      <a:endParaRPr kumimoji="0" lang="en-US" altLang="en-US" sz="1100" b="1" i="0" u="none" strike="noStrike" cap="none" normalizeH="0" baseline="0" dirty="0" smtClean="0">
                        <a:ln>
                          <a:solidFill>
                            <a:schemeClr val="bg1"/>
                          </a:solidFill>
                        </a:ln>
                        <a:solidFill>
                          <a:schemeClr val="bg1"/>
                        </a:solidFill>
                        <a:effectLst/>
                        <a:latin typeface="黑体" pitchFamily="49" charset="-122"/>
                        <a:ea typeface="黑体" pitchFamily="49" charset="-122"/>
                        <a:cs typeface="宋体" pitchFamily="2" charset="-122"/>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1219200" rtl="0" eaLnBrk="1" fontAlgn="base" latinLnBrk="0" hangingPunct="1">
                        <a:lnSpc>
                          <a:spcPct val="100000"/>
                        </a:lnSpc>
                        <a:spcBef>
                          <a:spcPct val="0"/>
                        </a:spcBef>
                        <a:spcAft>
                          <a:spcPct val="0"/>
                        </a:spcAft>
                        <a:buClrTx/>
                        <a:buSzTx/>
                        <a:buFontTx/>
                        <a:buNone/>
                        <a:tabLst/>
                      </a:pPr>
                      <a:r>
                        <a:rPr kumimoji="0" lang="en-US" altLang="zh-CN" sz="1100" u="none" strike="noStrike" cap="none" normalizeH="0" baseline="0" dirty="0" smtClean="0">
                          <a:ln>
                            <a:solidFill>
                              <a:schemeClr val="bg1"/>
                            </a:solidFill>
                          </a:ln>
                          <a:effectLst/>
                        </a:rPr>
                        <a:t>★★★155lm/W  </a:t>
                      </a:r>
                      <a:endParaRPr kumimoji="0" lang="en-US" altLang="en-US" sz="1100" b="1" i="0" u="none" strike="noStrike" cap="none" normalizeH="0" baseline="0" dirty="0" smtClean="0">
                        <a:ln>
                          <a:solidFill>
                            <a:schemeClr val="bg1"/>
                          </a:solidFill>
                        </a:ln>
                        <a:solidFill>
                          <a:schemeClr val="bg1"/>
                        </a:solidFill>
                        <a:effectLst/>
                        <a:latin typeface="黑体" pitchFamily="49" charset="-122"/>
                        <a:ea typeface="黑体" pitchFamily="49" charset="-122"/>
                        <a:cs typeface="宋体" pitchFamily="2" charset="-122"/>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426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100" u="none" strike="noStrike" cap="none" normalizeH="0" baseline="0" smtClean="0">
                          <a:ln>
                            <a:solidFill>
                              <a:schemeClr val="bg1"/>
                            </a:solidFill>
                          </a:ln>
                          <a:effectLst/>
                        </a:rPr>
                        <a:t>全光谱</a:t>
                      </a:r>
                      <a:endParaRPr kumimoji="0" lang="en-US" altLang="en-US" sz="1100" b="1" i="0" u="none" strike="noStrike" cap="none" normalizeH="0" baseline="0" smtClean="0">
                        <a:ln>
                          <a:solidFill>
                            <a:schemeClr val="bg1"/>
                          </a:solidFill>
                        </a:ln>
                        <a:solidFill>
                          <a:schemeClr val="bg1"/>
                        </a:solidFill>
                        <a:effectLst/>
                        <a:latin typeface="黑体" pitchFamily="49" charset="-122"/>
                        <a:ea typeface="黑体" pitchFamily="49" charset="-122"/>
                        <a:cs typeface="宋体" pitchFamily="2" charset="-122"/>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100" u="none" strike="noStrike" cap="none" normalizeH="0" baseline="0" dirty="0" smtClean="0">
                          <a:ln>
                            <a:solidFill>
                              <a:schemeClr val="bg1"/>
                            </a:solidFill>
                          </a:ln>
                          <a:effectLst/>
                        </a:rPr>
                        <a:t>★★</a:t>
                      </a:r>
                      <a:r>
                        <a:rPr kumimoji="0" lang="zh-CN" altLang="en-US" sz="1100" u="none" strike="noStrike" cap="none" normalizeH="0" baseline="0" dirty="0" smtClean="0">
                          <a:ln>
                            <a:solidFill>
                              <a:schemeClr val="bg1"/>
                            </a:solidFill>
                          </a:ln>
                          <a:effectLst/>
                        </a:rPr>
                        <a:t>（</a:t>
                      </a:r>
                      <a:r>
                        <a:rPr kumimoji="0" lang="zh-CN" altLang="zh-CN" sz="1100" u="none" strike="noStrike" cap="none" normalizeH="0" baseline="0" dirty="0" smtClean="0">
                          <a:ln>
                            <a:solidFill>
                              <a:schemeClr val="bg1"/>
                            </a:solidFill>
                          </a:ln>
                          <a:solidFill>
                            <a:srgbClr val="FF0000"/>
                          </a:solidFill>
                          <a:effectLst/>
                        </a:rPr>
                        <a:t>蓝绿光区域</a:t>
                      </a:r>
                      <a:r>
                        <a:rPr kumimoji="0" lang="zh-CN" altLang="en-US" sz="1100" u="none" strike="noStrike" cap="none" normalizeH="0" baseline="0" dirty="0" smtClean="0">
                          <a:ln>
                            <a:solidFill>
                              <a:schemeClr val="bg1"/>
                            </a:solidFill>
                          </a:ln>
                          <a:solidFill>
                            <a:srgbClr val="FF0000"/>
                          </a:solidFill>
                          <a:effectLst/>
                        </a:rPr>
                        <a:t>存在</a:t>
                      </a:r>
                      <a:r>
                        <a:rPr kumimoji="0" lang="zh-CN" altLang="zh-CN" sz="1100" u="none" strike="noStrike" cap="none" normalizeH="0" baseline="0" dirty="0" smtClean="0">
                          <a:ln>
                            <a:solidFill>
                              <a:schemeClr val="bg1"/>
                            </a:solidFill>
                          </a:ln>
                          <a:solidFill>
                            <a:srgbClr val="FF0000"/>
                          </a:solidFill>
                          <a:effectLst/>
                        </a:rPr>
                        <a:t>鸿沟</a:t>
                      </a:r>
                      <a:r>
                        <a:rPr kumimoji="0" lang="zh-CN" altLang="en-US" sz="1100" u="none" strike="noStrike" cap="none" normalizeH="0" baseline="0" dirty="0" smtClean="0">
                          <a:ln>
                            <a:solidFill>
                              <a:schemeClr val="bg1"/>
                            </a:solidFill>
                          </a:ln>
                          <a:effectLst/>
                        </a:rPr>
                        <a:t>）</a:t>
                      </a:r>
                      <a:endParaRPr kumimoji="0" lang="en-US" altLang="en-US" sz="1100" b="1" i="0" u="none" strike="noStrike" cap="none" normalizeH="0" baseline="0" dirty="0" smtClean="0">
                        <a:ln>
                          <a:solidFill>
                            <a:schemeClr val="bg1"/>
                          </a:solidFill>
                        </a:ln>
                        <a:solidFill>
                          <a:schemeClr val="bg1"/>
                        </a:solidFill>
                        <a:effectLst/>
                        <a:latin typeface="黑体" pitchFamily="49" charset="-122"/>
                        <a:ea typeface="黑体" pitchFamily="49" charset="-122"/>
                        <a:cs typeface="宋体" pitchFamily="2" charset="-122"/>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100" u="none" strike="noStrike" cap="none" normalizeH="0" baseline="0" smtClean="0">
                          <a:ln>
                            <a:solidFill>
                              <a:schemeClr val="bg1"/>
                            </a:solidFill>
                          </a:ln>
                          <a:effectLst/>
                        </a:rPr>
                        <a:t>★★★★</a:t>
                      </a:r>
                      <a:endParaRPr kumimoji="0" lang="en-US" altLang="en-US" sz="1100" b="1" i="0" u="none" strike="noStrike" cap="none" normalizeH="0" baseline="0" smtClean="0">
                        <a:ln>
                          <a:solidFill>
                            <a:schemeClr val="bg1"/>
                          </a:solidFill>
                        </a:ln>
                        <a:solidFill>
                          <a:schemeClr val="bg1"/>
                        </a:solidFill>
                        <a:effectLst/>
                        <a:latin typeface="黑体" pitchFamily="49" charset="-122"/>
                        <a:ea typeface="黑体" pitchFamily="49" charset="-122"/>
                        <a:cs typeface="宋体" pitchFamily="2" charset="-122"/>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100" u="none" strike="noStrike" cap="none" normalizeH="0" baseline="0" smtClean="0">
                          <a:ln>
                            <a:solidFill>
                              <a:schemeClr val="bg1"/>
                            </a:solidFill>
                          </a:ln>
                          <a:effectLst/>
                        </a:rPr>
                        <a:t>★★★</a:t>
                      </a:r>
                      <a:endParaRPr kumimoji="0" lang="en-US" altLang="en-US" sz="1100" b="1" i="0" u="none" strike="noStrike" cap="none" normalizeH="0" baseline="0" smtClean="0">
                        <a:ln>
                          <a:solidFill>
                            <a:schemeClr val="bg1"/>
                          </a:solidFill>
                        </a:ln>
                        <a:solidFill>
                          <a:schemeClr val="bg1"/>
                        </a:solidFill>
                        <a:effectLst/>
                        <a:latin typeface="黑体" pitchFamily="49" charset="-122"/>
                        <a:ea typeface="黑体" pitchFamily="49" charset="-122"/>
                        <a:cs typeface="宋体" pitchFamily="2" charset="-122"/>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100" u="none" strike="noStrike" cap="none" normalizeH="0" baseline="0" dirty="0" smtClean="0">
                          <a:ln>
                            <a:solidFill>
                              <a:schemeClr val="bg1"/>
                            </a:solidFill>
                          </a:ln>
                          <a:effectLst/>
                        </a:rPr>
                        <a:t>★★★★</a:t>
                      </a:r>
                      <a:endParaRPr kumimoji="0" lang="en-US" altLang="en-US" sz="1100" b="1" i="0" u="none" strike="noStrike" cap="none" normalizeH="0" baseline="0" dirty="0" smtClean="0">
                        <a:ln>
                          <a:solidFill>
                            <a:schemeClr val="bg1"/>
                          </a:solidFill>
                        </a:ln>
                        <a:solidFill>
                          <a:schemeClr val="bg1"/>
                        </a:solidFill>
                        <a:effectLst/>
                        <a:latin typeface="黑体" pitchFamily="49" charset="-122"/>
                        <a:ea typeface="黑体" pitchFamily="49" charset="-122"/>
                        <a:cs typeface="宋体" pitchFamily="2" charset="-122"/>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708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100" u="none" strike="noStrike" cap="none" normalizeH="0" baseline="0" smtClean="0">
                          <a:ln>
                            <a:solidFill>
                              <a:schemeClr val="bg1"/>
                            </a:solidFill>
                          </a:ln>
                          <a:effectLst/>
                        </a:rPr>
                        <a:t>显色指数</a:t>
                      </a:r>
                      <a:endParaRPr kumimoji="0" lang="en-US" altLang="en-US" sz="1100" b="1" i="0" u="none" strike="noStrike" cap="none" normalizeH="0" baseline="0" smtClean="0">
                        <a:ln>
                          <a:solidFill>
                            <a:schemeClr val="bg1"/>
                          </a:solidFill>
                        </a:ln>
                        <a:solidFill>
                          <a:schemeClr val="bg1"/>
                        </a:solidFill>
                        <a:effectLst/>
                        <a:latin typeface="黑体" pitchFamily="49" charset="-122"/>
                        <a:ea typeface="黑体" pitchFamily="49" charset="-122"/>
                        <a:cs typeface="宋体" pitchFamily="2" charset="-122"/>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100" u="none" strike="noStrike" cap="none" normalizeH="0" baseline="0" dirty="0" smtClean="0">
                          <a:ln>
                            <a:solidFill>
                              <a:schemeClr val="bg1"/>
                            </a:solidFill>
                          </a:ln>
                          <a:effectLst/>
                        </a:rPr>
                        <a:t>★★★ CRI≥95,</a:t>
                      </a:r>
                      <a:r>
                        <a:rPr kumimoji="0" lang="en-US" altLang="zh-CN" sz="1100" u="none" strike="noStrike" cap="none" normalizeH="0" baseline="0" dirty="0" smtClean="0">
                          <a:ln>
                            <a:solidFill>
                              <a:schemeClr val="bg1"/>
                            </a:solidFill>
                          </a:ln>
                          <a:effectLst/>
                          <a:sym typeface="+mn-ea"/>
                        </a:rPr>
                        <a:t>R9</a:t>
                      </a:r>
                      <a:r>
                        <a:rPr kumimoji="0" lang="zh-CN" altLang="en-US" sz="1100" u="none" strike="noStrike" cap="none" normalizeH="0" baseline="0" dirty="0" smtClean="0">
                          <a:ln>
                            <a:solidFill>
                              <a:schemeClr val="bg1"/>
                            </a:solidFill>
                          </a:ln>
                          <a:effectLst/>
                          <a:sym typeface="+mn-ea"/>
                        </a:rPr>
                        <a:t>≥</a:t>
                      </a:r>
                      <a:r>
                        <a:rPr kumimoji="0" lang="en-US" altLang="zh-CN" sz="1100" u="none" strike="noStrike" cap="none" normalizeH="0" baseline="0" dirty="0" smtClean="0">
                          <a:ln>
                            <a:solidFill>
                              <a:schemeClr val="bg1"/>
                            </a:solidFill>
                          </a:ln>
                          <a:effectLst/>
                          <a:sym typeface="+mn-ea"/>
                        </a:rPr>
                        <a:t>90</a:t>
                      </a:r>
                      <a:endParaRPr kumimoji="0" lang="zh-CN" altLang="en-US" sz="1100" b="1" i="0" u="none" strike="noStrike" cap="none" normalizeH="0" baseline="0" dirty="0" smtClean="0">
                        <a:ln>
                          <a:solidFill>
                            <a:schemeClr val="bg1"/>
                          </a:solidFill>
                        </a:ln>
                        <a:solidFill>
                          <a:schemeClr val="bg1"/>
                        </a:solidFill>
                        <a:effectLst/>
                        <a:latin typeface="Calibri" pitchFamily="34" charset="0"/>
                        <a:ea typeface="黑体" pitchFamily="49" charset="-122"/>
                        <a:cs typeface="宋体" pitchFamily="2" charset="-122"/>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100" u="none" strike="noStrike" cap="none" normalizeH="0" baseline="0" smtClean="0">
                          <a:ln>
                            <a:solidFill>
                              <a:schemeClr val="bg1"/>
                            </a:solidFill>
                          </a:ln>
                          <a:effectLst/>
                        </a:rPr>
                        <a:t>★★★★ CRI≥97,</a:t>
                      </a:r>
                      <a:r>
                        <a:rPr kumimoji="0" lang="en-US" altLang="zh-CN" sz="1100" u="none" strike="noStrike" cap="none" normalizeH="0" baseline="0" smtClean="0">
                          <a:ln>
                            <a:solidFill>
                              <a:schemeClr val="bg1"/>
                            </a:solidFill>
                          </a:ln>
                          <a:effectLst/>
                          <a:sym typeface="+mn-ea"/>
                        </a:rPr>
                        <a:t>R1-R15</a:t>
                      </a:r>
                      <a:r>
                        <a:rPr kumimoji="0" lang="zh-CN" altLang="en-US" sz="1100" u="none" strike="noStrike" cap="none" normalizeH="0" baseline="0" smtClean="0">
                          <a:ln>
                            <a:solidFill>
                              <a:schemeClr val="bg1"/>
                            </a:solidFill>
                          </a:ln>
                          <a:effectLst/>
                          <a:sym typeface="+mn-ea"/>
                        </a:rPr>
                        <a:t>≥</a:t>
                      </a:r>
                      <a:r>
                        <a:rPr kumimoji="0" lang="en-US" altLang="zh-CN" sz="1100" u="none" strike="noStrike" cap="none" normalizeH="0" baseline="0" smtClean="0">
                          <a:ln>
                            <a:solidFill>
                              <a:schemeClr val="bg1"/>
                            </a:solidFill>
                          </a:ln>
                          <a:effectLst/>
                          <a:sym typeface="+mn-ea"/>
                        </a:rPr>
                        <a:t>90</a:t>
                      </a:r>
                      <a:endParaRPr kumimoji="0" lang="en-US" altLang="en-US" sz="1100" b="1" i="0" u="none" strike="noStrike" cap="none" normalizeH="0" baseline="0" smtClean="0">
                        <a:ln>
                          <a:solidFill>
                            <a:schemeClr val="bg1"/>
                          </a:solidFill>
                        </a:ln>
                        <a:solidFill>
                          <a:schemeClr val="bg1"/>
                        </a:solidFill>
                        <a:effectLst/>
                        <a:latin typeface="黑体" pitchFamily="49" charset="-122"/>
                        <a:ea typeface="黑体" pitchFamily="49" charset="-122"/>
                        <a:cs typeface="宋体" pitchFamily="2" charset="-122"/>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100" u="none" strike="noStrike" cap="none" normalizeH="0" baseline="0" smtClean="0">
                          <a:ln>
                            <a:solidFill>
                              <a:schemeClr val="bg1"/>
                            </a:solidFill>
                          </a:ln>
                          <a:effectLst/>
                        </a:rPr>
                        <a:t>★★★★ CRI≥97,</a:t>
                      </a:r>
                      <a:r>
                        <a:rPr kumimoji="0" lang="en-US" altLang="zh-CN" sz="1100" u="none" strike="noStrike" cap="none" normalizeH="0" baseline="0" smtClean="0">
                          <a:ln>
                            <a:solidFill>
                              <a:schemeClr val="bg1"/>
                            </a:solidFill>
                          </a:ln>
                          <a:effectLst/>
                          <a:sym typeface="+mn-ea"/>
                        </a:rPr>
                        <a:t>R1-R15</a:t>
                      </a:r>
                      <a:r>
                        <a:rPr kumimoji="0" lang="zh-CN" altLang="en-US" sz="1100" u="none" strike="noStrike" cap="none" normalizeH="0" baseline="0" smtClean="0">
                          <a:ln>
                            <a:solidFill>
                              <a:schemeClr val="bg1"/>
                            </a:solidFill>
                          </a:ln>
                          <a:effectLst/>
                          <a:sym typeface="+mn-ea"/>
                        </a:rPr>
                        <a:t>≥</a:t>
                      </a:r>
                      <a:r>
                        <a:rPr kumimoji="0" lang="en-US" altLang="zh-CN" sz="1100" u="none" strike="noStrike" cap="none" normalizeH="0" baseline="0" smtClean="0">
                          <a:ln>
                            <a:solidFill>
                              <a:schemeClr val="bg1"/>
                            </a:solidFill>
                          </a:ln>
                          <a:effectLst/>
                          <a:sym typeface="+mn-ea"/>
                        </a:rPr>
                        <a:t>90</a:t>
                      </a:r>
                      <a:endParaRPr kumimoji="0" lang="en-US" altLang="en-US" sz="1100" b="1" i="0" u="none" strike="noStrike" cap="none" normalizeH="0" baseline="0" smtClean="0">
                        <a:ln>
                          <a:solidFill>
                            <a:schemeClr val="bg1"/>
                          </a:solidFill>
                        </a:ln>
                        <a:solidFill>
                          <a:schemeClr val="bg1"/>
                        </a:solidFill>
                        <a:effectLst/>
                        <a:latin typeface="黑体" pitchFamily="49" charset="-122"/>
                        <a:ea typeface="黑体" pitchFamily="49" charset="-122"/>
                        <a:cs typeface="宋体" pitchFamily="2" charset="-122"/>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100" u="none" strike="noStrike" cap="none" normalizeH="0" baseline="0" dirty="0" smtClean="0">
                          <a:ln>
                            <a:solidFill>
                              <a:schemeClr val="bg1"/>
                            </a:solidFill>
                          </a:ln>
                          <a:effectLst/>
                        </a:rPr>
                        <a:t>★★★★ CRI≥97,</a:t>
                      </a:r>
                      <a:r>
                        <a:rPr kumimoji="0" lang="en-US" altLang="zh-CN" sz="1100" u="none" strike="noStrike" cap="none" normalizeH="0" baseline="0" dirty="0" smtClean="0">
                          <a:ln>
                            <a:solidFill>
                              <a:schemeClr val="bg1"/>
                            </a:solidFill>
                          </a:ln>
                          <a:effectLst/>
                          <a:sym typeface="+mn-ea"/>
                        </a:rPr>
                        <a:t>R1-R15</a:t>
                      </a:r>
                      <a:r>
                        <a:rPr kumimoji="0" lang="zh-CN" altLang="en-US" sz="1100" u="none" strike="noStrike" cap="none" normalizeH="0" baseline="0" dirty="0" smtClean="0">
                          <a:ln>
                            <a:solidFill>
                              <a:schemeClr val="bg1"/>
                            </a:solidFill>
                          </a:ln>
                          <a:effectLst/>
                          <a:sym typeface="+mn-ea"/>
                        </a:rPr>
                        <a:t>≥</a:t>
                      </a:r>
                      <a:r>
                        <a:rPr kumimoji="0" lang="en-US" altLang="zh-CN" sz="1100" u="none" strike="noStrike" cap="none" normalizeH="0" baseline="0" dirty="0" smtClean="0">
                          <a:ln>
                            <a:solidFill>
                              <a:schemeClr val="bg1"/>
                            </a:solidFill>
                          </a:ln>
                          <a:effectLst/>
                          <a:sym typeface="+mn-ea"/>
                        </a:rPr>
                        <a:t>95</a:t>
                      </a:r>
                      <a:endParaRPr kumimoji="0" lang="en-US" altLang="en-US" sz="1100" b="1" i="0" u="none" strike="noStrike" cap="none" normalizeH="0" baseline="0" dirty="0" smtClean="0">
                        <a:ln>
                          <a:solidFill>
                            <a:schemeClr val="bg1"/>
                          </a:solidFill>
                        </a:ln>
                        <a:solidFill>
                          <a:schemeClr val="bg1"/>
                        </a:solidFill>
                        <a:effectLst/>
                        <a:latin typeface="黑体" pitchFamily="49" charset="-122"/>
                        <a:ea typeface="黑体" pitchFamily="49" charset="-122"/>
                        <a:cs typeface="宋体" pitchFamily="2" charset="-122"/>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8291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100" u="none" strike="noStrike" cap="none" normalizeH="0" baseline="0" smtClean="0">
                          <a:ln>
                            <a:solidFill>
                              <a:schemeClr val="bg1"/>
                            </a:solidFill>
                          </a:ln>
                          <a:effectLst/>
                        </a:rPr>
                        <a:t>光生物安全</a:t>
                      </a:r>
                      <a:endParaRPr kumimoji="0" lang="en-US" altLang="en-US" sz="1100" b="1" i="0" u="none" strike="noStrike" cap="none" normalizeH="0" baseline="0" smtClean="0">
                        <a:ln>
                          <a:solidFill>
                            <a:schemeClr val="bg1"/>
                          </a:solidFill>
                        </a:ln>
                        <a:solidFill>
                          <a:schemeClr val="bg1"/>
                        </a:solidFill>
                        <a:effectLst/>
                        <a:latin typeface="黑体" pitchFamily="49" charset="-122"/>
                        <a:ea typeface="黑体" pitchFamily="49" charset="-122"/>
                        <a:cs typeface="宋体" pitchFamily="2" charset="-122"/>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100" u="none" strike="noStrike" cap="none" normalizeH="0" baseline="0" dirty="0" smtClean="0">
                          <a:ln>
                            <a:solidFill>
                              <a:schemeClr val="bg1"/>
                            </a:solidFill>
                          </a:ln>
                          <a:effectLst/>
                        </a:rPr>
                        <a:t>★</a:t>
                      </a:r>
                      <a:r>
                        <a:rPr kumimoji="0" lang="zh-CN" altLang="en-US" sz="1100" u="none" strike="noStrike" cap="none" normalizeH="0" baseline="0" dirty="0" smtClean="0">
                          <a:ln>
                            <a:solidFill>
                              <a:schemeClr val="bg1"/>
                            </a:solidFill>
                          </a:ln>
                          <a:effectLst/>
                        </a:rPr>
                        <a:t>（高色温</a:t>
                      </a:r>
                      <a:r>
                        <a:rPr kumimoji="0" lang="zh-CN" altLang="zh-CN" sz="1100" u="none" strike="noStrike" cap="none" normalizeH="0" baseline="0" dirty="0" smtClean="0">
                          <a:ln>
                            <a:solidFill>
                              <a:schemeClr val="bg1"/>
                            </a:solidFill>
                          </a:ln>
                          <a:effectLst/>
                        </a:rPr>
                        <a:t>蓝光辐射功率大</a:t>
                      </a:r>
                      <a:r>
                        <a:rPr kumimoji="0" lang="zh-CN" altLang="en-US" sz="1100" u="none" strike="noStrike" cap="none" normalizeH="0" baseline="0" dirty="0" smtClean="0">
                          <a:ln>
                            <a:solidFill>
                              <a:schemeClr val="bg1"/>
                            </a:solidFill>
                          </a:ln>
                          <a:effectLst/>
                        </a:rPr>
                        <a:t>）</a:t>
                      </a:r>
                      <a:endParaRPr kumimoji="0" lang="en-US" altLang="en-US" sz="1100" b="1" i="0" u="none" strike="noStrike" cap="none" normalizeH="0" baseline="0" dirty="0" smtClean="0">
                        <a:ln>
                          <a:solidFill>
                            <a:schemeClr val="bg1"/>
                          </a:solidFill>
                        </a:ln>
                        <a:solidFill>
                          <a:schemeClr val="bg1"/>
                        </a:solidFill>
                        <a:effectLst/>
                        <a:latin typeface="黑体" pitchFamily="49" charset="-122"/>
                        <a:ea typeface="黑体" pitchFamily="49" charset="-122"/>
                        <a:cs typeface="宋体" pitchFamily="2" charset="-122"/>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100" u="none" strike="noStrike" cap="none" normalizeH="0" baseline="0" smtClean="0">
                          <a:ln>
                            <a:solidFill>
                              <a:schemeClr val="bg1"/>
                            </a:solidFill>
                          </a:ln>
                          <a:effectLst/>
                        </a:rPr>
                        <a:t>★★</a:t>
                      </a:r>
                      <a:r>
                        <a:rPr kumimoji="0" lang="zh-CN" altLang="en-US" sz="1100" u="none" strike="noStrike" cap="none" normalizeH="0" baseline="0" smtClean="0">
                          <a:ln>
                            <a:solidFill>
                              <a:schemeClr val="bg1"/>
                            </a:solidFill>
                          </a:ln>
                          <a:effectLst/>
                        </a:rPr>
                        <a:t>（</a:t>
                      </a:r>
                      <a:r>
                        <a:rPr kumimoji="0" lang="en-US" altLang="zh-CN" sz="1100" u="none" strike="noStrike" cap="none" normalizeH="0" baseline="0" smtClean="0">
                          <a:ln>
                            <a:solidFill>
                              <a:schemeClr val="bg1"/>
                            </a:solidFill>
                          </a:ln>
                          <a:effectLst/>
                        </a:rPr>
                        <a:t>UV</a:t>
                      </a:r>
                      <a:r>
                        <a:rPr kumimoji="0" lang="zh-CN" altLang="en-US" sz="1100" u="none" strike="noStrike" cap="none" normalizeH="0" baseline="0" smtClean="0">
                          <a:ln>
                            <a:solidFill>
                              <a:schemeClr val="bg1"/>
                            </a:solidFill>
                          </a:ln>
                          <a:effectLst/>
                        </a:rPr>
                        <a:t>辐射）</a:t>
                      </a:r>
                      <a:endParaRPr kumimoji="0" lang="en-US" altLang="en-US" sz="1100" b="1" i="0" u="none" strike="noStrike" cap="none" normalizeH="0" baseline="0" smtClean="0">
                        <a:ln>
                          <a:solidFill>
                            <a:schemeClr val="bg1"/>
                          </a:solidFill>
                        </a:ln>
                        <a:solidFill>
                          <a:schemeClr val="bg1"/>
                        </a:solidFill>
                        <a:effectLst/>
                        <a:latin typeface="黑体" pitchFamily="49" charset="-122"/>
                        <a:ea typeface="黑体" pitchFamily="49" charset="-122"/>
                        <a:cs typeface="宋体" pitchFamily="2" charset="-122"/>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1219200" rtl="0" eaLnBrk="1" fontAlgn="base" latinLnBrk="0" hangingPunct="1">
                        <a:lnSpc>
                          <a:spcPct val="100000"/>
                        </a:lnSpc>
                        <a:spcBef>
                          <a:spcPct val="0"/>
                        </a:spcBef>
                        <a:spcAft>
                          <a:spcPct val="0"/>
                        </a:spcAft>
                        <a:buClrTx/>
                        <a:buSzTx/>
                        <a:buFontTx/>
                        <a:buNone/>
                        <a:tabLst/>
                      </a:pPr>
                      <a:r>
                        <a:rPr kumimoji="0" lang="en-US" altLang="zh-CN" sz="1100" u="none" strike="noStrike" cap="none" normalizeH="0" baseline="0" smtClean="0">
                          <a:ln>
                            <a:solidFill>
                              <a:schemeClr val="bg1"/>
                            </a:solidFill>
                          </a:ln>
                          <a:effectLst/>
                        </a:rPr>
                        <a:t>★★★</a:t>
                      </a:r>
                      <a:endParaRPr kumimoji="0" lang="en-US" altLang="en-US" sz="1100" b="1" i="0" u="none" strike="noStrike" cap="none" normalizeH="0" baseline="0" smtClean="0">
                        <a:ln>
                          <a:solidFill>
                            <a:schemeClr val="bg1"/>
                          </a:solidFill>
                        </a:ln>
                        <a:solidFill>
                          <a:schemeClr val="bg1"/>
                        </a:solidFill>
                        <a:effectLst/>
                        <a:latin typeface="黑体" pitchFamily="49" charset="-122"/>
                        <a:ea typeface="黑体" pitchFamily="49" charset="-122"/>
                        <a:cs typeface="宋体" pitchFamily="2" charset="-122"/>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1219200" rtl="0" eaLnBrk="1" fontAlgn="base" latinLnBrk="0" hangingPunct="1">
                        <a:lnSpc>
                          <a:spcPct val="100000"/>
                        </a:lnSpc>
                        <a:spcBef>
                          <a:spcPct val="0"/>
                        </a:spcBef>
                        <a:spcAft>
                          <a:spcPct val="0"/>
                        </a:spcAft>
                        <a:buClrTx/>
                        <a:buSzTx/>
                        <a:buFontTx/>
                        <a:buNone/>
                        <a:tabLst/>
                      </a:pPr>
                      <a:r>
                        <a:rPr kumimoji="0" lang="en-US" altLang="zh-CN" sz="1100" u="none" strike="noStrike" cap="none" normalizeH="0" baseline="0" smtClean="0">
                          <a:ln>
                            <a:solidFill>
                              <a:schemeClr val="bg1"/>
                            </a:solidFill>
                          </a:ln>
                          <a:effectLst/>
                        </a:rPr>
                        <a:t>★★★</a:t>
                      </a:r>
                      <a:endParaRPr kumimoji="0" lang="en-US" altLang="en-US" sz="1100" b="1" i="0" u="none" strike="noStrike" cap="none" normalizeH="0" baseline="0" smtClean="0">
                        <a:ln>
                          <a:solidFill>
                            <a:schemeClr val="bg1"/>
                          </a:solidFill>
                        </a:ln>
                        <a:solidFill>
                          <a:schemeClr val="bg1"/>
                        </a:solidFill>
                        <a:effectLst/>
                        <a:latin typeface="黑体" pitchFamily="49" charset="-122"/>
                        <a:ea typeface="黑体" pitchFamily="49" charset="-122"/>
                        <a:cs typeface="宋体" pitchFamily="2" charset="-122"/>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426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100" u="none" strike="noStrike" cap="none" normalizeH="0" baseline="0" smtClean="0">
                          <a:ln>
                            <a:solidFill>
                              <a:schemeClr val="bg1"/>
                            </a:solidFill>
                          </a:ln>
                          <a:effectLst/>
                        </a:rPr>
                        <a:t>调节人体节律</a:t>
                      </a:r>
                      <a:endParaRPr kumimoji="0" lang="en-US" altLang="en-US" sz="1100" b="1" i="0" u="none" strike="noStrike" cap="none" normalizeH="0" baseline="0" smtClean="0">
                        <a:ln>
                          <a:solidFill>
                            <a:schemeClr val="bg1"/>
                          </a:solidFill>
                        </a:ln>
                        <a:solidFill>
                          <a:schemeClr val="bg1"/>
                        </a:solidFill>
                        <a:effectLst/>
                        <a:latin typeface="黑体" pitchFamily="49" charset="-122"/>
                        <a:ea typeface="黑体" pitchFamily="49" charset="-122"/>
                        <a:cs typeface="宋体" pitchFamily="2" charset="-122"/>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100" u="none" strike="noStrike" cap="none" normalizeH="0" baseline="0" dirty="0" smtClean="0">
                          <a:ln>
                            <a:solidFill>
                              <a:schemeClr val="bg1"/>
                            </a:solidFill>
                          </a:ln>
                          <a:effectLst/>
                        </a:rPr>
                        <a:t>★</a:t>
                      </a:r>
                      <a:r>
                        <a:rPr kumimoji="0" lang="zh-CN" altLang="en-US" sz="1100" u="none" strike="noStrike" cap="none" normalizeH="0" baseline="0" dirty="0" smtClean="0">
                          <a:ln>
                            <a:solidFill>
                              <a:schemeClr val="bg1"/>
                            </a:solidFill>
                          </a:ln>
                          <a:effectLst/>
                        </a:rPr>
                        <a:t>（</a:t>
                      </a:r>
                      <a:r>
                        <a:rPr kumimoji="0" lang="en-US" altLang="zh-CN" sz="1100" u="none" strike="noStrike" cap="none" normalizeH="0" baseline="0" dirty="0" smtClean="0">
                          <a:ln>
                            <a:solidFill>
                              <a:schemeClr val="bg1"/>
                            </a:solidFill>
                          </a:ln>
                          <a:effectLst/>
                        </a:rPr>
                        <a:t>480-490nm</a:t>
                      </a:r>
                      <a:r>
                        <a:rPr kumimoji="0" lang="zh-CN" altLang="en-US" sz="1100" u="none" strike="noStrike" cap="none" normalizeH="0" baseline="0" dirty="0" smtClean="0">
                          <a:ln>
                            <a:solidFill>
                              <a:schemeClr val="bg1"/>
                            </a:solidFill>
                          </a:ln>
                          <a:effectLst/>
                        </a:rPr>
                        <a:t>不足）</a:t>
                      </a:r>
                      <a:endParaRPr kumimoji="0" lang="en-US" altLang="en-US" sz="1100" b="1" i="0" u="none" strike="noStrike" cap="none" normalizeH="0" baseline="0" dirty="0" smtClean="0">
                        <a:ln>
                          <a:solidFill>
                            <a:schemeClr val="bg1"/>
                          </a:solidFill>
                        </a:ln>
                        <a:solidFill>
                          <a:schemeClr val="bg1"/>
                        </a:solidFill>
                        <a:effectLst/>
                        <a:latin typeface="黑体" pitchFamily="49" charset="-122"/>
                        <a:ea typeface="黑体" pitchFamily="49" charset="-122"/>
                        <a:cs typeface="宋体" pitchFamily="2" charset="-122"/>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100" u="none" strike="noStrike" cap="none" normalizeH="0" baseline="0" dirty="0" smtClean="0">
                          <a:ln>
                            <a:solidFill>
                              <a:schemeClr val="bg1"/>
                            </a:solidFill>
                          </a:ln>
                          <a:effectLst/>
                        </a:rPr>
                        <a:t>★★★</a:t>
                      </a:r>
                      <a:endParaRPr kumimoji="0" lang="en-US" altLang="en-US" sz="1100" b="1" i="0" u="none" strike="noStrike" cap="none" normalizeH="0" baseline="0" dirty="0" smtClean="0">
                        <a:ln>
                          <a:solidFill>
                            <a:schemeClr val="bg1"/>
                          </a:solidFill>
                        </a:ln>
                        <a:solidFill>
                          <a:schemeClr val="bg1"/>
                        </a:solidFill>
                        <a:effectLst/>
                        <a:latin typeface="黑体" pitchFamily="49" charset="-122"/>
                        <a:ea typeface="黑体" pitchFamily="49" charset="-122"/>
                        <a:cs typeface="宋体" pitchFamily="2" charset="-122"/>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100" u="none" strike="noStrike" cap="none" normalizeH="0" baseline="0" smtClean="0">
                          <a:ln>
                            <a:solidFill>
                              <a:schemeClr val="bg1"/>
                            </a:solidFill>
                          </a:ln>
                          <a:effectLst/>
                        </a:rPr>
                        <a:t>★★★</a:t>
                      </a:r>
                      <a:endParaRPr kumimoji="0" lang="en-US" altLang="en-US" sz="1100" b="1" i="0" u="none" strike="noStrike" cap="none" normalizeH="0" baseline="0" smtClean="0">
                        <a:ln>
                          <a:solidFill>
                            <a:schemeClr val="bg1"/>
                          </a:solidFill>
                        </a:ln>
                        <a:solidFill>
                          <a:schemeClr val="bg1"/>
                        </a:solidFill>
                        <a:effectLst/>
                        <a:latin typeface="黑体" pitchFamily="49" charset="-122"/>
                        <a:ea typeface="黑体" pitchFamily="49" charset="-122"/>
                        <a:cs typeface="宋体" pitchFamily="2" charset="-122"/>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100" u="none" strike="noStrike" cap="none" normalizeH="0" baseline="0" dirty="0" smtClean="0">
                          <a:ln>
                            <a:solidFill>
                              <a:schemeClr val="bg1"/>
                            </a:solidFill>
                          </a:ln>
                          <a:effectLst/>
                        </a:rPr>
                        <a:t>★★★</a:t>
                      </a:r>
                      <a:endParaRPr kumimoji="0" lang="en-US" altLang="en-US" sz="1100" b="1" i="0" u="none" strike="noStrike" cap="none" normalizeH="0" baseline="0" dirty="0" smtClean="0">
                        <a:ln>
                          <a:solidFill>
                            <a:schemeClr val="bg1"/>
                          </a:solidFill>
                        </a:ln>
                        <a:solidFill>
                          <a:schemeClr val="bg1"/>
                        </a:solidFill>
                        <a:effectLst/>
                        <a:latin typeface="黑体" pitchFamily="49" charset="-122"/>
                        <a:ea typeface="黑体" pitchFamily="49" charset="-122"/>
                        <a:cs typeface="宋体" pitchFamily="2" charset="-122"/>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426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100" u="none" strike="noStrike" cap="none" normalizeH="0" baseline="0" dirty="0" smtClean="0">
                          <a:ln>
                            <a:solidFill>
                              <a:schemeClr val="bg1"/>
                            </a:solidFill>
                          </a:ln>
                          <a:effectLst/>
                        </a:rPr>
                        <a:t>性价比</a:t>
                      </a:r>
                      <a:endParaRPr kumimoji="0" lang="en-US" altLang="en-US" sz="1100" b="1" i="0" u="none" strike="noStrike" cap="none" normalizeH="0" baseline="0" dirty="0" smtClean="0">
                        <a:ln>
                          <a:solidFill>
                            <a:schemeClr val="bg1"/>
                          </a:solidFill>
                        </a:ln>
                        <a:solidFill>
                          <a:schemeClr val="bg1"/>
                        </a:solidFill>
                        <a:effectLst/>
                        <a:latin typeface="黑体" pitchFamily="49" charset="-122"/>
                        <a:ea typeface="黑体" pitchFamily="49" charset="-122"/>
                        <a:cs typeface="宋体" pitchFamily="2" charset="-122"/>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100" u="none" strike="noStrike" cap="none" normalizeH="0" baseline="0" smtClean="0">
                          <a:ln>
                            <a:solidFill>
                              <a:schemeClr val="bg1"/>
                            </a:solidFill>
                          </a:ln>
                          <a:effectLst/>
                        </a:rPr>
                        <a:t>★★★★</a:t>
                      </a:r>
                      <a:endParaRPr kumimoji="0" lang="en-US" altLang="en-US" sz="1100" b="1" i="0" u="none" strike="noStrike" cap="none" normalizeH="0" baseline="0" smtClean="0">
                        <a:ln>
                          <a:solidFill>
                            <a:schemeClr val="bg1"/>
                          </a:solidFill>
                        </a:ln>
                        <a:solidFill>
                          <a:schemeClr val="bg1"/>
                        </a:solidFill>
                        <a:effectLst/>
                        <a:latin typeface="黑体" pitchFamily="49" charset="-122"/>
                        <a:ea typeface="黑体" pitchFamily="49" charset="-122"/>
                        <a:cs typeface="宋体" pitchFamily="2" charset="-122"/>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100" u="none" strike="noStrike" cap="none" normalizeH="0" baseline="0" dirty="0" smtClean="0">
                          <a:ln>
                            <a:solidFill>
                              <a:schemeClr val="bg1"/>
                            </a:solidFill>
                          </a:ln>
                          <a:effectLst/>
                        </a:rPr>
                        <a:t>★</a:t>
                      </a:r>
                      <a:r>
                        <a:rPr kumimoji="0" lang="zh-CN" altLang="en-US" sz="1100" u="none" strike="noStrike" cap="none" normalizeH="0" baseline="0" dirty="0" smtClean="0">
                          <a:ln>
                            <a:solidFill>
                              <a:schemeClr val="bg1"/>
                            </a:solidFill>
                          </a:ln>
                          <a:effectLst/>
                        </a:rPr>
                        <a:t>（成本高、光效低）</a:t>
                      </a:r>
                      <a:endParaRPr kumimoji="0" lang="en-US" altLang="en-US" sz="1100" b="1" i="0" u="none" strike="noStrike" cap="none" normalizeH="0" baseline="0" dirty="0" smtClean="0">
                        <a:ln>
                          <a:solidFill>
                            <a:schemeClr val="bg1"/>
                          </a:solidFill>
                        </a:ln>
                        <a:solidFill>
                          <a:schemeClr val="bg1"/>
                        </a:solidFill>
                        <a:effectLst/>
                        <a:latin typeface="黑体" pitchFamily="49" charset="-122"/>
                        <a:ea typeface="黑体" pitchFamily="49" charset="-122"/>
                        <a:cs typeface="宋体" pitchFamily="2" charset="-122"/>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1219200" rtl="0" eaLnBrk="1" fontAlgn="base" latinLnBrk="0" hangingPunct="1">
                        <a:lnSpc>
                          <a:spcPct val="100000"/>
                        </a:lnSpc>
                        <a:spcBef>
                          <a:spcPct val="0"/>
                        </a:spcBef>
                        <a:spcAft>
                          <a:spcPct val="0"/>
                        </a:spcAft>
                        <a:buClrTx/>
                        <a:buSzTx/>
                        <a:buFontTx/>
                        <a:buNone/>
                        <a:tabLst/>
                      </a:pPr>
                      <a:r>
                        <a:rPr kumimoji="0" lang="en-US" altLang="zh-CN" sz="1100" u="none" strike="noStrike" cap="none" normalizeH="0" baseline="0" dirty="0" smtClean="0">
                          <a:ln>
                            <a:solidFill>
                              <a:schemeClr val="bg1"/>
                            </a:solidFill>
                          </a:ln>
                          <a:effectLst/>
                        </a:rPr>
                        <a:t>★★★</a:t>
                      </a:r>
                      <a:endParaRPr kumimoji="0" lang="en-US" altLang="en-US" sz="1100" b="1" i="0" u="none" strike="noStrike" cap="none" normalizeH="0" baseline="0" dirty="0" smtClean="0">
                        <a:ln>
                          <a:solidFill>
                            <a:schemeClr val="bg1"/>
                          </a:solidFill>
                        </a:ln>
                        <a:solidFill>
                          <a:schemeClr val="bg1"/>
                        </a:solidFill>
                        <a:effectLst/>
                        <a:latin typeface="黑体" pitchFamily="49" charset="-122"/>
                        <a:ea typeface="黑体" pitchFamily="49" charset="-122"/>
                        <a:cs typeface="宋体" pitchFamily="2" charset="-122"/>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1219200" rtl="0" eaLnBrk="1" fontAlgn="base" latinLnBrk="0" hangingPunct="1">
                        <a:lnSpc>
                          <a:spcPct val="100000"/>
                        </a:lnSpc>
                        <a:spcBef>
                          <a:spcPct val="0"/>
                        </a:spcBef>
                        <a:spcAft>
                          <a:spcPct val="0"/>
                        </a:spcAft>
                        <a:buClrTx/>
                        <a:buSzTx/>
                        <a:buFontTx/>
                        <a:buNone/>
                        <a:tabLst/>
                      </a:pPr>
                      <a:r>
                        <a:rPr kumimoji="0" lang="en-US" altLang="zh-CN" sz="1100" u="none" strike="noStrike" cap="none" normalizeH="0" baseline="0" dirty="0" smtClean="0">
                          <a:ln>
                            <a:solidFill>
                              <a:schemeClr val="bg1"/>
                            </a:solidFill>
                          </a:ln>
                          <a:effectLst/>
                        </a:rPr>
                        <a:t>★★★</a:t>
                      </a:r>
                      <a:endParaRPr kumimoji="0" lang="en-US" altLang="en-US" sz="1100" b="1" i="0" u="none" strike="noStrike" cap="none" normalizeH="0" baseline="0" dirty="0" smtClean="0">
                        <a:ln>
                          <a:solidFill>
                            <a:schemeClr val="bg1"/>
                          </a:solidFill>
                        </a:ln>
                        <a:solidFill>
                          <a:schemeClr val="bg1"/>
                        </a:solidFill>
                        <a:effectLst/>
                        <a:latin typeface="黑体" pitchFamily="49" charset="-122"/>
                        <a:ea typeface="黑体" pitchFamily="49" charset="-122"/>
                        <a:cs typeface="宋体" pitchFamily="2" charset="-122"/>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bl>
          </a:graphicData>
        </a:graphic>
      </p:graphicFrame>
      <p:pic>
        <p:nvPicPr>
          <p:cNvPr id="1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3456" y="2608947"/>
            <a:ext cx="2283426" cy="1565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48264" y="2579562"/>
            <a:ext cx="2238550" cy="1593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组合 4"/>
          <p:cNvGrpSpPr/>
          <p:nvPr/>
        </p:nvGrpSpPr>
        <p:grpSpPr>
          <a:xfrm>
            <a:off x="9132792" y="2630405"/>
            <a:ext cx="2286217" cy="1544148"/>
            <a:chOff x="8580904" y="2270527"/>
            <a:chExt cx="2010938" cy="1340625"/>
          </a:xfrm>
        </p:grpSpPr>
        <p:pic>
          <p:nvPicPr>
            <p:cNvPr id="1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80904" y="2270527"/>
              <a:ext cx="2010938" cy="134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5"/>
            <p:cNvSpPr txBox="1">
              <a:spLocks noChangeArrowheads="1"/>
            </p:cNvSpPr>
            <p:nvPr/>
          </p:nvSpPr>
          <p:spPr bwMode="auto">
            <a:xfrm>
              <a:off x="9968087" y="2364068"/>
              <a:ext cx="5191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000" dirty="0">
                  <a:latin typeface="黑体" pitchFamily="49" charset="-122"/>
                  <a:ea typeface="黑体" pitchFamily="49" charset="-122"/>
                </a:rPr>
                <a:t>4000K</a:t>
              </a:r>
              <a:endParaRPr lang="zh-CN" altLang="en-US" sz="1000" dirty="0">
                <a:latin typeface="黑体" pitchFamily="49" charset="-122"/>
                <a:ea typeface="黑体" pitchFamily="49" charset="-122"/>
              </a:endParaRPr>
            </a:p>
          </p:txBody>
        </p:sp>
      </p:grpSp>
      <p:pic>
        <p:nvPicPr>
          <p:cNvPr id="19"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84668" y="2593730"/>
            <a:ext cx="2255604" cy="1565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右箭头 19"/>
          <p:cNvSpPr/>
          <p:nvPr/>
        </p:nvSpPr>
        <p:spPr>
          <a:xfrm>
            <a:off x="4016885" y="2005092"/>
            <a:ext cx="673769" cy="457200"/>
          </a:xfrm>
          <a:prstGeom prst="rightArrow">
            <a:avLst/>
          </a:prstGeom>
          <a:solidFill>
            <a:schemeClr val="accent1">
              <a:lumMod val="75000"/>
            </a:schemeClr>
          </a:solidFill>
          <a:ln w="3175">
            <a:noFill/>
          </a:ln>
          <a:effectLst>
            <a:glow rad="63500">
              <a:schemeClr val="accent1">
                <a:satMod val="175000"/>
                <a:alpha val="40000"/>
              </a:schemeClr>
            </a:glow>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200" b="1" dirty="0">
                <a:solidFill>
                  <a:schemeClr val="bg1"/>
                </a:solidFill>
                <a:latin typeface="微软雅黑" panose="020B0503020204020204" pitchFamily="34" charset="-122"/>
                <a:ea typeface="微软雅黑" panose="020B0503020204020204" pitchFamily="34" charset="-122"/>
              </a:rPr>
              <a:t>升级</a:t>
            </a:r>
          </a:p>
        </p:txBody>
      </p:sp>
      <p:sp>
        <p:nvSpPr>
          <p:cNvPr id="21" name="右箭头 20"/>
          <p:cNvSpPr/>
          <p:nvPr/>
        </p:nvSpPr>
        <p:spPr>
          <a:xfrm>
            <a:off x="6242377" y="2000933"/>
            <a:ext cx="673769" cy="457200"/>
          </a:xfrm>
          <a:prstGeom prst="rightArrow">
            <a:avLst/>
          </a:prstGeom>
          <a:solidFill>
            <a:schemeClr val="accent1">
              <a:lumMod val="75000"/>
            </a:schemeClr>
          </a:solidFill>
          <a:ln w="3175">
            <a:noFill/>
          </a:ln>
          <a:effectLst>
            <a:glow rad="63500">
              <a:schemeClr val="accent1">
                <a:satMod val="175000"/>
                <a:alpha val="40000"/>
              </a:schemeClr>
            </a:glow>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200" b="1" dirty="0">
                <a:solidFill>
                  <a:schemeClr val="bg1"/>
                </a:solidFill>
                <a:latin typeface="微软雅黑" panose="020B0503020204020204" pitchFamily="34" charset="-122"/>
                <a:ea typeface="微软雅黑" panose="020B0503020204020204" pitchFamily="34" charset="-122"/>
              </a:rPr>
              <a:t>升级</a:t>
            </a:r>
          </a:p>
        </p:txBody>
      </p:sp>
      <p:pic>
        <p:nvPicPr>
          <p:cNvPr id="2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92545" y="1921558"/>
            <a:ext cx="82867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sp>
        <p:nvSpPr>
          <p:cNvPr id="23" name="矩形 2"/>
          <p:cNvSpPr>
            <a:spLocks noChangeArrowheads="1"/>
          </p:cNvSpPr>
          <p:nvPr/>
        </p:nvSpPr>
        <p:spPr bwMode="auto">
          <a:xfrm>
            <a:off x="315368" y="691413"/>
            <a:ext cx="1099532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ts val="2400"/>
              </a:lnSpc>
            </a:pPr>
            <a:r>
              <a:rPr lang="en-US" altLang="zh-CN" sz="1200" dirty="0" err="1" smtClean="0">
                <a:solidFill>
                  <a:schemeClr val="bg1"/>
                </a:solidFill>
                <a:latin typeface="微软雅黑" pitchFamily="34" charset="-122"/>
                <a:ea typeface="微软雅黑" pitchFamily="34" charset="-122"/>
              </a:rPr>
              <a:t>Hongli</a:t>
            </a:r>
            <a:r>
              <a:rPr lang="en-US" altLang="zh-CN" sz="1200" dirty="0" smtClean="0">
                <a:solidFill>
                  <a:schemeClr val="bg1"/>
                </a:solidFill>
                <a:latin typeface="微软雅黑" pitchFamily="34" charset="-122"/>
                <a:ea typeface="微软雅黑" pitchFamily="34" charset="-122"/>
              </a:rPr>
              <a:t> </a:t>
            </a:r>
            <a:r>
              <a:rPr lang="en-US" altLang="zh-CN" sz="1200" dirty="0">
                <a:solidFill>
                  <a:schemeClr val="bg1"/>
                </a:solidFill>
                <a:latin typeface="微软雅黑" pitchFamily="34" charset="-122"/>
                <a:ea typeface="微软雅黑" pitchFamily="34" charset="-122"/>
              </a:rPr>
              <a:t>Health Lighting Series 2.0 products adopt the technical scheme of multi-band chip excitation special phosphor. Compared with the existing double blue light excitation phosphor scheme, the light efficiency is improved by 3.5%, the absolute spectral intensity of blue light is 30%-40% lower than that of conventional products with the same color temperature, and the harm level of blue light can reach RG0. And spectrum saturation at 480nm, full of certain rhythm effect, in the aspect of technological innovation has obtained 3 patents.</a:t>
            </a:r>
            <a:endParaRPr lang="zh-CN" altLang="en-US" sz="1200" b="1" dirty="0">
              <a:solidFill>
                <a:schemeClr val="bg1"/>
              </a:solidFill>
              <a:latin typeface="微软雅黑" pitchFamily="34" charset="-122"/>
              <a:ea typeface="微软雅黑" pitchFamily="34" charset="-122"/>
              <a:cs typeface="宋体" pitchFamily="2" charset="-122"/>
            </a:endParaRPr>
          </a:p>
          <a:p>
            <a:pPr algn="just">
              <a:lnSpc>
                <a:spcPts val="2400"/>
              </a:lnSpc>
            </a:pPr>
            <a:endParaRPr lang="zh-CN" altLang="en-US" sz="1500" b="1" dirty="0">
              <a:solidFill>
                <a:schemeClr val="bg1"/>
              </a:solidFill>
              <a:latin typeface="微软雅黑" pitchFamily="34" charset="-122"/>
              <a:ea typeface="微软雅黑" pitchFamily="34" charset="-122"/>
              <a:cs typeface="宋体" pitchFamily="2" charset="-122"/>
            </a:endParaRPr>
          </a:p>
        </p:txBody>
      </p:sp>
      <p:pic>
        <p:nvPicPr>
          <p:cNvPr id="26" name="图片 25" descr="C:/Users/wps/AppData/Local/Temp/picturecompress_20211230195903/output_21.pngoutput_21"/>
          <p:cNvPicPr>
            <a:picLocks noChangeAspect="1"/>
          </p:cNvPicPr>
          <p:nvPr/>
        </p:nvPicPr>
        <p:blipFill>
          <a:blip r:embed="rId9" cstate="print"/>
          <a:srcRect/>
          <a:stretch>
            <a:fillRect/>
          </a:stretch>
        </p:blipFill>
        <p:spPr>
          <a:xfrm>
            <a:off x="8823960" y="3614420"/>
            <a:ext cx="3368040" cy="3243580"/>
          </a:xfrm>
          <a:prstGeom prst="rect">
            <a:avLst/>
          </a:prstGeom>
        </p:spPr>
      </p:pic>
      <p:grpSp>
        <p:nvGrpSpPr>
          <p:cNvPr id="8" name="组合 7"/>
          <p:cNvGrpSpPr/>
          <p:nvPr/>
        </p:nvGrpSpPr>
        <p:grpSpPr>
          <a:xfrm>
            <a:off x="10843174" y="1677698"/>
            <a:ext cx="913735" cy="597159"/>
            <a:chOff x="10917148" y="1892298"/>
            <a:chExt cx="913735" cy="597159"/>
          </a:xfrm>
        </p:grpSpPr>
        <p:sp>
          <p:nvSpPr>
            <p:cNvPr id="6" name="椭圆 5"/>
            <p:cNvSpPr/>
            <p:nvPr/>
          </p:nvSpPr>
          <p:spPr>
            <a:xfrm>
              <a:off x="10917148" y="1892298"/>
              <a:ext cx="913735" cy="597159"/>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 name="矩形 3"/>
            <p:cNvSpPr/>
            <p:nvPr/>
          </p:nvSpPr>
          <p:spPr>
            <a:xfrm>
              <a:off x="11012379" y="2148523"/>
              <a:ext cx="723275" cy="233397"/>
            </a:xfrm>
            <a:prstGeom prst="rect">
              <a:avLst/>
            </a:prstGeom>
          </p:spPr>
          <p:txBody>
            <a:bodyPr wrap="none">
              <a:spAutoFit/>
            </a:bodyPr>
            <a:lstStyle/>
            <a:p>
              <a:pPr algn="ctr">
                <a:lnSpc>
                  <a:spcPts val="1100"/>
                </a:lnSpc>
              </a:pPr>
              <a:r>
                <a:rPr lang="en-US" altLang="zh-CN" b="1" dirty="0">
                  <a:solidFill>
                    <a:schemeClr val="bg1"/>
                  </a:solidFill>
                </a:rPr>
                <a:t>NEW</a:t>
              </a:r>
            </a:p>
          </p:txBody>
        </p:sp>
      </p:grpSp>
      <p:sp>
        <p:nvSpPr>
          <p:cNvPr id="25" name="文本框 2"/>
          <p:cNvSpPr txBox="1"/>
          <p:nvPr/>
        </p:nvSpPr>
        <p:spPr>
          <a:xfrm>
            <a:off x="221615" y="165100"/>
            <a:ext cx="3659721" cy="474980"/>
          </a:xfrm>
          <a:prstGeom prst="rect">
            <a:avLst/>
          </a:prstGeom>
          <a:gradFill flip="none" rotWithShape="1">
            <a:gsLst>
              <a:gs pos="0">
                <a:schemeClr val="accent1"/>
              </a:gs>
              <a:gs pos="100000">
                <a:schemeClr val="accent1">
                  <a:alpha val="0"/>
                </a:schemeClr>
              </a:gs>
            </a:gsLst>
            <a:lin ang="0" scaled="1"/>
            <a:tileRect/>
          </a:gradFill>
        </p:spPr>
        <p:txBody>
          <a:bodyPr wrap="none" lIns="170640" tIns="45720" rIns="156240" bIns="45720" rtlCol="0" anchor="ctr">
            <a:noAutofit/>
          </a:bodyPr>
          <a:lstStyle/>
          <a:p>
            <a:r>
              <a:rPr lang="en-US" altLang="zh-CN" sz="2400" dirty="0" smtClean="0">
                <a:solidFill>
                  <a:schemeClr val="bg1"/>
                </a:solidFill>
                <a:latin typeface="微软雅黑" panose="020B0503020204020204" pitchFamily="34" charset="-122"/>
                <a:ea typeface="微软雅黑" panose="020B0503020204020204" pitchFamily="34" charset="-122"/>
              </a:rPr>
              <a:t>SMD</a:t>
            </a:r>
            <a:r>
              <a:rPr lang="en-US" altLang="zh-CN" sz="2400" b="1" dirty="0" smtClean="0">
                <a:solidFill>
                  <a:schemeClr val="bg1"/>
                </a:solidFill>
                <a:latin typeface="微软雅黑" panose="020B0503020204020204" pitchFamily="34" charset="-122"/>
                <a:ea typeface="微软雅黑" panose="020B0503020204020204" pitchFamily="34" charset="-122"/>
              </a:rPr>
              <a:t> </a:t>
            </a:r>
            <a:r>
              <a:rPr lang="en-US" altLang="zh-CN" sz="2400" dirty="0" smtClean="0">
                <a:solidFill>
                  <a:schemeClr val="bg1"/>
                </a:solidFill>
                <a:latin typeface="微软雅黑" panose="020B0503020204020204" pitchFamily="34" charset="-122"/>
                <a:ea typeface="微软雅黑" panose="020B0503020204020204" pitchFamily="34" charset="-122"/>
              </a:rPr>
              <a:t>LED-High CRI products</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030747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C:/Users/wps/AppData/Local/Temp/picturecompress_20211230195903/output_21.pngoutput_21"/>
          <p:cNvPicPr>
            <a:picLocks noChangeAspect="1"/>
          </p:cNvPicPr>
          <p:nvPr/>
        </p:nvPicPr>
        <p:blipFill>
          <a:blip r:embed="rId5" cstate="print"/>
          <a:srcRect/>
          <a:stretch>
            <a:fillRect/>
          </a:stretch>
        </p:blipFill>
        <p:spPr>
          <a:xfrm>
            <a:off x="8823960" y="3614420"/>
            <a:ext cx="3368040" cy="3243580"/>
          </a:xfrm>
          <a:prstGeom prst="rect">
            <a:avLst/>
          </a:prstGeom>
        </p:spPr>
      </p:pic>
      <p:grpSp>
        <p:nvGrpSpPr>
          <p:cNvPr id="4" name="组合 3"/>
          <p:cNvGrpSpPr/>
          <p:nvPr/>
        </p:nvGrpSpPr>
        <p:grpSpPr>
          <a:xfrm>
            <a:off x="655798" y="1115076"/>
            <a:ext cx="10821247" cy="5015791"/>
            <a:chOff x="260027" y="753856"/>
            <a:chExt cx="8683718" cy="3919997"/>
          </a:xfrm>
        </p:grpSpPr>
        <p:grpSp>
          <p:nvGrpSpPr>
            <p:cNvPr id="9" name="组合 8"/>
            <p:cNvGrpSpPr/>
            <p:nvPr/>
          </p:nvGrpSpPr>
          <p:grpSpPr>
            <a:xfrm>
              <a:off x="6063718" y="2526488"/>
              <a:ext cx="871976" cy="838251"/>
              <a:chOff x="5274915" y="2617095"/>
              <a:chExt cx="871976" cy="838251"/>
            </a:xfrm>
          </p:grpSpPr>
          <p:pic>
            <p:nvPicPr>
              <p:cNvPr id="10" name="Picture 15"/>
              <p:cNvPicPr>
                <a:picLocks noChangeAspect="1" noChangeArrowheads="1"/>
              </p:cNvPicPr>
              <p:nvPr>
                <p:custDataLst>
                  <p:tags r:id="rId2"/>
                </p:custDataLst>
              </p:nvPr>
            </p:nvPicPr>
            <p:blipFill>
              <a:blip r:embed="rId6" cstate="print">
                <a:extLst>
                  <a:ext uri="{BEBA8EAE-BF5A-486C-A8C5-ECC9F3942E4B}">
                    <a14:imgProps xmlns:a14="http://schemas.microsoft.com/office/drawing/2010/main">
                      <a14:imgLayer r:embed="rId7">
                        <a14:imgEffect>
                          <a14:backgroundRemoval t="1064" b="100000" l="9286" r="94286"/>
                        </a14:imgEffect>
                      </a14:imgLayer>
                    </a14:imgProps>
                  </a:ext>
                </a:extLst>
              </a:blip>
              <a:srcRect l="8716" t="6508" r="8487"/>
              <a:stretch>
                <a:fillRect/>
              </a:stretch>
            </p:blipFill>
            <p:spPr bwMode="auto">
              <a:xfrm rot="21353939">
                <a:off x="5274915" y="2617095"/>
                <a:ext cx="871976" cy="657194"/>
              </a:xfrm>
              <a:prstGeom prst="rect">
                <a:avLst/>
              </a:prstGeom>
              <a:noFill/>
              <a:ln w="9525">
                <a:noFill/>
                <a:miter lim="800000"/>
                <a:headEnd/>
                <a:tailEnd/>
              </a:ln>
            </p:spPr>
          </p:pic>
          <p:sp>
            <p:nvSpPr>
              <p:cNvPr id="11" name="矩形 10"/>
              <p:cNvSpPr/>
              <p:nvPr/>
            </p:nvSpPr>
            <p:spPr>
              <a:xfrm>
                <a:off x="5403209" y="3262917"/>
                <a:ext cx="588124" cy="192429"/>
              </a:xfrm>
              <a:prstGeom prst="rect">
                <a:avLst/>
              </a:prstGeom>
            </p:spPr>
            <p:txBody>
              <a:bodyPr wrap="none">
                <a:spAutoFit/>
              </a:bodyPr>
              <a:lstStyle/>
              <a:p>
                <a:pPr algn="ctr">
                  <a:buNone/>
                </a:pPr>
                <a:r>
                  <a:rPr lang="en-US" altLang="zh-CN" sz="1000" dirty="0">
                    <a:solidFill>
                      <a:schemeClr val="bg1"/>
                    </a:solidFill>
                    <a:latin typeface="微软雅黑" panose="020B0503020204020204" pitchFamily="34" charset="-122"/>
                    <a:ea typeface="微软雅黑" panose="020B0503020204020204" pitchFamily="34" charset="-122"/>
                  </a:rPr>
                  <a:t>PPA2835</a:t>
                </a:r>
              </a:p>
            </p:txBody>
          </p:sp>
        </p:grpSp>
        <p:cxnSp>
          <p:nvCxnSpPr>
            <p:cNvPr id="12" name="直接连接符 11"/>
            <p:cNvCxnSpPr/>
            <p:nvPr/>
          </p:nvCxnSpPr>
          <p:spPr>
            <a:xfrm>
              <a:off x="3563336" y="753856"/>
              <a:ext cx="0" cy="390982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5135094" y="753856"/>
              <a:ext cx="0" cy="3919997"/>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4" name="Picture 2"/>
            <p:cNvPicPr>
              <a:picLocks noChangeAspect="1" noChangeArrowheads="1"/>
            </p:cNvPicPr>
            <p:nvPr/>
          </p:nvPicPr>
          <p:blipFill>
            <a:blip r:embed="rId8" cstate="print"/>
            <a:srcRect/>
            <a:stretch>
              <a:fillRect/>
            </a:stretch>
          </p:blipFill>
          <p:spPr bwMode="auto">
            <a:xfrm>
              <a:off x="3653932" y="2961825"/>
              <a:ext cx="1383056" cy="746648"/>
            </a:xfrm>
            <a:prstGeom prst="rect">
              <a:avLst/>
            </a:prstGeom>
            <a:noFill/>
            <a:ln w="9525">
              <a:noFill/>
              <a:miter lim="800000"/>
              <a:headEnd/>
              <a:tailEnd/>
            </a:ln>
            <a:effectLst/>
          </p:spPr>
        </p:pic>
        <p:pic>
          <p:nvPicPr>
            <p:cNvPr id="15" name="Picture 5"/>
            <p:cNvPicPr>
              <a:picLocks noChangeAspect="1" noChangeArrowheads="1"/>
            </p:cNvPicPr>
            <p:nvPr/>
          </p:nvPicPr>
          <p:blipFill>
            <a:blip r:embed="rId9" cstate="print"/>
            <a:srcRect/>
            <a:stretch>
              <a:fillRect/>
            </a:stretch>
          </p:blipFill>
          <p:spPr bwMode="auto">
            <a:xfrm>
              <a:off x="3666182" y="2060300"/>
              <a:ext cx="1358556" cy="816487"/>
            </a:xfrm>
            <a:prstGeom prst="rect">
              <a:avLst/>
            </a:prstGeom>
            <a:noFill/>
            <a:ln w="9525">
              <a:noFill/>
              <a:miter lim="800000"/>
              <a:headEnd/>
              <a:tailEnd/>
            </a:ln>
            <a:effectLst/>
          </p:spPr>
        </p:pic>
        <p:pic>
          <p:nvPicPr>
            <p:cNvPr id="16" name="Picture 5"/>
            <p:cNvPicPr>
              <a:picLocks noChangeAspect="1" noChangeArrowheads="1"/>
            </p:cNvPicPr>
            <p:nvPr/>
          </p:nvPicPr>
          <p:blipFill>
            <a:blip r:embed="rId10" cstate="print"/>
            <a:srcRect/>
            <a:stretch>
              <a:fillRect/>
            </a:stretch>
          </p:blipFill>
          <p:spPr bwMode="auto">
            <a:xfrm>
              <a:off x="3641682" y="3835716"/>
              <a:ext cx="1383056" cy="779796"/>
            </a:xfrm>
            <a:prstGeom prst="rect">
              <a:avLst/>
            </a:prstGeom>
            <a:noFill/>
            <a:ln w="9525">
              <a:noFill/>
              <a:miter lim="800000"/>
              <a:headEnd/>
              <a:tailEnd/>
            </a:ln>
            <a:effectLst/>
          </p:spPr>
        </p:pic>
        <p:pic>
          <p:nvPicPr>
            <p:cNvPr id="18" name="图片 17"/>
            <p:cNvPicPr>
              <a:picLocks noChangeAspect="1"/>
            </p:cNvPicPr>
            <p:nvPr/>
          </p:nvPicPr>
          <p:blipFill>
            <a:blip r:embed="rId11" cstate="print"/>
            <a:stretch>
              <a:fillRect/>
            </a:stretch>
          </p:blipFill>
          <p:spPr>
            <a:xfrm>
              <a:off x="3654681" y="1096229"/>
              <a:ext cx="1358556" cy="838200"/>
            </a:xfrm>
            <a:prstGeom prst="rect">
              <a:avLst/>
            </a:prstGeom>
          </p:spPr>
        </p:pic>
        <p:grpSp>
          <p:nvGrpSpPr>
            <p:cNvPr id="19" name="组合 18"/>
            <p:cNvGrpSpPr/>
            <p:nvPr/>
          </p:nvGrpSpPr>
          <p:grpSpPr>
            <a:xfrm>
              <a:off x="5144656" y="3336133"/>
              <a:ext cx="588124" cy="610258"/>
              <a:chOff x="1775619" y="3336133"/>
              <a:chExt cx="588124" cy="610258"/>
            </a:xfrm>
          </p:grpSpPr>
          <p:pic>
            <p:nvPicPr>
              <p:cNvPr id="20" name="Picture 3"/>
              <p:cNvPicPr>
                <a:picLocks noChangeAspect="1" noChangeArrowheads="1"/>
              </p:cNvPicPr>
              <p:nvPr/>
            </p:nvPicPr>
            <p:blipFill>
              <a:blip r:embed="rId12" cstate="print">
                <a:extLst>
                  <a:ext uri="{BEBA8EAE-BF5A-486C-A8C5-ECC9F3942E4B}">
                    <a14:imgProps xmlns:a14="http://schemas.microsoft.com/office/drawing/2010/main">
                      <a14:imgLayer r:embed="rId13">
                        <a14:imgEffect>
                          <a14:brightnessContrast bright="20000" contrast="-40000"/>
                        </a14:imgEffect>
                      </a14:imgLayer>
                    </a14:imgProps>
                  </a:ext>
                </a:extLst>
              </a:blip>
              <a:srcRect/>
              <a:stretch>
                <a:fillRect/>
              </a:stretch>
            </p:blipFill>
            <p:spPr bwMode="auto">
              <a:xfrm rot="757416">
                <a:off x="1903838" y="3336133"/>
                <a:ext cx="400506" cy="357840"/>
              </a:xfrm>
              <a:prstGeom prst="rect">
                <a:avLst/>
              </a:prstGeom>
              <a:ln>
                <a:noFill/>
              </a:ln>
              <a:effectLst>
                <a:outerShdw blurRad="292100" dist="139700" dir="2700000" algn="tl" rotWithShape="0">
                  <a:srgbClr val="333333">
                    <a:alpha val="65000"/>
                  </a:srgbClr>
                </a:outerShdw>
              </a:effectLst>
            </p:spPr>
          </p:pic>
          <p:sp>
            <p:nvSpPr>
              <p:cNvPr id="21" name="矩形 20"/>
              <p:cNvSpPr/>
              <p:nvPr/>
            </p:nvSpPr>
            <p:spPr>
              <a:xfrm>
                <a:off x="1775619" y="3753962"/>
                <a:ext cx="588124" cy="192429"/>
              </a:xfrm>
              <a:prstGeom prst="rect">
                <a:avLst/>
              </a:prstGeom>
            </p:spPr>
            <p:txBody>
              <a:bodyPr wrap="none">
                <a:spAutoFit/>
              </a:bodyPr>
              <a:lstStyle/>
              <a:p>
                <a:pPr algn="ctr">
                  <a:buNone/>
                </a:pPr>
                <a:r>
                  <a:rPr lang="en-US" altLang="zh-CN" sz="1000" dirty="0">
                    <a:solidFill>
                      <a:schemeClr val="bg1"/>
                    </a:solidFill>
                    <a:latin typeface="微软雅黑" panose="020B0503020204020204" pitchFamily="34" charset="-122"/>
                    <a:ea typeface="微软雅黑" panose="020B0503020204020204" pitchFamily="34" charset="-122"/>
                  </a:rPr>
                  <a:t>PPA2219</a:t>
                </a:r>
              </a:p>
            </p:txBody>
          </p:sp>
        </p:grpSp>
        <p:grpSp>
          <p:nvGrpSpPr>
            <p:cNvPr id="31" name="组合 30"/>
            <p:cNvGrpSpPr/>
            <p:nvPr/>
          </p:nvGrpSpPr>
          <p:grpSpPr>
            <a:xfrm>
              <a:off x="6905340" y="1831195"/>
              <a:ext cx="650033" cy="919364"/>
              <a:chOff x="6067722" y="1799537"/>
              <a:chExt cx="650033" cy="919364"/>
            </a:xfrm>
          </p:grpSpPr>
          <p:pic>
            <p:nvPicPr>
              <p:cNvPr id="32" name="Picture 2"/>
              <p:cNvPicPr>
                <a:picLocks noChangeAspect="1" noChangeArrowheads="1"/>
              </p:cNvPicPr>
              <p:nvPr/>
            </p:nvPicPr>
            <p:blipFill rotWithShape="1">
              <a:blip r:embed="rId14" cstate="print"/>
              <a:srcRect l="7994" t="7532" r="6605" b="11416"/>
              <a:stretch>
                <a:fillRect/>
              </a:stretch>
            </p:blipFill>
            <p:spPr bwMode="auto">
              <a:xfrm rot="1319282">
                <a:off x="6067722" y="1799537"/>
                <a:ext cx="641555" cy="597310"/>
              </a:xfrm>
              <a:prstGeom prst="rect">
                <a:avLst/>
              </a:prstGeom>
              <a:ln>
                <a:noFill/>
              </a:ln>
              <a:effectLst>
                <a:outerShdw blurRad="292100" dist="139700" dir="2700000" algn="tl" rotWithShape="0">
                  <a:srgbClr val="333333">
                    <a:alpha val="65000"/>
                  </a:srgbClr>
                </a:outerShdw>
              </a:effectLst>
            </p:spPr>
          </p:pic>
          <p:sp>
            <p:nvSpPr>
              <p:cNvPr id="33" name="矩形 32"/>
              <p:cNvSpPr/>
              <p:nvPr/>
            </p:nvSpPr>
            <p:spPr>
              <a:xfrm>
                <a:off x="6120627" y="2526472"/>
                <a:ext cx="597128" cy="192429"/>
              </a:xfrm>
              <a:prstGeom prst="rect">
                <a:avLst/>
              </a:prstGeom>
            </p:spPr>
            <p:txBody>
              <a:bodyPr wrap="none">
                <a:spAutoFit/>
              </a:bodyPr>
              <a:lstStyle/>
              <a:p>
                <a:pPr algn="ctr">
                  <a:buNone/>
                </a:pPr>
                <a:r>
                  <a:rPr lang="en-US" altLang="zh-CN" sz="1000" dirty="0">
                    <a:solidFill>
                      <a:schemeClr val="bg1"/>
                    </a:solidFill>
                    <a:latin typeface="微软雅黑" panose="020B0503020204020204" pitchFamily="34" charset="-122"/>
                    <a:ea typeface="微软雅黑" panose="020B0503020204020204" pitchFamily="34" charset="-122"/>
                  </a:rPr>
                  <a:t>5060RGB</a:t>
                </a:r>
              </a:p>
            </p:txBody>
          </p:sp>
        </p:grpSp>
        <p:pic>
          <p:nvPicPr>
            <p:cNvPr id="37" name="图片 36"/>
            <p:cNvPicPr>
              <a:picLocks noChangeAspect="1"/>
            </p:cNvPicPr>
            <p:nvPr/>
          </p:nvPicPr>
          <p:blipFill rotWithShape="1">
            <a:blip r:embed="rId15" cstate="print">
              <a:extLst>
                <a:ext uri="{28A0092B-C50C-407E-A947-70E740481C1C}">
                  <a14:useLocalDpi xmlns:a14="http://schemas.microsoft.com/office/drawing/2010/main" val="0"/>
                </a:ext>
              </a:extLst>
            </a:blip>
            <a:srcRect r="11634"/>
            <a:stretch/>
          </p:blipFill>
          <p:spPr>
            <a:xfrm>
              <a:off x="260534" y="1099290"/>
              <a:ext cx="3202586" cy="1887834"/>
            </a:xfrm>
            <a:prstGeom prst="rect">
              <a:avLst/>
            </a:prstGeom>
          </p:spPr>
        </p:pic>
        <p:sp>
          <p:nvSpPr>
            <p:cNvPr id="38" name="文本框 27"/>
            <p:cNvSpPr txBox="1">
              <a:spLocks noChangeArrowheads="1"/>
            </p:cNvSpPr>
            <p:nvPr>
              <p:custDataLst>
                <p:tags r:id="rId1"/>
              </p:custDataLst>
            </p:nvPr>
          </p:nvSpPr>
          <p:spPr bwMode="auto">
            <a:xfrm>
              <a:off x="5261902" y="4457554"/>
              <a:ext cx="3681843" cy="198443"/>
            </a:xfrm>
            <a:prstGeom prst="rect">
              <a:avLst/>
            </a:prstGeom>
            <a:noFill/>
            <a:ln w="9525">
              <a:noFill/>
              <a:miter lim="800000"/>
            </a:ln>
          </p:spPr>
          <p:txBody>
            <a:bodyPr wrap="square" lIns="68580" tIns="34290" rIns="68580" bIns="34290">
              <a:spAutoFit/>
            </a:bodyPr>
            <a:lstStyle/>
            <a:p>
              <a:r>
                <a:rPr lang="en-US" altLang="zh-CN" sz="1200" dirty="0" smtClean="0">
                  <a:solidFill>
                    <a:schemeClr val="bg1"/>
                  </a:solidFill>
                  <a:latin typeface="微软雅黑" panose="020B0503020204020204" pitchFamily="34" charset="-122"/>
                  <a:ea typeface="微软雅黑" panose="020B0503020204020204" pitchFamily="34" charset="-122"/>
                </a:rPr>
                <a:t>0.1W                </a:t>
              </a:r>
              <a:r>
                <a:rPr lang="en-US" altLang="zh-CN" sz="1200" dirty="0">
                  <a:solidFill>
                    <a:schemeClr val="bg1"/>
                  </a:solidFill>
                  <a:latin typeface="微软雅黑" panose="020B0503020204020204" pitchFamily="34" charset="-122"/>
                  <a:ea typeface="微软雅黑" panose="020B0503020204020204" pitchFamily="34" charset="-122"/>
                </a:rPr>
                <a:t>0.2W  </a:t>
              </a:r>
              <a:r>
                <a:rPr lang="en-US" altLang="zh-CN" sz="1200" dirty="0" smtClean="0">
                  <a:solidFill>
                    <a:schemeClr val="bg1"/>
                  </a:solidFill>
                  <a:latin typeface="微软雅黑" panose="020B0503020204020204" pitchFamily="34" charset="-122"/>
                  <a:ea typeface="微软雅黑" panose="020B0503020204020204" pitchFamily="34" charset="-122"/>
                </a:rPr>
                <a:t>           0.5W            </a:t>
              </a:r>
              <a:r>
                <a:rPr lang="en-US" altLang="zh-CN" sz="1200" b="1" dirty="0" smtClean="0">
                  <a:solidFill>
                    <a:schemeClr val="bg1"/>
                  </a:solidFill>
                  <a:latin typeface="微软雅黑" panose="020B0503020204020204" pitchFamily="34" charset="-122"/>
                  <a:ea typeface="微软雅黑" panose="020B0503020204020204" pitchFamily="34" charset="-122"/>
                </a:rPr>
                <a:t>Watt   </a:t>
              </a:r>
              <a:endParaRPr lang="zh-CN" altLang="zh-CN" sz="1200" b="1" dirty="0">
                <a:solidFill>
                  <a:schemeClr val="bg1"/>
                </a:solidFill>
                <a:latin typeface="微软雅黑" panose="020B0503020204020204" pitchFamily="34" charset="-122"/>
                <a:ea typeface="微软雅黑" panose="020B0503020204020204" pitchFamily="34" charset="-122"/>
              </a:endParaRPr>
            </a:p>
          </p:txBody>
        </p:sp>
        <p:sp>
          <p:nvSpPr>
            <p:cNvPr id="39" name="TextBox 38"/>
            <p:cNvSpPr txBox="1"/>
            <p:nvPr/>
          </p:nvSpPr>
          <p:spPr>
            <a:xfrm>
              <a:off x="260534" y="753856"/>
              <a:ext cx="2610510" cy="505128"/>
            </a:xfrm>
            <a:prstGeom prst="rect">
              <a:avLst/>
            </a:prstGeom>
            <a:noFill/>
          </p:spPr>
          <p:txBody>
            <a:bodyPr wrap="square" rtlCol="0">
              <a:spAutoFit/>
            </a:bodyPr>
            <a:lstStyle/>
            <a:p>
              <a:r>
                <a:rPr lang="en-US" altLang="zh-CN" dirty="0">
                  <a:solidFill>
                    <a:schemeClr val="bg1"/>
                  </a:solidFill>
                  <a:latin typeface="微软雅黑" panose="020B0503020204020204" pitchFamily="34" charset="-122"/>
                  <a:ea typeface="微软雅黑" panose="020B0503020204020204" pitchFamily="34" charset="-122"/>
                </a:rPr>
                <a:t>Outdoor/indoor light strip/light strip applications</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40" name="矩形 39"/>
            <p:cNvSpPr/>
            <p:nvPr/>
          </p:nvSpPr>
          <p:spPr>
            <a:xfrm>
              <a:off x="3849516" y="783025"/>
              <a:ext cx="1868002" cy="288644"/>
            </a:xfrm>
            <a:prstGeom prst="rect">
              <a:avLst/>
            </a:prstGeom>
          </p:spPr>
          <p:txBody>
            <a:bodyPr wrap="non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Light strip/light bar</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41" name="TextBox 40"/>
            <p:cNvSpPr txBox="1"/>
            <p:nvPr/>
          </p:nvSpPr>
          <p:spPr>
            <a:xfrm>
              <a:off x="6487846" y="790318"/>
              <a:ext cx="1229954" cy="288644"/>
            </a:xfrm>
            <a:prstGeom prst="rect">
              <a:avLst/>
            </a:prstGeom>
            <a:noFill/>
          </p:spPr>
          <p:txBody>
            <a:bodyPr wrap="square" rtlCol="0">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SMD LED</a:t>
              </a:r>
              <a:endParaRPr lang="zh-CN" altLang="en-US" dirty="0">
                <a:solidFill>
                  <a:schemeClr val="bg1"/>
                </a:solidFill>
                <a:latin typeface="微软雅黑" panose="020B0503020204020204" pitchFamily="34" charset="-122"/>
                <a:ea typeface="微软雅黑" panose="020B0503020204020204" pitchFamily="34" charset="-122"/>
              </a:endParaRPr>
            </a:p>
          </p:txBody>
        </p:sp>
        <p:cxnSp>
          <p:nvCxnSpPr>
            <p:cNvPr id="42" name="直接箭头连接符 41"/>
            <p:cNvCxnSpPr/>
            <p:nvPr/>
          </p:nvCxnSpPr>
          <p:spPr bwMode="auto">
            <a:xfrm>
              <a:off x="5135094" y="4443682"/>
              <a:ext cx="3808651" cy="0"/>
            </a:xfrm>
            <a:prstGeom prst="straightConnector1">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pic>
          <p:nvPicPr>
            <p:cNvPr id="43" name="Picture 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60027" y="3042639"/>
              <a:ext cx="3190072" cy="1571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4" name="文本框 2"/>
          <p:cNvSpPr txBox="1"/>
          <p:nvPr/>
        </p:nvSpPr>
        <p:spPr>
          <a:xfrm>
            <a:off x="221615" y="165100"/>
            <a:ext cx="4135781" cy="474980"/>
          </a:xfrm>
          <a:prstGeom prst="rect">
            <a:avLst/>
          </a:prstGeom>
          <a:gradFill flip="none" rotWithShape="1">
            <a:gsLst>
              <a:gs pos="0">
                <a:schemeClr val="accent1"/>
              </a:gs>
              <a:gs pos="100000">
                <a:schemeClr val="accent1">
                  <a:alpha val="0"/>
                </a:schemeClr>
              </a:gs>
            </a:gsLst>
            <a:lin ang="0" scaled="1"/>
            <a:tileRect/>
          </a:gradFill>
        </p:spPr>
        <p:txBody>
          <a:bodyPr wrap="none" lIns="170640" tIns="45720" rIns="156240" bIns="45720" rtlCol="0" anchor="ctr">
            <a:noAutofit/>
          </a:bodyPr>
          <a:lstStyle/>
          <a:p>
            <a:r>
              <a:rPr lang="en-US" altLang="zh-CN" sz="2400" dirty="0" smtClean="0">
                <a:solidFill>
                  <a:schemeClr val="bg1"/>
                </a:solidFill>
                <a:latin typeface="微软雅黑" panose="020B0503020204020204" pitchFamily="34" charset="-122"/>
                <a:ea typeface="微软雅黑" panose="020B0503020204020204" pitchFamily="34" charset="-122"/>
              </a:rPr>
              <a:t>SMD</a:t>
            </a:r>
            <a:r>
              <a:rPr lang="en-US" altLang="zh-CN" sz="2400" b="1" dirty="0" smtClean="0">
                <a:solidFill>
                  <a:schemeClr val="bg1"/>
                </a:solidFill>
                <a:latin typeface="微软雅黑" panose="020B0503020204020204" pitchFamily="34" charset="-122"/>
                <a:ea typeface="微软雅黑" panose="020B0503020204020204" pitchFamily="34" charset="-122"/>
              </a:rPr>
              <a:t> </a:t>
            </a:r>
            <a:r>
              <a:rPr lang="en-US" altLang="zh-CN" sz="2400" dirty="0">
                <a:solidFill>
                  <a:schemeClr val="bg1"/>
                </a:solidFill>
                <a:latin typeface="微软雅黑" panose="020B0503020204020204" pitchFamily="34" charset="-122"/>
                <a:ea typeface="微软雅黑" panose="020B0503020204020204" pitchFamily="34" charset="-122"/>
              </a:rPr>
              <a:t>LED-Light </a:t>
            </a:r>
            <a:r>
              <a:rPr lang="en-US" altLang="zh-CN" sz="2400" dirty="0" smtClean="0">
                <a:solidFill>
                  <a:schemeClr val="bg1"/>
                </a:solidFill>
                <a:latin typeface="微软雅黑" panose="020B0503020204020204" pitchFamily="34" charset="-122"/>
                <a:ea typeface="微软雅黑" panose="020B0503020204020204" pitchFamily="34" charset="-122"/>
              </a:rPr>
              <a:t>strip/light bar application</a:t>
            </a:r>
            <a:endParaRPr lang="en-US" altLang="zh-CN" sz="24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3350403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 Same Side Corner Rectangle 16"/>
          <p:cNvSpPr/>
          <p:nvPr/>
        </p:nvSpPr>
        <p:spPr bwMode="auto">
          <a:xfrm rot="10800000">
            <a:off x="701035" y="1058366"/>
            <a:ext cx="4368803" cy="3798114"/>
          </a:xfrm>
          <a:prstGeom prst="round2SameRect">
            <a:avLst>
              <a:gd name="adj1" fmla="val 7315"/>
              <a:gd name="adj2" fmla="val 2091"/>
            </a:avLst>
          </a:prstGeom>
          <a:gradFill>
            <a:gsLst>
              <a:gs pos="0">
                <a:schemeClr val="accent5">
                  <a:lumMod val="58000"/>
                  <a:alpha val="54000"/>
                </a:schemeClr>
              </a:gs>
              <a:gs pos="100000">
                <a:schemeClr val="accent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ltLang="zh-CN" dirty="0">
              <a:solidFill>
                <a:schemeClr val="lt1"/>
              </a:solidFill>
            </a:endParaRPr>
          </a:p>
        </p:txBody>
      </p:sp>
      <p:pic>
        <p:nvPicPr>
          <p:cNvPr id="17" name="图片 16" descr="C:/Users/wps/AppData/Local/Temp/picturecompress_20211230195903/output_21.pngoutput_21"/>
          <p:cNvPicPr>
            <a:picLocks noChangeAspect="1"/>
          </p:cNvPicPr>
          <p:nvPr/>
        </p:nvPicPr>
        <p:blipFill>
          <a:blip r:embed="rId3" cstate="print"/>
          <a:srcRect/>
          <a:stretch>
            <a:fillRect/>
          </a:stretch>
        </p:blipFill>
        <p:spPr>
          <a:xfrm>
            <a:off x="8823960" y="3614420"/>
            <a:ext cx="3368040" cy="3243580"/>
          </a:xfrm>
          <a:prstGeom prst="rect">
            <a:avLst/>
          </a:prstGeom>
        </p:spPr>
      </p:pic>
      <p:sp>
        <p:nvSpPr>
          <p:cNvPr id="45" name="矩形 44"/>
          <p:cNvSpPr/>
          <p:nvPr/>
        </p:nvSpPr>
        <p:spPr>
          <a:xfrm>
            <a:off x="757934" y="2529662"/>
            <a:ext cx="4210306" cy="2067233"/>
          </a:xfrm>
          <a:prstGeom prst="rect">
            <a:avLst/>
          </a:prstGeom>
        </p:spPr>
        <p:txBody>
          <a:bodyPr wrap="square">
            <a:spAutoFit/>
          </a:bodyPr>
          <a:lstStyle/>
          <a:p>
            <a:pPr marL="285750" indent="-285750">
              <a:lnSpc>
                <a:spcPts val="2200"/>
              </a:lnSpc>
              <a:buFont typeface="Arial" panose="020B0604020202020204" pitchFamily="34" charset="0"/>
              <a:buChar char="•"/>
            </a:pPr>
            <a:r>
              <a:rPr lang="en-US" altLang="zh-CN" sz="1400" dirty="0">
                <a:solidFill>
                  <a:schemeClr val="bg1"/>
                </a:solidFill>
                <a:latin typeface="微软雅黑" panose="020B0503020204020204" pitchFamily="34" charset="-122"/>
                <a:ea typeface="微软雅黑" panose="020B0503020204020204" pitchFamily="34" charset="-122"/>
                <a:sym typeface="+mn-ea"/>
              </a:rPr>
              <a:t>Ultra-small size to meet the high light density requirements </a:t>
            </a:r>
            <a:r>
              <a:rPr lang="zh-CN" altLang="en-US" sz="1400" dirty="0" smtClean="0">
                <a:solidFill>
                  <a:schemeClr val="bg1"/>
                </a:solidFill>
                <a:latin typeface="微软雅黑" panose="020B0503020204020204" pitchFamily="34" charset="-122"/>
                <a:ea typeface="微软雅黑" panose="020B0503020204020204" pitchFamily="34" charset="-122"/>
              </a:rPr>
              <a:t>；</a:t>
            </a:r>
            <a:endParaRPr lang="en-US" altLang="zh-CN" sz="1400" dirty="0">
              <a:solidFill>
                <a:schemeClr val="bg1"/>
              </a:solidFill>
              <a:latin typeface="微软雅黑" panose="020B0503020204020204" pitchFamily="34" charset="-122"/>
              <a:ea typeface="微软雅黑" panose="020B0503020204020204" pitchFamily="34" charset="-122"/>
            </a:endParaRPr>
          </a:p>
          <a:p>
            <a:pPr marL="285750" indent="-285750">
              <a:lnSpc>
                <a:spcPts val="2200"/>
              </a:lnSpc>
              <a:buFont typeface="Arial" panose="020B0604020202020204" pitchFamily="34" charset="0"/>
              <a:buChar char="•"/>
            </a:pPr>
            <a:r>
              <a:rPr lang="en-US" altLang="zh-CN" sz="1400" dirty="0">
                <a:solidFill>
                  <a:schemeClr val="bg1"/>
                </a:solidFill>
                <a:latin typeface="微软雅黑" panose="020B0503020204020204" pitchFamily="34" charset="-122"/>
                <a:ea typeface="微软雅黑" panose="020B0503020204020204" pitchFamily="34" charset="-122"/>
                <a:sym typeface="+mn-ea"/>
              </a:rPr>
              <a:t>Linear luminescence, </a:t>
            </a:r>
            <a:r>
              <a:rPr lang="en-US" altLang="zh-CN" sz="1400" dirty="0" smtClean="0">
                <a:solidFill>
                  <a:schemeClr val="bg1"/>
                </a:solidFill>
                <a:latin typeface="微软雅黑" panose="020B0503020204020204" pitchFamily="34" charset="-122"/>
                <a:ea typeface="微软雅黑" panose="020B0503020204020204" pitchFamily="34" charset="-122"/>
                <a:sym typeface="+mn-ea"/>
              </a:rPr>
              <a:t>no </a:t>
            </a:r>
            <a:r>
              <a:rPr lang="en-US" altLang="zh-CN" sz="1400" dirty="0">
                <a:solidFill>
                  <a:schemeClr val="bg1"/>
                </a:solidFill>
                <a:latin typeface="微软雅黑" panose="020B0503020204020204" pitchFamily="34" charset="-122"/>
                <a:ea typeface="微软雅黑" panose="020B0503020204020204" pitchFamily="34" charset="-122"/>
                <a:sym typeface="+mn-ea"/>
              </a:rPr>
              <a:t>dark areas, color consistency against the COB </a:t>
            </a:r>
            <a:r>
              <a:rPr lang="en-US" altLang="zh-CN" sz="1400" dirty="0" smtClean="0">
                <a:solidFill>
                  <a:schemeClr val="bg1"/>
                </a:solidFill>
                <a:latin typeface="微软雅黑" panose="020B0503020204020204" pitchFamily="34" charset="-122"/>
                <a:ea typeface="微软雅黑" panose="020B0503020204020204" pitchFamily="34" charset="-122"/>
                <a:sym typeface="+mn-ea"/>
              </a:rPr>
              <a:t>light </a:t>
            </a:r>
            <a:r>
              <a:rPr lang="en-US" altLang="zh-CN" sz="1400" dirty="0">
                <a:solidFill>
                  <a:schemeClr val="bg1"/>
                </a:solidFill>
                <a:latin typeface="微软雅黑" panose="020B0503020204020204" pitchFamily="34" charset="-122"/>
                <a:ea typeface="微软雅黑" panose="020B0503020204020204" pitchFamily="34" charset="-122"/>
                <a:sym typeface="+mn-ea"/>
              </a:rPr>
              <a:t>strip </a:t>
            </a:r>
            <a:r>
              <a:rPr lang="zh-CN" altLang="en-US" sz="1400" dirty="0" smtClean="0">
                <a:solidFill>
                  <a:schemeClr val="bg1"/>
                </a:solidFill>
                <a:latin typeface="微软雅黑" panose="020B0503020204020204" pitchFamily="34" charset="-122"/>
                <a:ea typeface="微软雅黑" panose="020B0503020204020204" pitchFamily="34" charset="-122"/>
                <a:sym typeface="+mn-ea"/>
              </a:rPr>
              <a:t>；</a:t>
            </a:r>
            <a:endParaRPr lang="en-US" altLang="zh-CN" sz="1400" dirty="0">
              <a:solidFill>
                <a:schemeClr val="bg1"/>
              </a:solidFill>
              <a:latin typeface="微软雅黑" panose="020B0503020204020204" pitchFamily="34" charset="-122"/>
              <a:ea typeface="微软雅黑" panose="020B0503020204020204" pitchFamily="34" charset="-122"/>
              <a:sym typeface="+mn-ea"/>
            </a:endParaRPr>
          </a:p>
          <a:p>
            <a:pPr marL="285750" indent="-285750">
              <a:lnSpc>
                <a:spcPts val="2200"/>
              </a:lnSpc>
              <a:buFont typeface="Arial" panose="020B0604020202020204" pitchFamily="34" charset="0"/>
              <a:buChar char="•"/>
            </a:pPr>
            <a:r>
              <a:rPr lang="en-US" altLang="zh-CN" sz="1400" dirty="0">
                <a:solidFill>
                  <a:schemeClr val="bg1"/>
                </a:solidFill>
                <a:latin typeface="微软雅黑" panose="020B0503020204020204" pitchFamily="34" charset="-122"/>
                <a:ea typeface="微软雅黑" panose="020B0503020204020204" pitchFamily="34" charset="-122"/>
                <a:sym typeface="+mn-ea"/>
              </a:rPr>
              <a:t>High reliability: </a:t>
            </a:r>
            <a:r>
              <a:rPr lang="en-US" altLang="zh-CN" sz="1400" dirty="0" smtClean="0">
                <a:solidFill>
                  <a:schemeClr val="bg1"/>
                </a:solidFill>
                <a:latin typeface="微软雅黑" panose="020B0503020204020204" pitchFamily="34" charset="-122"/>
                <a:ea typeface="微软雅黑" panose="020B0503020204020204" pitchFamily="34" charset="-122"/>
              </a:rPr>
              <a:t>Thermal Shock test can pass </a:t>
            </a:r>
            <a:r>
              <a:rPr lang="en-US" altLang="zh-CN" sz="1400" dirty="0" smtClean="0">
                <a:solidFill>
                  <a:schemeClr val="bg1"/>
                </a:solidFill>
                <a:latin typeface="微软雅黑" panose="020B0503020204020204" pitchFamily="34" charset="-122"/>
                <a:ea typeface="微软雅黑" panose="020B0503020204020204" pitchFamily="34" charset="-122"/>
                <a:sym typeface="+mn-ea"/>
              </a:rPr>
              <a:t>300 </a:t>
            </a:r>
            <a:r>
              <a:rPr lang="en-US" altLang="zh-CN" sz="1400" dirty="0">
                <a:solidFill>
                  <a:schemeClr val="bg1"/>
                </a:solidFill>
                <a:latin typeface="微软雅黑" panose="020B0503020204020204" pitchFamily="34" charset="-122"/>
                <a:ea typeface="微软雅黑" panose="020B0503020204020204" pitchFamily="34" charset="-122"/>
                <a:sym typeface="+mn-ea"/>
              </a:rPr>
              <a:t>rounds </a:t>
            </a:r>
            <a:r>
              <a:rPr lang="zh-CN" altLang="en-US" sz="1400" dirty="0" smtClean="0">
                <a:solidFill>
                  <a:schemeClr val="bg1"/>
                </a:solidFill>
                <a:latin typeface="微软雅黑" panose="020B0503020204020204" pitchFamily="34" charset="-122"/>
                <a:ea typeface="微软雅黑" panose="020B0503020204020204" pitchFamily="34" charset="-122"/>
                <a:sym typeface="+mn-ea"/>
              </a:rPr>
              <a:t>，</a:t>
            </a:r>
            <a:r>
              <a:rPr lang="en-US" altLang="zh-CN" sz="1400" dirty="0" smtClean="0">
                <a:solidFill>
                  <a:schemeClr val="bg1"/>
                </a:solidFill>
                <a:latin typeface="微软雅黑" panose="020B0503020204020204" pitchFamily="34" charset="-122"/>
                <a:ea typeface="微软雅黑" panose="020B0503020204020204" pitchFamily="34" charset="-122"/>
                <a:sym typeface="+mn-ea"/>
              </a:rPr>
              <a:t>High </a:t>
            </a:r>
            <a:r>
              <a:rPr lang="en-US" altLang="zh-CN" sz="1400" dirty="0">
                <a:solidFill>
                  <a:schemeClr val="bg1"/>
                </a:solidFill>
                <a:latin typeface="微软雅黑" panose="020B0503020204020204" pitchFamily="34" charset="-122"/>
                <a:ea typeface="微软雅黑" panose="020B0503020204020204" pitchFamily="34" charset="-122"/>
                <a:sym typeface="+mn-ea"/>
              </a:rPr>
              <a:t>temperature </a:t>
            </a:r>
            <a:r>
              <a:rPr lang="en-US" altLang="zh-CN" sz="1400" dirty="0" smtClean="0">
                <a:solidFill>
                  <a:schemeClr val="bg1"/>
                </a:solidFill>
                <a:latin typeface="微软雅黑" panose="020B0503020204020204" pitchFamily="34" charset="-122"/>
                <a:ea typeface="微软雅黑" panose="020B0503020204020204" pitchFamily="34" charset="-122"/>
                <a:sym typeface="+mn-ea"/>
              </a:rPr>
              <a:t>of 85</a:t>
            </a:r>
            <a:r>
              <a:rPr lang="en-US" altLang="zh-CN" sz="1400" dirty="0">
                <a:solidFill>
                  <a:schemeClr val="bg1"/>
                </a:solidFill>
                <a:latin typeface="微软雅黑" panose="020B0503020204020204" pitchFamily="34" charset="-122"/>
                <a:ea typeface="微软雅黑" panose="020B0503020204020204" pitchFamily="34" charset="-122"/>
                <a:sym typeface="+mn-ea"/>
              </a:rPr>
              <a:t>℃/</a:t>
            </a:r>
            <a:r>
              <a:rPr lang="en-US" altLang="zh-CN" sz="1400" dirty="0" smtClean="0">
                <a:solidFill>
                  <a:schemeClr val="bg1"/>
                </a:solidFill>
                <a:latin typeface="微软雅黑" panose="020B0503020204020204" pitchFamily="34" charset="-122"/>
                <a:ea typeface="微软雅黑" panose="020B0503020204020204" pitchFamily="34" charset="-122"/>
                <a:sym typeface="+mn-ea"/>
              </a:rPr>
              <a:t>1000H maintenance </a:t>
            </a:r>
            <a:r>
              <a:rPr lang="en-US" altLang="zh-CN" sz="1400" dirty="0">
                <a:solidFill>
                  <a:schemeClr val="bg1"/>
                </a:solidFill>
                <a:latin typeface="微软雅黑" panose="020B0503020204020204" pitchFamily="34" charset="-122"/>
                <a:ea typeface="微软雅黑" panose="020B0503020204020204" pitchFamily="34" charset="-122"/>
                <a:sym typeface="+mn-ea"/>
              </a:rPr>
              <a:t>rate </a:t>
            </a:r>
            <a:r>
              <a:rPr lang="en-US" altLang="zh-CN" sz="1400" dirty="0" smtClean="0">
                <a:solidFill>
                  <a:schemeClr val="bg1"/>
                </a:solidFill>
                <a:latin typeface="微软雅黑" panose="020B0503020204020204" pitchFamily="34" charset="-122"/>
                <a:ea typeface="微软雅黑" panose="020B0503020204020204" pitchFamily="34" charset="-122"/>
                <a:sym typeface="+mn-ea"/>
              </a:rPr>
              <a:t> is 99</a:t>
            </a:r>
            <a:r>
              <a:rPr lang="en-US" altLang="zh-CN" sz="1400" dirty="0">
                <a:solidFill>
                  <a:schemeClr val="bg1"/>
                </a:solidFill>
                <a:latin typeface="微软雅黑" panose="020B0503020204020204" pitchFamily="34" charset="-122"/>
                <a:ea typeface="微软雅黑" panose="020B0503020204020204" pitchFamily="34" charset="-122"/>
                <a:sym typeface="+mn-ea"/>
              </a:rPr>
              <a:t>%</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52" name="矩形 51"/>
          <p:cNvSpPr/>
          <p:nvPr/>
        </p:nvSpPr>
        <p:spPr>
          <a:xfrm>
            <a:off x="1865510" y="2226847"/>
            <a:ext cx="987130" cy="307777"/>
          </a:xfrm>
          <a:prstGeom prst="rect">
            <a:avLst/>
          </a:prstGeom>
        </p:spPr>
        <p:txBody>
          <a:bodyPr wrap="none">
            <a:spAutoFit/>
          </a:bodyPr>
          <a:lstStyle/>
          <a:p>
            <a:pPr algn="ctr">
              <a:buNone/>
            </a:pPr>
            <a:r>
              <a:rPr lang="en-US" altLang="zh-CN" sz="1400" b="1" dirty="0">
                <a:solidFill>
                  <a:schemeClr val="bg1"/>
                </a:solidFill>
                <a:latin typeface="微软雅黑" panose="020B0503020204020204" pitchFamily="34" charset="-122"/>
                <a:ea typeface="微软雅黑" panose="020B0503020204020204" pitchFamily="34" charset="-122"/>
              </a:rPr>
              <a:t>PPA2219</a:t>
            </a:r>
          </a:p>
        </p:txBody>
      </p:sp>
      <p:grpSp>
        <p:nvGrpSpPr>
          <p:cNvPr id="5" name="组合 4"/>
          <p:cNvGrpSpPr/>
          <p:nvPr/>
        </p:nvGrpSpPr>
        <p:grpSpPr>
          <a:xfrm>
            <a:off x="5174940" y="1058366"/>
            <a:ext cx="4969249" cy="3454875"/>
            <a:chOff x="4717702" y="1330713"/>
            <a:chExt cx="4124750" cy="3073506"/>
          </a:xfrm>
        </p:grpSpPr>
        <p:pic>
          <p:nvPicPr>
            <p:cNvPr id="46" name="Picture 3"/>
            <p:cNvPicPr>
              <a:picLocks noChangeAspect="1" noChangeArrowheads="1"/>
            </p:cNvPicPr>
            <p:nvPr/>
          </p:nvPicPr>
          <p:blipFill>
            <a:blip r:embed="rId4" cstate="print"/>
            <a:srcRect/>
            <a:stretch>
              <a:fillRect/>
            </a:stretch>
          </p:blipFill>
          <p:spPr bwMode="auto">
            <a:xfrm>
              <a:off x="4717702" y="2886774"/>
              <a:ext cx="1876425" cy="1228399"/>
            </a:xfrm>
            <a:prstGeom prst="rect">
              <a:avLst/>
            </a:prstGeom>
            <a:noFill/>
            <a:ln w="9525">
              <a:noFill/>
              <a:miter lim="800000"/>
              <a:headEnd/>
              <a:tailEnd/>
            </a:ln>
            <a:effectLst/>
          </p:spPr>
        </p:pic>
        <p:pic>
          <p:nvPicPr>
            <p:cNvPr id="47" name="Picture 4"/>
            <p:cNvPicPr>
              <a:picLocks noChangeAspect="1" noChangeArrowheads="1"/>
            </p:cNvPicPr>
            <p:nvPr/>
          </p:nvPicPr>
          <p:blipFill>
            <a:blip r:embed="rId5" cstate="print"/>
            <a:srcRect/>
            <a:stretch>
              <a:fillRect/>
            </a:stretch>
          </p:blipFill>
          <p:spPr bwMode="auto">
            <a:xfrm>
              <a:off x="4717702" y="1330713"/>
              <a:ext cx="1881186" cy="1291193"/>
            </a:xfrm>
            <a:prstGeom prst="rect">
              <a:avLst/>
            </a:prstGeom>
            <a:noFill/>
            <a:ln w="9525">
              <a:noFill/>
              <a:miter lim="800000"/>
              <a:headEnd/>
              <a:tailEnd/>
            </a:ln>
            <a:effectLst/>
          </p:spPr>
        </p:pic>
        <p:pic>
          <p:nvPicPr>
            <p:cNvPr id="48" name="Picture 5"/>
            <p:cNvPicPr>
              <a:picLocks noChangeAspect="1" noChangeArrowheads="1"/>
            </p:cNvPicPr>
            <p:nvPr/>
          </p:nvPicPr>
          <p:blipFill>
            <a:blip r:embed="rId6" cstate="print"/>
            <a:srcRect/>
            <a:stretch>
              <a:fillRect/>
            </a:stretch>
          </p:blipFill>
          <p:spPr bwMode="auto">
            <a:xfrm>
              <a:off x="6898784" y="2139883"/>
              <a:ext cx="1943668" cy="1250073"/>
            </a:xfrm>
            <a:prstGeom prst="rect">
              <a:avLst/>
            </a:prstGeom>
            <a:noFill/>
            <a:ln w="9525">
              <a:noFill/>
              <a:miter lim="800000"/>
              <a:headEnd/>
              <a:tailEnd/>
            </a:ln>
            <a:effectLst/>
          </p:spPr>
        </p:pic>
        <p:sp>
          <p:nvSpPr>
            <p:cNvPr id="49" name="TextBox 48"/>
            <p:cNvSpPr txBox="1"/>
            <p:nvPr/>
          </p:nvSpPr>
          <p:spPr>
            <a:xfrm>
              <a:off x="7431030" y="3382146"/>
              <a:ext cx="1398707" cy="328563"/>
            </a:xfrm>
            <a:prstGeom prst="rect">
              <a:avLst/>
            </a:prstGeom>
            <a:noFill/>
          </p:spPr>
          <p:txBody>
            <a:bodyPr wrap="none" rtlCol="0">
              <a:spAutoFit/>
            </a:bodyPr>
            <a:lstStyle/>
            <a:p>
              <a:r>
                <a:rPr lang="en-US" altLang="zh-CN" dirty="0" smtClean="0">
                  <a:solidFill>
                    <a:schemeClr val="bg1"/>
                  </a:solidFill>
                </a:rPr>
                <a:t>2219</a:t>
              </a:r>
              <a:r>
                <a:rPr lang="zh-CN" altLang="en-US" dirty="0" smtClean="0">
                  <a:solidFill>
                    <a:schemeClr val="bg1"/>
                  </a:solidFill>
                </a:rPr>
                <a:t> </a:t>
              </a:r>
              <a:r>
                <a:rPr lang="en-US" altLang="zh-CN" dirty="0" smtClean="0">
                  <a:solidFill>
                    <a:schemeClr val="bg1"/>
                  </a:solidFill>
                </a:rPr>
                <a:t>light strip</a:t>
              </a:r>
              <a:endParaRPr lang="zh-CN" altLang="en-US" dirty="0">
                <a:solidFill>
                  <a:schemeClr val="bg1"/>
                </a:solidFill>
              </a:endParaRPr>
            </a:p>
          </p:txBody>
        </p:sp>
        <p:sp>
          <p:nvSpPr>
            <p:cNvPr id="50" name="TextBox 49"/>
            <p:cNvSpPr txBox="1"/>
            <p:nvPr/>
          </p:nvSpPr>
          <p:spPr>
            <a:xfrm>
              <a:off x="5209026" y="4075656"/>
              <a:ext cx="1576041" cy="328563"/>
            </a:xfrm>
            <a:prstGeom prst="rect">
              <a:avLst/>
            </a:prstGeom>
            <a:noFill/>
          </p:spPr>
          <p:txBody>
            <a:bodyPr wrap="square" rtlCol="0">
              <a:spAutoFit/>
            </a:bodyPr>
            <a:lstStyle/>
            <a:p>
              <a:r>
                <a:rPr lang="en-US" altLang="zh-CN" dirty="0" smtClean="0">
                  <a:solidFill>
                    <a:schemeClr val="bg1"/>
                  </a:solidFill>
                </a:rPr>
                <a:t>COB</a:t>
              </a:r>
              <a:r>
                <a:rPr lang="zh-CN" altLang="en-US" dirty="0" smtClean="0">
                  <a:solidFill>
                    <a:schemeClr val="bg1"/>
                  </a:solidFill>
                </a:rPr>
                <a:t> </a:t>
              </a:r>
              <a:r>
                <a:rPr lang="en-US" altLang="zh-CN" dirty="0" smtClean="0">
                  <a:solidFill>
                    <a:schemeClr val="bg1"/>
                  </a:solidFill>
                </a:rPr>
                <a:t>light strip</a:t>
              </a:r>
              <a:endParaRPr lang="zh-CN" altLang="en-US" dirty="0">
                <a:solidFill>
                  <a:schemeClr val="bg1"/>
                </a:solidFill>
              </a:endParaRPr>
            </a:p>
          </p:txBody>
        </p:sp>
        <p:sp>
          <p:nvSpPr>
            <p:cNvPr id="51" name="TextBox 50"/>
            <p:cNvSpPr txBox="1"/>
            <p:nvPr/>
          </p:nvSpPr>
          <p:spPr>
            <a:xfrm>
              <a:off x="5196343" y="2612370"/>
              <a:ext cx="1588724" cy="328563"/>
            </a:xfrm>
            <a:prstGeom prst="rect">
              <a:avLst/>
            </a:prstGeom>
            <a:noFill/>
          </p:spPr>
          <p:txBody>
            <a:bodyPr wrap="square" rtlCol="0">
              <a:spAutoFit/>
            </a:bodyPr>
            <a:lstStyle/>
            <a:p>
              <a:r>
                <a:rPr lang="en-US" altLang="zh-CN" dirty="0" smtClean="0">
                  <a:solidFill>
                    <a:schemeClr val="bg1"/>
                  </a:solidFill>
                </a:rPr>
                <a:t>Normal light strip</a:t>
              </a:r>
              <a:endParaRPr lang="zh-CN" altLang="en-US" dirty="0">
                <a:solidFill>
                  <a:schemeClr val="bg1"/>
                </a:solidFill>
              </a:endParaRPr>
            </a:p>
          </p:txBody>
        </p:sp>
      </p:grpSp>
      <p:pic>
        <p:nvPicPr>
          <p:cNvPr id="54"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20000" contrast="-40000"/>
                    </a14:imgEffect>
                  </a14:imgLayer>
                </a14:imgProps>
              </a:ext>
            </a:extLst>
          </a:blip>
          <a:srcRect/>
          <a:stretch>
            <a:fillRect/>
          </a:stretch>
        </p:blipFill>
        <p:spPr bwMode="auto">
          <a:xfrm rot="757416">
            <a:off x="1947141" y="1316632"/>
            <a:ext cx="931382" cy="832162"/>
          </a:xfrm>
          <a:prstGeom prst="rect">
            <a:avLst/>
          </a:prstGeom>
          <a:ln>
            <a:noFill/>
          </a:ln>
          <a:effectLst>
            <a:outerShdw blurRad="292100" dist="139700" dir="2700000" algn="tl" rotWithShape="0">
              <a:srgbClr val="333333">
                <a:alpha val="65000"/>
              </a:srgbClr>
            </a:outerShdw>
          </a:effectLst>
        </p:spPr>
      </p:pic>
      <p:graphicFrame>
        <p:nvGraphicFramePr>
          <p:cNvPr id="56" name="表格 55"/>
          <p:cNvGraphicFramePr>
            <a:graphicFrameLocks noGrp="1"/>
          </p:cNvGraphicFramePr>
          <p:nvPr>
            <p:extLst>
              <p:ext uri="{D42A27DB-BD31-4B8C-83A1-F6EECF244321}">
                <p14:modId xmlns:p14="http://schemas.microsoft.com/office/powerpoint/2010/main" val="3813352542"/>
              </p:ext>
            </p:extLst>
          </p:nvPr>
        </p:nvGraphicFramePr>
        <p:xfrm>
          <a:off x="694538" y="4843846"/>
          <a:ext cx="9518128" cy="1425495"/>
        </p:xfrm>
        <a:graphic>
          <a:graphicData uri="http://schemas.openxmlformats.org/drawingml/2006/table">
            <a:tbl>
              <a:tblPr firstRow="1" bandRow="1">
                <a:tableStyleId>{FABFCF23-3B69-468F-B69F-88F6DE6A72F2}</a:tableStyleId>
              </a:tblPr>
              <a:tblGrid>
                <a:gridCol w="2734773"/>
                <a:gridCol w="1418253"/>
                <a:gridCol w="1259633"/>
                <a:gridCol w="1132134"/>
                <a:gridCol w="1527090"/>
                <a:gridCol w="1446245"/>
              </a:tblGrid>
              <a:tr h="636923">
                <a:tc>
                  <a:txBody>
                    <a:bodyPr/>
                    <a:lstStyle/>
                    <a:p>
                      <a:pPr algn="ctr"/>
                      <a:r>
                        <a:rPr lang="en-US" altLang="zh-CN" sz="1400" dirty="0" smtClean="0">
                          <a:latin typeface="+mn-lt"/>
                          <a:ea typeface="+mn-ea"/>
                        </a:rPr>
                        <a:t>Item</a:t>
                      </a:r>
                      <a:r>
                        <a:rPr lang="en-US" altLang="zh-CN" sz="1400" baseline="0" dirty="0" smtClean="0">
                          <a:latin typeface="+mn-lt"/>
                          <a:ea typeface="+mn-ea"/>
                        </a:rPr>
                        <a:t> no.</a:t>
                      </a:r>
                      <a:endParaRPr lang="zh-CN" altLang="en-US" sz="1400" dirty="0">
                        <a:latin typeface="黑体" pitchFamily="49" charset="-122"/>
                        <a:ea typeface="黑体" pitchFamily="49" charset="-122"/>
                      </a:endParaRPr>
                    </a:p>
                  </a:txBody>
                  <a:tcPr/>
                </a:tc>
                <a:tc>
                  <a:txBody>
                    <a:bodyPr/>
                    <a:lstStyle/>
                    <a:p>
                      <a:pPr algn="ctr"/>
                      <a:r>
                        <a:rPr lang="zh-CN" altLang="en-US" sz="1400" dirty="0" smtClean="0"/>
                        <a:t> </a:t>
                      </a:r>
                      <a:r>
                        <a:rPr lang="en-US" altLang="zh-CN" sz="1400" dirty="0" smtClean="0"/>
                        <a:t>VF</a:t>
                      </a:r>
                      <a:endParaRPr lang="zh-CN" altLang="en-US" sz="1400" dirty="0">
                        <a:latin typeface="黑体" pitchFamily="49" charset="-122"/>
                        <a:ea typeface="黑体" pitchFamily="49" charset="-122"/>
                      </a:endParaRPr>
                    </a:p>
                  </a:txBody>
                  <a:tcPr/>
                </a:tc>
                <a:tc>
                  <a:txBody>
                    <a:bodyPr/>
                    <a:lstStyle/>
                    <a:p>
                      <a:pPr algn="ctr"/>
                      <a:r>
                        <a:rPr lang="en-US" altLang="zh-CN" sz="1400" dirty="0" smtClean="0"/>
                        <a:t>Ra</a:t>
                      </a:r>
                      <a:endParaRPr lang="en-US" altLang="zh-CN" sz="1400" dirty="0" smtClean="0">
                        <a:latin typeface="黑体" pitchFamily="49" charset="-122"/>
                        <a:ea typeface="黑体" pitchFamily="49" charset="-122"/>
                      </a:endParaRPr>
                    </a:p>
                  </a:txBody>
                  <a:tcPr/>
                </a:tc>
                <a:tc>
                  <a:txBody>
                    <a:bodyPr/>
                    <a:lstStyle/>
                    <a:p>
                      <a:pPr algn="ctr"/>
                      <a:r>
                        <a:rPr lang="en-US" altLang="zh-CN" sz="1400" dirty="0" smtClean="0"/>
                        <a:t>IF(mA)</a:t>
                      </a:r>
                      <a:endParaRPr lang="zh-CN" altLang="en-US" sz="1400" dirty="0">
                        <a:latin typeface="黑体" pitchFamily="49" charset="-122"/>
                        <a:ea typeface="黑体" pitchFamily="49" charset="-122"/>
                      </a:endParaRPr>
                    </a:p>
                  </a:txBody>
                  <a:tcPr/>
                </a:tc>
                <a:tc>
                  <a:txBody>
                    <a:bodyPr/>
                    <a:lstStyle/>
                    <a:p>
                      <a:pPr algn="ctr"/>
                      <a:r>
                        <a:rPr lang="en-US" altLang="zh-CN" sz="1400" dirty="0" smtClean="0"/>
                        <a:t>4000K</a:t>
                      </a:r>
                    </a:p>
                    <a:p>
                      <a:pPr algn="ctr"/>
                      <a:r>
                        <a:rPr lang="en-US" altLang="zh-CN" sz="1400" dirty="0" smtClean="0"/>
                        <a:t>(</a:t>
                      </a:r>
                      <a:r>
                        <a:rPr lang="en-US" altLang="zh-CN" sz="1400" dirty="0" err="1" smtClean="0"/>
                        <a:t>Typ</a:t>
                      </a:r>
                      <a:r>
                        <a:rPr lang="en-US" altLang="zh-CN" sz="1400" dirty="0" smtClean="0"/>
                        <a:t> lm/w)</a:t>
                      </a:r>
                      <a:endParaRPr lang="zh-CN" altLang="en-US" sz="1400" dirty="0">
                        <a:latin typeface="黑体" pitchFamily="49" charset="-122"/>
                        <a:ea typeface="黑体" pitchFamily="49" charset="-122"/>
                      </a:endParaRPr>
                    </a:p>
                  </a:txBody>
                  <a:tcPr/>
                </a:tc>
                <a:tc>
                  <a:txBody>
                    <a:bodyPr/>
                    <a:lstStyle/>
                    <a:p>
                      <a:pPr algn="ctr"/>
                      <a:r>
                        <a:rPr lang="en-US" altLang="zh-CN" sz="1400" dirty="0" smtClean="0"/>
                        <a:t>IF(mA)MAX</a:t>
                      </a:r>
                      <a:endParaRPr lang="zh-CN" altLang="en-US" sz="1400" dirty="0">
                        <a:latin typeface="黑体" pitchFamily="49" charset="-122"/>
                        <a:ea typeface="黑体" pitchFamily="49" charset="-122"/>
                      </a:endParaRPr>
                    </a:p>
                  </a:txBody>
                  <a:tcPr/>
                </a:tc>
              </a:tr>
              <a:tr h="394286">
                <a:tc>
                  <a:txBody>
                    <a:bodyPr/>
                    <a:lstStyle/>
                    <a:p>
                      <a:pPr algn="ctr"/>
                      <a:r>
                        <a:rPr lang="en-US" altLang="zh-CN" sz="1400" dirty="0" smtClean="0"/>
                        <a:t>A2219W3H2-D01-8D2AB2</a:t>
                      </a:r>
                      <a:endParaRPr lang="zh-CN" altLang="en-US" sz="1400" dirty="0">
                        <a:latin typeface="黑体" pitchFamily="49" charset="-122"/>
                        <a:ea typeface="黑体" pitchFamily="49" charset="-122"/>
                      </a:endParaRPr>
                    </a:p>
                  </a:txBody>
                  <a:tcPr/>
                </a:tc>
                <a:tc>
                  <a:txBody>
                    <a:bodyPr/>
                    <a:lstStyle/>
                    <a:p>
                      <a:pPr algn="ctr"/>
                      <a:r>
                        <a:rPr lang="en-US" altLang="zh-CN" sz="1400" dirty="0" smtClean="0"/>
                        <a:t>3V</a:t>
                      </a:r>
                      <a:endParaRPr lang="zh-CN" altLang="en-US" sz="1400" dirty="0">
                        <a:latin typeface="黑体" pitchFamily="49" charset="-122"/>
                        <a:ea typeface="黑体" pitchFamily="49" charset="-122"/>
                      </a:endParaRPr>
                    </a:p>
                  </a:txBody>
                  <a:tcPr/>
                </a:tc>
                <a:tc>
                  <a:txBody>
                    <a:bodyPr/>
                    <a:lstStyle/>
                    <a:p>
                      <a:pPr algn="ctr"/>
                      <a:r>
                        <a:rPr lang="en-US" altLang="zh-CN" sz="1400" dirty="0" smtClean="0"/>
                        <a:t>80</a:t>
                      </a:r>
                      <a:endParaRPr lang="zh-CN" altLang="en-US" sz="1400" dirty="0">
                        <a:latin typeface="黑体" pitchFamily="49" charset="-122"/>
                        <a:ea typeface="黑体" pitchFamily="49" charset="-122"/>
                      </a:endParaRPr>
                    </a:p>
                  </a:txBody>
                  <a:tcPr/>
                </a:tc>
                <a:tc>
                  <a:txBody>
                    <a:bodyPr/>
                    <a:lstStyle/>
                    <a:p>
                      <a:pPr algn="ctr"/>
                      <a:r>
                        <a:rPr lang="en-US" altLang="zh-CN" sz="1400" dirty="0" smtClean="0"/>
                        <a:t>60</a:t>
                      </a:r>
                      <a:endParaRPr lang="zh-CN" altLang="en-US" sz="1400" dirty="0">
                        <a:latin typeface="黑体" pitchFamily="49" charset="-122"/>
                        <a:ea typeface="黑体" pitchFamily="49" charset="-122"/>
                      </a:endParaRPr>
                    </a:p>
                  </a:txBody>
                  <a:tcPr/>
                </a:tc>
                <a:tc>
                  <a:txBody>
                    <a:bodyPr/>
                    <a:lstStyle/>
                    <a:p>
                      <a:pPr algn="ctr"/>
                      <a:r>
                        <a:rPr lang="en-US" altLang="zh-CN" sz="1400" dirty="0" smtClean="0"/>
                        <a:t>145</a:t>
                      </a:r>
                      <a:endParaRPr lang="zh-CN" altLang="en-US" sz="1400" dirty="0">
                        <a:latin typeface="黑体" pitchFamily="49" charset="-122"/>
                        <a:ea typeface="黑体" pitchFamily="49" charset="-122"/>
                      </a:endParaRPr>
                    </a:p>
                  </a:txBody>
                  <a:tcPr/>
                </a:tc>
                <a:tc>
                  <a:txBody>
                    <a:bodyPr/>
                    <a:lstStyle/>
                    <a:p>
                      <a:pPr algn="ctr"/>
                      <a:r>
                        <a:rPr lang="en-US" altLang="zh-CN" sz="1400" dirty="0" smtClean="0"/>
                        <a:t>90</a:t>
                      </a:r>
                      <a:endParaRPr lang="zh-CN" altLang="en-US" sz="1400" dirty="0">
                        <a:latin typeface="黑体" pitchFamily="49" charset="-122"/>
                        <a:ea typeface="黑体" pitchFamily="49" charset="-122"/>
                      </a:endParaRPr>
                    </a:p>
                  </a:txBody>
                  <a:tcPr/>
                </a:tc>
              </a:tr>
              <a:tr h="394286">
                <a:tc>
                  <a:txBody>
                    <a:bodyPr/>
                    <a:lstStyle/>
                    <a:p>
                      <a:pPr algn="ctr"/>
                      <a:r>
                        <a:rPr lang="en-US" altLang="zh-CN" sz="1400" dirty="0" smtClean="0"/>
                        <a:t>A2219W3H2-D01-9D2AB2</a:t>
                      </a:r>
                      <a:endParaRPr lang="zh-CN" altLang="en-US" sz="1400" dirty="0">
                        <a:latin typeface="黑体" pitchFamily="49" charset="-122"/>
                        <a:ea typeface="黑体" pitchFamily="49" charset="-122"/>
                      </a:endParaRPr>
                    </a:p>
                  </a:txBody>
                  <a:tcPr/>
                </a:tc>
                <a:tc>
                  <a:txBody>
                    <a:bodyPr/>
                    <a:lstStyle/>
                    <a:p>
                      <a:pPr algn="ctr"/>
                      <a:r>
                        <a:rPr lang="en-US" altLang="zh-CN" sz="1400" dirty="0" smtClean="0"/>
                        <a:t>3V</a:t>
                      </a:r>
                      <a:endParaRPr lang="zh-CN" altLang="en-US" sz="1400" dirty="0">
                        <a:latin typeface="黑体" pitchFamily="49" charset="-122"/>
                        <a:ea typeface="黑体" pitchFamily="49" charset="-122"/>
                      </a:endParaRPr>
                    </a:p>
                  </a:txBody>
                  <a:tcPr/>
                </a:tc>
                <a:tc>
                  <a:txBody>
                    <a:bodyPr/>
                    <a:lstStyle/>
                    <a:p>
                      <a:pPr algn="ctr"/>
                      <a:r>
                        <a:rPr lang="en-US" altLang="zh-CN" sz="1400" dirty="0" smtClean="0"/>
                        <a:t>90</a:t>
                      </a:r>
                      <a:endParaRPr lang="zh-CN" altLang="en-US" sz="1400" dirty="0">
                        <a:latin typeface="黑体" pitchFamily="49" charset="-122"/>
                        <a:ea typeface="黑体" pitchFamily="49" charset="-122"/>
                      </a:endParaRPr>
                    </a:p>
                  </a:txBody>
                  <a:tcPr/>
                </a:tc>
                <a:tc>
                  <a:txBody>
                    <a:bodyPr/>
                    <a:lstStyle/>
                    <a:p>
                      <a:pPr algn="ctr"/>
                      <a:r>
                        <a:rPr lang="en-US" altLang="zh-CN" sz="1400" dirty="0" smtClean="0"/>
                        <a:t>60</a:t>
                      </a:r>
                      <a:endParaRPr lang="zh-CN" altLang="en-US" sz="1400" dirty="0">
                        <a:latin typeface="黑体" pitchFamily="49" charset="-122"/>
                        <a:ea typeface="黑体" pitchFamily="49" charset="-122"/>
                      </a:endParaRPr>
                    </a:p>
                  </a:txBody>
                  <a:tcPr/>
                </a:tc>
                <a:tc>
                  <a:txBody>
                    <a:bodyPr/>
                    <a:lstStyle/>
                    <a:p>
                      <a:pPr algn="ctr"/>
                      <a:r>
                        <a:rPr lang="en-US" altLang="zh-CN" sz="1400" dirty="0" smtClean="0"/>
                        <a:t>135</a:t>
                      </a:r>
                      <a:endParaRPr lang="zh-CN" altLang="en-US" sz="1400" dirty="0">
                        <a:latin typeface="黑体" pitchFamily="49" charset="-122"/>
                        <a:ea typeface="黑体" pitchFamily="49" charset="-122"/>
                      </a:endParaRPr>
                    </a:p>
                  </a:txBody>
                  <a:tcPr/>
                </a:tc>
                <a:tc>
                  <a:txBody>
                    <a:bodyPr/>
                    <a:lstStyle/>
                    <a:p>
                      <a:pPr algn="ctr"/>
                      <a:r>
                        <a:rPr lang="en-US" altLang="zh-CN" sz="1400" dirty="0" smtClean="0"/>
                        <a:t>90</a:t>
                      </a:r>
                      <a:endParaRPr lang="zh-CN" altLang="en-US" sz="1400" dirty="0">
                        <a:latin typeface="黑体" pitchFamily="49" charset="-122"/>
                        <a:ea typeface="黑体" pitchFamily="49" charset="-122"/>
                      </a:endParaRPr>
                    </a:p>
                  </a:txBody>
                  <a:tcPr/>
                </a:tc>
              </a:tr>
            </a:tbl>
          </a:graphicData>
        </a:graphic>
      </p:graphicFrame>
      <p:grpSp>
        <p:nvGrpSpPr>
          <p:cNvPr id="20" name="组合 19"/>
          <p:cNvGrpSpPr/>
          <p:nvPr/>
        </p:nvGrpSpPr>
        <p:grpSpPr>
          <a:xfrm>
            <a:off x="864892" y="1434133"/>
            <a:ext cx="913735" cy="597159"/>
            <a:chOff x="10917148" y="1892298"/>
            <a:chExt cx="913735" cy="597159"/>
          </a:xfrm>
        </p:grpSpPr>
        <p:sp>
          <p:nvSpPr>
            <p:cNvPr id="21" name="椭圆 20"/>
            <p:cNvSpPr/>
            <p:nvPr/>
          </p:nvSpPr>
          <p:spPr>
            <a:xfrm>
              <a:off x="10917148" y="1892298"/>
              <a:ext cx="913735" cy="597159"/>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22" name="矩形 21"/>
            <p:cNvSpPr/>
            <p:nvPr/>
          </p:nvSpPr>
          <p:spPr>
            <a:xfrm>
              <a:off x="11012379" y="2148523"/>
              <a:ext cx="723275" cy="233397"/>
            </a:xfrm>
            <a:prstGeom prst="rect">
              <a:avLst/>
            </a:prstGeom>
          </p:spPr>
          <p:txBody>
            <a:bodyPr wrap="none">
              <a:spAutoFit/>
            </a:bodyPr>
            <a:lstStyle/>
            <a:p>
              <a:pPr algn="ctr">
                <a:lnSpc>
                  <a:spcPts val="1100"/>
                </a:lnSpc>
              </a:pPr>
              <a:r>
                <a:rPr lang="en-US" altLang="zh-CN" b="1" dirty="0">
                  <a:solidFill>
                    <a:schemeClr val="bg1"/>
                  </a:solidFill>
                </a:rPr>
                <a:t>NEW</a:t>
              </a:r>
            </a:p>
          </p:txBody>
        </p:sp>
      </p:grpSp>
      <p:sp>
        <p:nvSpPr>
          <p:cNvPr id="23" name="文本框 2"/>
          <p:cNvSpPr txBox="1"/>
          <p:nvPr/>
        </p:nvSpPr>
        <p:spPr>
          <a:xfrm>
            <a:off x="221615" y="165100"/>
            <a:ext cx="3659721" cy="474980"/>
          </a:xfrm>
          <a:prstGeom prst="rect">
            <a:avLst/>
          </a:prstGeom>
          <a:gradFill flip="none" rotWithShape="1">
            <a:gsLst>
              <a:gs pos="0">
                <a:schemeClr val="accent1"/>
              </a:gs>
              <a:gs pos="100000">
                <a:schemeClr val="accent1">
                  <a:alpha val="0"/>
                </a:schemeClr>
              </a:gs>
            </a:gsLst>
            <a:lin ang="0" scaled="1"/>
            <a:tileRect/>
          </a:gradFill>
        </p:spPr>
        <p:txBody>
          <a:bodyPr wrap="none" lIns="170640" tIns="45720" rIns="156240" bIns="45720" rtlCol="0" anchor="ctr">
            <a:noAutofit/>
          </a:bodyPr>
          <a:lstStyle/>
          <a:p>
            <a:r>
              <a:rPr lang="en-US" altLang="zh-CN" sz="2400" dirty="0" smtClean="0">
                <a:solidFill>
                  <a:schemeClr val="bg1"/>
                </a:solidFill>
                <a:latin typeface="微软雅黑" panose="020B0503020204020204" pitchFamily="34" charset="-122"/>
                <a:ea typeface="微软雅黑" panose="020B0503020204020204" pitchFamily="34" charset="-122"/>
              </a:rPr>
              <a:t>SMD</a:t>
            </a:r>
            <a:r>
              <a:rPr lang="en-US" altLang="zh-CN" sz="2400" b="1" dirty="0" smtClean="0">
                <a:solidFill>
                  <a:schemeClr val="bg1"/>
                </a:solidFill>
                <a:latin typeface="微软雅黑" panose="020B0503020204020204" pitchFamily="34" charset="-122"/>
                <a:ea typeface="微软雅黑" panose="020B0503020204020204" pitchFamily="34" charset="-122"/>
              </a:rPr>
              <a:t> </a:t>
            </a:r>
            <a:r>
              <a:rPr lang="en-US" altLang="zh-CN" sz="2400" dirty="0" smtClean="0">
                <a:solidFill>
                  <a:schemeClr val="bg1"/>
                </a:solidFill>
                <a:latin typeface="微软雅黑" panose="020B0503020204020204" pitchFamily="34" charset="-122"/>
                <a:ea typeface="微软雅黑" panose="020B0503020204020204" pitchFamily="34" charset="-122"/>
              </a:rPr>
              <a:t>LED-Light strip product</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328546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 Same Side Corner Rectangle 16"/>
          <p:cNvSpPr/>
          <p:nvPr/>
        </p:nvSpPr>
        <p:spPr bwMode="auto">
          <a:xfrm rot="10800000">
            <a:off x="619760" y="1158240"/>
            <a:ext cx="11003280" cy="5181600"/>
          </a:xfrm>
          <a:prstGeom prst="round2SameRect">
            <a:avLst>
              <a:gd name="adj1" fmla="val 7315"/>
              <a:gd name="adj2" fmla="val 2091"/>
            </a:avLst>
          </a:prstGeom>
          <a:gradFill>
            <a:gsLst>
              <a:gs pos="0">
                <a:schemeClr val="accent5">
                  <a:lumMod val="58000"/>
                  <a:alpha val="54000"/>
                </a:schemeClr>
              </a:gs>
              <a:gs pos="100000">
                <a:schemeClr val="accent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ltLang="zh-CN" dirty="0">
              <a:solidFill>
                <a:schemeClr val="lt1"/>
              </a:solidFill>
            </a:endParaRPr>
          </a:p>
        </p:txBody>
      </p:sp>
      <p:cxnSp>
        <p:nvCxnSpPr>
          <p:cNvPr id="9" name="直接连接符 8"/>
          <p:cNvCxnSpPr/>
          <p:nvPr/>
        </p:nvCxnSpPr>
        <p:spPr>
          <a:xfrm>
            <a:off x="771496" y="3430643"/>
            <a:ext cx="10687498"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85130" y="1288284"/>
            <a:ext cx="4101888" cy="369332"/>
          </a:xfrm>
          <a:prstGeom prst="rect">
            <a:avLst/>
          </a:prstGeom>
          <a:noFill/>
        </p:spPr>
        <p:txBody>
          <a:bodyPr wrap="square" rtlCol="0">
            <a:spAutoFit/>
          </a:bodyPr>
          <a:lstStyle/>
          <a:p>
            <a:r>
              <a:rPr lang="en-US" altLang="zh-CN" dirty="0">
                <a:solidFill>
                  <a:srgbClr val="FFFFFF"/>
                </a:solidFill>
              </a:rPr>
              <a:t>General Lighting - Commercial lighting</a:t>
            </a:r>
          </a:p>
        </p:txBody>
      </p:sp>
      <p:pic>
        <p:nvPicPr>
          <p:cNvPr id="11" name="图片 111"/>
          <p:cNvPicPr>
            <a:picLocks noChangeAspect="1" noChangeArrowheads="1"/>
          </p:cNvPicPr>
          <p:nvPr/>
        </p:nvPicPr>
        <p:blipFill>
          <a:blip r:embed="rId3" cstate="print"/>
          <a:srcRect/>
          <a:stretch>
            <a:fillRect/>
          </a:stretch>
        </p:blipFill>
        <p:spPr bwMode="auto">
          <a:xfrm>
            <a:off x="6037945" y="2143227"/>
            <a:ext cx="643233" cy="658678"/>
          </a:xfrm>
          <a:prstGeom prst="rect">
            <a:avLst/>
          </a:prstGeom>
          <a:noFill/>
          <a:ln w="9525">
            <a:noFill/>
            <a:miter lim="800000"/>
            <a:headEnd/>
            <a:tailEnd/>
          </a:ln>
        </p:spPr>
      </p:pic>
      <p:pic>
        <p:nvPicPr>
          <p:cNvPr id="12" name="图片 11"/>
          <p:cNvPicPr/>
          <p:nvPr/>
        </p:nvPicPr>
        <p:blipFill>
          <a:blip r:embed="rId4" cstate="print"/>
          <a:srcRect/>
          <a:stretch>
            <a:fillRect/>
          </a:stretch>
        </p:blipFill>
        <p:spPr bwMode="auto">
          <a:xfrm>
            <a:off x="9036169" y="2143227"/>
            <a:ext cx="514915" cy="658678"/>
          </a:xfrm>
          <a:prstGeom prst="rect">
            <a:avLst/>
          </a:prstGeom>
          <a:noFill/>
          <a:ln w="9525">
            <a:noFill/>
            <a:miter lim="800000"/>
            <a:headEnd/>
            <a:tailEnd/>
          </a:ln>
        </p:spPr>
      </p:pic>
      <p:pic>
        <p:nvPicPr>
          <p:cNvPr id="13" name="Picture 2"/>
          <p:cNvPicPr>
            <a:picLocks noChangeAspect="1" noChangeArrowheads="1"/>
          </p:cNvPicPr>
          <p:nvPr/>
        </p:nvPicPr>
        <p:blipFill>
          <a:blip r:embed="rId5" cstate="print"/>
          <a:srcRect/>
          <a:stretch>
            <a:fillRect/>
          </a:stretch>
        </p:blipFill>
        <p:spPr bwMode="auto">
          <a:xfrm>
            <a:off x="7433714" y="2143227"/>
            <a:ext cx="668689" cy="658254"/>
          </a:xfrm>
          <a:prstGeom prst="rect">
            <a:avLst/>
          </a:prstGeom>
          <a:noFill/>
          <a:ln w="9525">
            <a:noFill/>
            <a:miter lim="800000"/>
            <a:headEnd/>
            <a:tailEnd/>
          </a:ln>
        </p:spPr>
      </p:pic>
      <p:sp>
        <p:nvSpPr>
          <p:cNvPr id="14" name="TextBox 13"/>
          <p:cNvSpPr txBox="1"/>
          <p:nvPr/>
        </p:nvSpPr>
        <p:spPr>
          <a:xfrm>
            <a:off x="5898484" y="2874319"/>
            <a:ext cx="1067943" cy="707886"/>
          </a:xfrm>
          <a:prstGeom prst="rect">
            <a:avLst/>
          </a:prstGeom>
          <a:noFill/>
        </p:spPr>
        <p:txBody>
          <a:bodyPr wrap="square" rtlCol="0">
            <a:spAutoFit/>
          </a:bodyPr>
          <a:lstStyle/>
          <a:p>
            <a:r>
              <a:rPr lang="en-US" altLang="zh-CN" sz="1000" dirty="0">
                <a:solidFill>
                  <a:schemeClr val="bg1"/>
                </a:solidFill>
              </a:rPr>
              <a:t>LM </a:t>
            </a:r>
            <a:r>
              <a:rPr lang="en-US" altLang="zh-CN" sz="1000" dirty="0" smtClean="0">
                <a:solidFill>
                  <a:schemeClr val="bg1"/>
                </a:solidFill>
              </a:rPr>
              <a:t>series </a:t>
            </a:r>
            <a:r>
              <a:rPr lang="en-US" altLang="zh-CN" sz="1000" dirty="0">
                <a:solidFill>
                  <a:schemeClr val="bg1"/>
                </a:solidFill>
              </a:rPr>
              <a:t>Sedimentation     </a:t>
            </a:r>
            <a:r>
              <a:rPr lang="en-US" altLang="zh-CN" sz="1000" dirty="0" err="1" smtClean="0">
                <a:solidFill>
                  <a:schemeClr val="bg1"/>
                </a:solidFill>
              </a:rPr>
              <a:t>technology,high</a:t>
            </a:r>
            <a:r>
              <a:rPr lang="en-US" altLang="zh-CN" sz="1000" dirty="0" smtClean="0">
                <a:solidFill>
                  <a:schemeClr val="bg1"/>
                </a:solidFill>
              </a:rPr>
              <a:t> </a:t>
            </a:r>
            <a:r>
              <a:rPr lang="en-US" altLang="zh-CN" sz="1000" dirty="0">
                <a:solidFill>
                  <a:schemeClr val="bg1"/>
                </a:solidFill>
              </a:rPr>
              <a:t>light efficiency</a:t>
            </a:r>
            <a:endParaRPr lang="zh-CN" altLang="en-US" sz="1000" dirty="0">
              <a:solidFill>
                <a:schemeClr val="bg1"/>
              </a:solidFill>
            </a:endParaRPr>
          </a:p>
        </p:txBody>
      </p:sp>
      <p:sp>
        <p:nvSpPr>
          <p:cNvPr id="15" name="TextBox 14"/>
          <p:cNvSpPr txBox="1"/>
          <p:nvPr/>
        </p:nvSpPr>
        <p:spPr>
          <a:xfrm>
            <a:off x="7294164" y="2874319"/>
            <a:ext cx="1306114" cy="707886"/>
          </a:xfrm>
          <a:prstGeom prst="rect">
            <a:avLst/>
          </a:prstGeom>
          <a:noFill/>
        </p:spPr>
        <p:txBody>
          <a:bodyPr wrap="square" rtlCol="0">
            <a:spAutoFit/>
          </a:bodyPr>
          <a:lstStyle/>
          <a:p>
            <a:r>
              <a:rPr lang="en-US" altLang="zh-CN" sz="1000" dirty="0">
                <a:solidFill>
                  <a:schemeClr val="bg1"/>
                </a:solidFill>
              </a:rPr>
              <a:t>LM-HI </a:t>
            </a:r>
            <a:r>
              <a:rPr lang="en-US" altLang="zh-CN" sz="1000" dirty="0" smtClean="0">
                <a:solidFill>
                  <a:schemeClr val="bg1"/>
                </a:solidFill>
              </a:rPr>
              <a:t>series    Small </a:t>
            </a:r>
            <a:r>
              <a:rPr lang="en-US" altLang="zh-CN" sz="1000" dirty="0">
                <a:solidFill>
                  <a:schemeClr val="bg1"/>
                </a:solidFill>
              </a:rPr>
              <a:t>luminous </a:t>
            </a:r>
            <a:r>
              <a:rPr lang="en-US" altLang="zh-CN" sz="1000" dirty="0" smtClean="0">
                <a:solidFill>
                  <a:schemeClr val="bg1"/>
                </a:solidFill>
              </a:rPr>
              <a:t>surface Highlight </a:t>
            </a:r>
            <a:r>
              <a:rPr lang="en-US" altLang="zh-CN" sz="1000" dirty="0">
                <a:solidFill>
                  <a:schemeClr val="bg1"/>
                </a:solidFill>
              </a:rPr>
              <a:t>density</a:t>
            </a:r>
            <a:endParaRPr lang="zh-CN" altLang="en-US" sz="1000" dirty="0">
              <a:solidFill>
                <a:schemeClr val="bg1"/>
              </a:solidFill>
            </a:endParaRPr>
          </a:p>
        </p:txBody>
      </p:sp>
      <p:sp>
        <p:nvSpPr>
          <p:cNvPr id="16" name="TextBox 15"/>
          <p:cNvSpPr txBox="1"/>
          <p:nvPr/>
        </p:nvSpPr>
        <p:spPr>
          <a:xfrm>
            <a:off x="8600279" y="2874319"/>
            <a:ext cx="1646128" cy="553998"/>
          </a:xfrm>
          <a:prstGeom prst="rect">
            <a:avLst/>
          </a:prstGeom>
          <a:noFill/>
        </p:spPr>
        <p:txBody>
          <a:bodyPr wrap="square" rtlCol="0">
            <a:spAutoFit/>
          </a:bodyPr>
          <a:lstStyle/>
          <a:p>
            <a:r>
              <a:rPr lang="fr-FR" altLang="zh-CN" sz="1000" dirty="0">
                <a:solidFill>
                  <a:schemeClr val="bg1"/>
                </a:solidFill>
              </a:rPr>
              <a:t>LC </a:t>
            </a:r>
            <a:r>
              <a:rPr lang="fr-FR" altLang="zh-CN" sz="1000" dirty="0" smtClean="0">
                <a:solidFill>
                  <a:schemeClr val="bg1"/>
                </a:solidFill>
              </a:rPr>
              <a:t>series </a:t>
            </a:r>
          </a:p>
          <a:p>
            <a:r>
              <a:rPr lang="fr-FR" altLang="zh-CN" sz="1000" dirty="0" smtClean="0">
                <a:solidFill>
                  <a:schemeClr val="bg1"/>
                </a:solidFill>
              </a:rPr>
              <a:t>Sedimentation technology   Class </a:t>
            </a:r>
            <a:r>
              <a:rPr lang="fr-FR" altLang="zh-CN" sz="1000" dirty="0">
                <a:solidFill>
                  <a:schemeClr val="bg1"/>
                </a:solidFill>
              </a:rPr>
              <a:t>II luminaire</a:t>
            </a:r>
            <a:endParaRPr lang="zh-CN" altLang="en-US" sz="1000" dirty="0">
              <a:solidFill>
                <a:schemeClr val="bg1"/>
              </a:solidFill>
            </a:endParaRPr>
          </a:p>
        </p:txBody>
      </p:sp>
      <p:pic>
        <p:nvPicPr>
          <p:cNvPr id="18" name="Picture 8"/>
          <p:cNvPicPr>
            <a:picLocks noChangeAspect="1" noChangeArrowheads="1"/>
          </p:cNvPicPr>
          <p:nvPr/>
        </p:nvPicPr>
        <p:blipFill>
          <a:blip r:embed="rId6" cstate="print"/>
          <a:srcRect/>
          <a:stretch>
            <a:fillRect/>
          </a:stretch>
        </p:blipFill>
        <p:spPr bwMode="auto">
          <a:xfrm>
            <a:off x="10443663" y="2143227"/>
            <a:ext cx="512610" cy="658678"/>
          </a:xfrm>
          <a:prstGeom prst="rect">
            <a:avLst/>
          </a:prstGeom>
          <a:noFill/>
          <a:ln w="9525">
            <a:noFill/>
            <a:miter lim="800000"/>
            <a:headEnd/>
            <a:tailEnd/>
          </a:ln>
        </p:spPr>
      </p:pic>
      <p:sp>
        <p:nvSpPr>
          <p:cNvPr id="19" name="TextBox 18"/>
          <p:cNvSpPr txBox="1"/>
          <p:nvPr/>
        </p:nvSpPr>
        <p:spPr>
          <a:xfrm>
            <a:off x="10317418" y="2874318"/>
            <a:ext cx="1874581" cy="553998"/>
          </a:xfrm>
          <a:prstGeom prst="rect">
            <a:avLst/>
          </a:prstGeom>
          <a:noFill/>
        </p:spPr>
        <p:txBody>
          <a:bodyPr wrap="square" rtlCol="0">
            <a:spAutoFit/>
          </a:bodyPr>
          <a:lstStyle/>
          <a:p>
            <a:r>
              <a:rPr lang="en-US" altLang="zh-CN" sz="1000" dirty="0">
                <a:solidFill>
                  <a:schemeClr val="bg1"/>
                </a:solidFill>
              </a:rPr>
              <a:t>LH </a:t>
            </a:r>
            <a:r>
              <a:rPr lang="en-US" altLang="zh-CN" sz="1000" dirty="0" smtClean="0">
                <a:solidFill>
                  <a:schemeClr val="bg1"/>
                </a:solidFill>
              </a:rPr>
              <a:t>series</a:t>
            </a:r>
          </a:p>
          <a:p>
            <a:r>
              <a:rPr lang="en-US" altLang="zh-CN" sz="1000" dirty="0" err="1" smtClean="0">
                <a:solidFill>
                  <a:schemeClr val="bg1"/>
                </a:solidFill>
              </a:rPr>
              <a:t>HightCost</a:t>
            </a:r>
            <a:r>
              <a:rPr lang="en-US" altLang="zh-CN" sz="1000" dirty="0" smtClean="0">
                <a:solidFill>
                  <a:schemeClr val="bg1"/>
                </a:solidFill>
              </a:rPr>
              <a:t> </a:t>
            </a:r>
            <a:r>
              <a:rPr lang="en-US" altLang="zh-CN" sz="1000" dirty="0">
                <a:solidFill>
                  <a:schemeClr val="bg1"/>
                </a:solidFill>
              </a:rPr>
              <a:t>performance </a:t>
            </a:r>
            <a:r>
              <a:rPr lang="en-US" altLang="zh-CN" sz="1000" dirty="0" smtClean="0">
                <a:solidFill>
                  <a:schemeClr val="bg1"/>
                </a:solidFill>
              </a:rPr>
              <a:t>ratio    Class </a:t>
            </a:r>
            <a:r>
              <a:rPr lang="en-US" altLang="zh-CN" sz="1000" dirty="0">
                <a:solidFill>
                  <a:schemeClr val="bg1"/>
                </a:solidFill>
              </a:rPr>
              <a:t>Ⅰ and Ⅱ </a:t>
            </a:r>
            <a:r>
              <a:rPr lang="fr-FR" altLang="zh-CN" sz="1000" dirty="0">
                <a:solidFill>
                  <a:schemeClr val="bg1"/>
                </a:solidFill>
              </a:rPr>
              <a:t>luminaire</a:t>
            </a:r>
            <a:endParaRPr lang="zh-CN" altLang="en-US" sz="1000" dirty="0">
              <a:solidFill>
                <a:schemeClr val="bg1"/>
              </a:solidFill>
            </a:endParaRPr>
          </a:p>
        </p:txBody>
      </p:sp>
      <p:sp>
        <p:nvSpPr>
          <p:cNvPr id="20" name="TextBox 19"/>
          <p:cNvSpPr txBox="1"/>
          <p:nvPr/>
        </p:nvSpPr>
        <p:spPr>
          <a:xfrm>
            <a:off x="833647" y="3696261"/>
            <a:ext cx="4498929" cy="400110"/>
          </a:xfrm>
          <a:prstGeom prst="rect">
            <a:avLst/>
          </a:prstGeom>
          <a:noFill/>
        </p:spPr>
        <p:txBody>
          <a:bodyPr wrap="square" rtlCol="0">
            <a:spAutoFit/>
          </a:bodyPr>
          <a:lstStyle/>
          <a:p>
            <a:pPr algn="ctr">
              <a:lnSpc>
                <a:spcPts val="2400"/>
              </a:lnSpc>
            </a:pPr>
            <a:r>
              <a:rPr lang="en-US" altLang="zh-CN" dirty="0">
                <a:solidFill>
                  <a:srgbClr val="31B6FD"/>
                </a:solidFill>
              </a:rPr>
              <a:t>Smart Dimming - Commercial lighting</a:t>
            </a:r>
            <a:endParaRPr lang="en-US" altLang="zh-CN" b="1" dirty="0" smtClean="0">
              <a:solidFill>
                <a:schemeClr val="bg1"/>
              </a:solidFill>
            </a:endParaRPr>
          </a:p>
        </p:txBody>
      </p:sp>
      <p:pic>
        <p:nvPicPr>
          <p:cNvPr id="21" name="Picture 9"/>
          <p:cNvPicPr>
            <a:picLocks noChangeAspect="1" noChangeArrowheads="1"/>
          </p:cNvPicPr>
          <p:nvPr/>
        </p:nvPicPr>
        <p:blipFill>
          <a:blip r:embed="rId7" cstate="print"/>
          <a:srcRect/>
          <a:stretch>
            <a:fillRect/>
          </a:stretch>
        </p:blipFill>
        <p:spPr bwMode="auto">
          <a:xfrm>
            <a:off x="6170645" y="4525460"/>
            <a:ext cx="795783" cy="803892"/>
          </a:xfrm>
          <a:prstGeom prst="rect">
            <a:avLst/>
          </a:prstGeom>
          <a:noFill/>
          <a:ln w="9525">
            <a:noFill/>
            <a:miter lim="800000"/>
            <a:headEnd/>
            <a:tailEnd/>
          </a:ln>
        </p:spPr>
      </p:pic>
      <p:pic>
        <p:nvPicPr>
          <p:cNvPr id="22"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47261" y="4525460"/>
            <a:ext cx="898543" cy="80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p:cNvSpPr txBox="1"/>
          <p:nvPr/>
        </p:nvSpPr>
        <p:spPr>
          <a:xfrm>
            <a:off x="6081405" y="5402695"/>
            <a:ext cx="1242918" cy="369332"/>
          </a:xfrm>
          <a:prstGeom prst="rect">
            <a:avLst/>
          </a:prstGeom>
          <a:noFill/>
        </p:spPr>
        <p:txBody>
          <a:bodyPr wrap="square" rtlCol="0">
            <a:spAutoFit/>
          </a:bodyPr>
          <a:lstStyle/>
          <a:p>
            <a:r>
              <a:rPr lang="en-US" altLang="zh-CN" sz="900" dirty="0" smtClean="0">
                <a:solidFill>
                  <a:schemeClr val="bg1"/>
                </a:solidFill>
              </a:rPr>
              <a:t>LH-CS series Uniform </a:t>
            </a:r>
            <a:r>
              <a:rPr lang="en-US" altLang="zh-CN" sz="900" dirty="0">
                <a:solidFill>
                  <a:schemeClr val="bg1"/>
                </a:solidFill>
              </a:rPr>
              <a:t>light output</a:t>
            </a:r>
            <a:endParaRPr lang="zh-CN" altLang="en-US" sz="900" dirty="0">
              <a:solidFill>
                <a:schemeClr val="bg1"/>
              </a:solidFill>
            </a:endParaRPr>
          </a:p>
        </p:txBody>
      </p:sp>
      <p:sp>
        <p:nvSpPr>
          <p:cNvPr id="24" name="TextBox 23"/>
          <p:cNvSpPr txBox="1"/>
          <p:nvPr/>
        </p:nvSpPr>
        <p:spPr>
          <a:xfrm>
            <a:off x="7393913" y="5402695"/>
            <a:ext cx="1474334" cy="692497"/>
          </a:xfrm>
          <a:prstGeom prst="rect">
            <a:avLst/>
          </a:prstGeom>
          <a:noFill/>
        </p:spPr>
        <p:txBody>
          <a:bodyPr wrap="square" rtlCol="0">
            <a:spAutoFit/>
          </a:bodyPr>
          <a:lstStyle/>
          <a:p>
            <a:r>
              <a:rPr lang="en-US" altLang="zh-CN" sz="1200" dirty="0" smtClean="0">
                <a:solidFill>
                  <a:schemeClr val="bg1"/>
                </a:solidFill>
              </a:rPr>
              <a:t>LM-DS</a:t>
            </a:r>
            <a:r>
              <a:rPr lang="zh-CN" altLang="en-US" sz="1200" dirty="0" smtClean="0">
                <a:solidFill>
                  <a:schemeClr val="bg1"/>
                </a:solidFill>
              </a:rPr>
              <a:t>系列</a:t>
            </a:r>
            <a:endParaRPr lang="en-US" altLang="zh-CN" sz="1200" dirty="0" smtClean="0">
              <a:solidFill>
                <a:schemeClr val="bg1"/>
              </a:solidFill>
            </a:endParaRPr>
          </a:p>
          <a:p>
            <a:r>
              <a:rPr lang="zh-CN" altLang="en-US" sz="900" dirty="0" smtClean="0">
                <a:solidFill>
                  <a:schemeClr val="bg1"/>
                </a:solidFill>
              </a:rPr>
              <a:t>光效高</a:t>
            </a:r>
            <a:endParaRPr lang="en-US" altLang="zh-CN" sz="900" dirty="0" smtClean="0">
              <a:solidFill>
                <a:schemeClr val="bg1"/>
              </a:solidFill>
            </a:endParaRPr>
          </a:p>
          <a:p>
            <a:r>
              <a:rPr lang="en-US" altLang="zh-CN" sz="900" dirty="0">
                <a:solidFill>
                  <a:schemeClr val="bg1"/>
                </a:solidFill>
              </a:rPr>
              <a:t>LM-DS </a:t>
            </a:r>
            <a:r>
              <a:rPr lang="en-US" altLang="zh-CN" sz="900" dirty="0" smtClean="0">
                <a:solidFill>
                  <a:schemeClr val="bg1"/>
                </a:solidFill>
              </a:rPr>
              <a:t>series                     High Luminous </a:t>
            </a:r>
            <a:r>
              <a:rPr lang="en-US" altLang="zh-CN" sz="900" dirty="0">
                <a:solidFill>
                  <a:schemeClr val="bg1"/>
                </a:solidFill>
              </a:rPr>
              <a:t>efficiency</a:t>
            </a:r>
            <a:endParaRPr lang="zh-CN" altLang="en-US" sz="900" dirty="0">
              <a:solidFill>
                <a:schemeClr val="bg1"/>
              </a:solidFill>
            </a:endParaRPr>
          </a:p>
        </p:txBody>
      </p:sp>
      <p:pic>
        <p:nvPicPr>
          <p:cNvPr id="25"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925911" y="4510336"/>
            <a:ext cx="844333" cy="80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TextBox 25"/>
          <p:cNvSpPr txBox="1"/>
          <p:nvPr/>
        </p:nvSpPr>
        <p:spPr>
          <a:xfrm>
            <a:off x="8868247" y="5402695"/>
            <a:ext cx="1808840" cy="415498"/>
          </a:xfrm>
          <a:prstGeom prst="rect">
            <a:avLst/>
          </a:prstGeom>
          <a:noFill/>
        </p:spPr>
        <p:txBody>
          <a:bodyPr wrap="square" rtlCol="0">
            <a:spAutoFit/>
          </a:bodyPr>
          <a:lstStyle/>
          <a:p>
            <a:r>
              <a:rPr lang="en-US" altLang="zh-CN" sz="1200" dirty="0" smtClean="0">
                <a:solidFill>
                  <a:schemeClr val="bg1"/>
                </a:solidFill>
              </a:rPr>
              <a:t>LH-RGBWW Series</a:t>
            </a:r>
          </a:p>
          <a:p>
            <a:r>
              <a:rPr lang="en-US" altLang="zh-CN" sz="900" dirty="0">
                <a:solidFill>
                  <a:schemeClr val="bg1"/>
                </a:solidFill>
              </a:rPr>
              <a:t>RGBWW Five-way dimming</a:t>
            </a:r>
            <a:endParaRPr lang="zh-CN" altLang="en-US" sz="900" dirty="0">
              <a:solidFill>
                <a:schemeClr val="bg1"/>
              </a:solidFill>
            </a:endParaRPr>
          </a:p>
        </p:txBody>
      </p:sp>
      <p:pic>
        <p:nvPicPr>
          <p:cNvPr id="27"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2009" y="4078598"/>
            <a:ext cx="2267283" cy="1726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313162" y="4308872"/>
            <a:ext cx="1043191" cy="10423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29" name="TextBox 28"/>
          <p:cNvSpPr txBox="1"/>
          <p:nvPr/>
        </p:nvSpPr>
        <p:spPr>
          <a:xfrm>
            <a:off x="3504892" y="5472063"/>
            <a:ext cx="2320610" cy="323165"/>
          </a:xfrm>
          <a:prstGeom prst="rect">
            <a:avLst/>
          </a:prstGeom>
          <a:noFill/>
        </p:spPr>
        <p:txBody>
          <a:bodyPr wrap="square" rtlCol="0">
            <a:spAutoFit/>
          </a:bodyPr>
          <a:lstStyle/>
          <a:p>
            <a:r>
              <a:rPr lang="en-US" altLang="zh-CN" sz="1500" dirty="0">
                <a:solidFill>
                  <a:schemeClr val="bg1"/>
                </a:solidFill>
              </a:rPr>
              <a:t>Spot </a:t>
            </a:r>
            <a:r>
              <a:rPr lang="en-US" altLang="zh-CN" sz="1500" dirty="0" smtClean="0">
                <a:solidFill>
                  <a:schemeClr val="bg1"/>
                </a:solidFill>
              </a:rPr>
              <a:t>light  Floor lamp</a:t>
            </a:r>
            <a:r>
              <a:rPr lang="zh-CN" altLang="en-US" sz="1500" dirty="0" smtClean="0">
                <a:solidFill>
                  <a:schemeClr val="bg1"/>
                </a:solidFill>
              </a:rPr>
              <a:t>             </a:t>
            </a:r>
            <a:endParaRPr lang="zh-CN" altLang="en-US" sz="1500" dirty="0">
              <a:solidFill>
                <a:schemeClr val="bg1"/>
              </a:solidFill>
            </a:endParaRPr>
          </a:p>
        </p:txBody>
      </p:sp>
      <p:pic>
        <p:nvPicPr>
          <p:cNvPr id="30" name="Picture 1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43808" y="1684826"/>
            <a:ext cx="2267283" cy="1601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1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387529" y="2050954"/>
            <a:ext cx="894459" cy="10418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32" name="Picture 1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46300" y="2041194"/>
            <a:ext cx="1081437" cy="10418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33" name="TextBox 32"/>
          <p:cNvSpPr txBox="1"/>
          <p:nvPr/>
        </p:nvSpPr>
        <p:spPr>
          <a:xfrm>
            <a:off x="3407849" y="3119111"/>
            <a:ext cx="2366854" cy="323165"/>
          </a:xfrm>
          <a:prstGeom prst="rect">
            <a:avLst/>
          </a:prstGeom>
          <a:noFill/>
        </p:spPr>
        <p:txBody>
          <a:bodyPr wrap="square" rtlCol="0">
            <a:spAutoFit/>
          </a:bodyPr>
          <a:lstStyle/>
          <a:p>
            <a:r>
              <a:rPr lang="en-US" altLang="zh-CN" sz="1500" dirty="0" smtClean="0">
                <a:solidFill>
                  <a:schemeClr val="bg1"/>
                </a:solidFill>
              </a:rPr>
              <a:t>Track lamp</a:t>
            </a:r>
            <a:r>
              <a:rPr lang="zh-CN" altLang="en-US" sz="1500" dirty="0" smtClean="0">
                <a:solidFill>
                  <a:schemeClr val="bg1"/>
                </a:solidFill>
              </a:rPr>
              <a:t>      </a:t>
            </a:r>
            <a:r>
              <a:rPr lang="en-US" altLang="zh-CN" sz="1500" dirty="0" smtClean="0">
                <a:solidFill>
                  <a:schemeClr val="bg1"/>
                </a:solidFill>
              </a:rPr>
              <a:t>Spot light</a:t>
            </a:r>
            <a:endParaRPr lang="zh-CN" altLang="en-US" sz="1500" dirty="0">
              <a:solidFill>
                <a:schemeClr val="bg1"/>
              </a:solidFill>
            </a:endParaRPr>
          </a:p>
        </p:txBody>
      </p:sp>
      <p:pic>
        <p:nvPicPr>
          <p:cNvPr id="35" name="Picture 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05673" y="4298711"/>
            <a:ext cx="1221460" cy="10423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cxnSp>
        <p:nvCxnSpPr>
          <p:cNvPr id="36" name="直接连接符 35"/>
          <p:cNvCxnSpPr/>
          <p:nvPr/>
        </p:nvCxnSpPr>
        <p:spPr>
          <a:xfrm>
            <a:off x="1015812" y="5807944"/>
            <a:ext cx="10687498"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文本框 2"/>
          <p:cNvSpPr txBox="1"/>
          <p:nvPr/>
        </p:nvSpPr>
        <p:spPr>
          <a:xfrm>
            <a:off x="221615" y="165100"/>
            <a:ext cx="2255367" cy="474980"/>
          </a:xfrm>
          <a:prstGeom prst="rect">
            <a:avLst/>
          </a:prstGeom>
          <a:gradFill flip="none" rotWithShape="1">
            <a:gsLst>
              <a:gs pos="0">
                <a:schemeClr val="accent1"/>
              </a:gs>
              <a:gs pos="100000">
                <a:schemeClr val="accent1">
                  <a:alpha val="0"/>
                </a:schemeClr>
              </a:gs>
            </a:gsLst>
            <a:lin ang="0" scaled="1"/>
            <a:tileRect/>
          </a:gradFill>
        </p:spPr>
        <p:txBody>
          <a:bodyPr wrap="none" lIns="170640" tIns="45720" rIns="156240" bIns="45720" rtlCol="0" anchor="ctr">
            <a:noAutofit/>
          </a:bodyPr>
          <a:lstStyle/>
          <a:p>
            <a:r>
              <a:rPr lang="en-US" altLang="zh-CN" sz="2400" dirty="0" smtClean="0">
                <a:solidFill>
                  <a:schemeClr val="bg1"/>
                </a:solidFill>
                <a:latin typeface="微软雅黑" panose="020B0503020204020204" pitchFamily="34" charset="-122"/>
                <a:ea typeface="微软雅黑" panose="020B0503020204020204" pitchFamily="34" charset="-122"/>
              </a:rPr>
              <a:t>COB LED</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8652634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4" cstate="print"/>
          <a:srcRect/>
          <a:stretch>
            <a:fillRect/>
          </a:stretch>
        </p:blipFill>
        <p:spPr bwMode="auto">
          <a:xfrm>
            <a:off x="644610" y="1920993"/>
            <a:ext cx="776277" cy="746420"/>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a:stretch>
            <a:fillRect/>
          </a:stretch>
        </p:blipFill>
        <p:spPr bwMode="auto">
          <a:xfrm>
            <a:off x="1545876" y="1739509"/>
            <a:ext cx="950353" cy="927904"/>
          </a:xfrm>
          <a:prstGeom prst="rect">
            <a:avLst/>
          </a:prstGeom>
          <a:noFill/>
          <a:ln w="9525">
            <a:noFill/>
            <a:miter lim="800000"/>
            <a:headEnd/>
            <a:tailEnd/>
          </a:ln>
        </p:spPr>
      </p:pic>
      <p:pic>
        <p:nvPicPr>
          <p:cNvPr id="8" name="Picture 3"/>
          <p:cNvPicPr>
            <a:picLocks noChangeAspect="1" noChangeArrowheads="1"/>
          </p:cNvPicPr>
          <p:nvPr/>
        </p:nvPicPr>
        <p:blipFill>
          <a:blip r:embed="rId6" cstate="print"/>
          <a:srcRect/>
          <a:stretch>
            <a:fillRect/>
          </a:stretch>
        </p:blipFill>
        <p:spPr bwMode="auto">
          <a:xfrm>
            <a:off x="2667137" y="1589178"/>
            <a:ext cx="1085376" cy="1078235"/>
          </a:xfrm>
          <a:prstGeom prst="rect">
            <a:avLst/>
          </a:prstGeom>
          <a:noFill/>
          <a:ln w="9525">
            <a:noFill/>
            <a:miter lim="800000"/>
            <a:headEnd/>
            <a:tailEnd/>
          </a:ln>
        </p:spPr>
      </p:pic>
      <p:sp>
        <p:nvSpPr>
          <p:cNvPr id="11" name="Rectangle 7"/>
          <p:cNvSpPr>
            <a:spLocks noChangeArrowheads="1"/>
          </p:cNvSpPr>
          <p:nvPr/>
        </p:nvSpPr>
        <p:spPr bwMode="auto">
          <a:xfrm>
            <a:off x="3984606" y="1257148"/>
            <a:ext cx="7962415" cy="182357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fontAlgn="base" hangingPunct="0">
              <a:lnSpc>
                <a:spcPct val="150000"/>
              </a:lnSpc>
              <a:spcBef>
                <a:spcPct val="0"/>
              </a:spcBef>
              <a:spcAft>
                <a:spcPct val="0"/>
              </a:spcAft>
            </a:pPr>
            <a:r>
              <a:rPr lang="en-US" altLang="zh-CN" sz="1500" b="1" dirty="0">
                <a:solidFill>
                  <a:schemeClr val="bg1"/>
                </a:solidFill>
                <a:latin typeface="微软雅黑" panose="020B0503020204020204" pitchFamily="34" charset="-122"/>
                <a:ea typeface="微软雅黑" panose="020B0503020204020204" pitchFamily="34" charset="-122"/>
              </a:rPr>
              <a:t>P</a:t>
            </a:r>
            <a:r>
              <a:rPr lang="en-US" altLang="zh-CN" sz="1500" b="1" dirty="0" smtClean="0">
                <a:solidFill>
                  <a:schemeClr val="bg1"/>
                </a:solidFill>
                <a:latin typeface="微软雅黑" panose="020B0503020204020204" pitchFamily="34" charset="-122"/>
                <a:ea typeface="微软雅黑" panose="020B0503020204020204" pitchFamily="34" charset="-122"/>
              </a:rPr>
              <a:t>roduct </a:t>
            </a:r>
            <a:r>
              <a:rPr lang="en-US" altLang="zh-CN" sz="1500" b="1" dirty="0">
                <a:solidFill>
                  <a:schemeClr val="bg1"/>
                </a:solidFill>
                <a:latin typeface="微软雅黑" panose="020B0503020204020204" pitchFamily="34" charset="-122"/>
                <a:ea typeface="微软雅黑" panose="020B0503020204020204" pitchFamily="34" charset="-122"/>
              </a:rPr>
              <a:t>feature</a:t>
            </a:r>
          </a:p>
          <a:p>
            <a:pPr lvl="0" eaLnBrk="0" fontAlgn="base" hangingPunct="0">
              <a:lnSpc>
                <a:spcPct val="150000"/>
              </a:lnSpc>
              <a:spcBef>
                <a:spcPct val="0"/>
              </a:spcBef>
              <a:spcAft>
                <a:spcPct val="0"/>
              </a:spcAft>
            </a:pPr>
            <a:r>
              <a:rPr kumimoji="0" lang="en-US" altLang="zh-CN" sz="15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cs typeface="Times New Roman" pitchFamily="18" charset="0"/>
              </a:rPr>
              <a:t>1</a:t>
            </a:r>
            <a:r>
              <a:rPr lang="zh-CN" altLang="en-US" sz="1500" dirty="0" smtClean="0">
                <a:solidFill>
                  <a:schemeClr val="bg1"/>
                </a:solidFill>
                <a:latin typeface="微软雅黑" panose="020B0503020204020204" pitchFamily="34" charset="-122"/>
                <a:ea typeface="微软雅黑" panose="020B0503020204020204" pitchFamily="34" charset="-122"/>
                <a:cs typeface="Times New Roman" pitchFamily="18" charset="0"/>
              </a:rPr>
              <a:t>、</a:t>
            </a:r>
            <a:r>
              <a:rPr lang="en-US" altLang="zh-CN" sz="1500" dirty="0">
                <a:solidFill>
                  <a:schemeClr val="bg1"/>
                </a:solidFill>
                <a:latin typeface="微软雅黑" panose="020B0503020204020204" pitchFamily="34" charset="-122"/>
                <a:ea typeface="微软雅黑" panose="020B0503020204020204" pitchFamily="34" charset="-122"/>
                <a:cs typeface="Times New Roman" pitchFamily="18" charset="0"/>
              </a:rPr>
              <a:t> High reliability, </a:t>
            </a:r>
            <a:r>
              <a:rPr lang="en-US" altLang="zh-CN" sz="1500" dirty="0" smtClean="0">
                <a:solidFill>
                  <a:schemeClr val="bg1"/>
                </a:solidFill>
                <a:latin typeface="微软雅黑" panose="020B0503020204020204" pitchFamily="34" charset="-122"/>
                <a:ea typeface="微软雅黑" panose="020B0503020204020204" pitchFamily="34" charset="-122"/>
                <a:cs typeface="Times New Roman" pitchFamily="18" charset="0"/>
              </a:rPr>
              <a:t> Pass 10000 </a:t>
            </a:r>
            <a:r>
              <a:rPr lang="en-US" altLang="zh-CN" sz="1500" dirty="0">
                <a:solidFill>
                  <a:schemeClr val="bg1"/>
                </a:solidFill>
                <a:latin typeface="微软雅黑" panose="020B0503020204020204" pitchFamily="34" charset="-122"/>
                <a:ea typeface="微软雅黑" panose="020B0503020204020204" pitchFamily="34" charset="-122"/>
                <a:cs typeface="Times New Roman" pitchFamily="18" charset="0"/>
              </a:rPr>
              <a:t>hours LM-80 test, TM-21 life expectancy L70 &gt; </a:t>
            </a:r>
            <a:r>
              <a:rPr lang="en-US" altLang="zh-CN" sz="1500" dirty="0" smtClean="0">
                <a:solidFill>
                  <a:schemeClr val="bg1"/>
                </a:solidFill>
                <a:latin typeface="微软雅黑" panose="020B0503020204020204" pitchFamily="34" charset="-122"/>
                <a:ea typeface="微软雅黑" panose="020B0503020204020204" pitchFamily="34" charset="-122"/>
                <a:cs typeface="Times New Roman" pitchFamily="18" charset="0"/>
              </a:rPr>
              <a:t> 6000hours </a:t>
            </a:r>
            <a:r>
              <a:rPr kumimoji="0" lang="zh-CN" altLang="en-US" sz="15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cs typeface="Times New Roman" pitchFamily="18" charset="0"/>
              </a:rPr>
              <a:t>；</a:t>
            </a:r>
            <a:endParaRPr kumimoji="0" lang="zh-CN" altLang="en-US" sz="15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cs typeface="宋体" pitchFamily="2" charset="-122"/>
            </a:endParaRPr>
          </a:p>
          <a:p>
            <a:pPr lvl="0" eaLnBrk="0" fontAlgn="base" hangingPunct="0">
              <a:lnSpc>
                <a:spcPct val="150000"/>
              </a:lnSpc>
              <a:spcBef>
                <a:spcPct val="0"/>
              </a:spcBef>
              <a:spcAft>
                <a:spcPct val="0"/>
              </a:spcAft>
            </a:pPr>
            <a:r>
              <a:rPr lang="en-US" altLang="zh-CN" sz="1500" dirty="0" smtClean="0">
                <a:solidFill>
                  <a:schemeClr val="bg1"/>
                </a:solidFill>
                <a:latin typeface="微软雅黑" panose="020B0503020204020204" pitchFamily="34" charset="-122"/>
                <a:ea typeface="微软雅黑" panose="020B0503020204020204" pitchFamily="34" charset="-122"/>
                <a:cs typeface="Times New Roman" pitchFamily="18" charset="0"/>
              </a:rPr>
              <a:t>2</a:t>
            </a:r>
            <a:r>
              <a:rPr lang="zh-CN" altLang="en-US" sz="1500" dirty="0" smtClean="0">
                <a:solidFill>
                  <a:schemeClr val="bg1"/>
                </a:solidFill>
                <a:latin typeface="微软雅黑" panose="020B0503020204020204" pitchFamily="34" charset="-122"/>
                <a:ea typeface="微软雅黑" panose="020B0503020204020204" pitchFamily="34" charset="-122"/>
                <a:cs typeface="Times New Roman" pitchFamily="18" charset="0"/>
              </a:rPr>
              <a:t>、</a:t>
            </a:r>
            <a:r>
              <a:rPr lang="en-US" altLang="zh-CN" sz="1500" dirty="0">
                <a:solidFill>
                  <a:schemeClr val="bg1"/>
                </a:solidFill>
                <a:latin typeface="微软雅黑" panose="020B0503020204020204" pitchFamily="34" charset="-122"/>
                <a:ea typeface="微软雅黑" panose="020B0503020204020204" pitchFamily="34" charset="-122"/>
                <a:cs typeface="Times New Roman" pitchFamily="18" charset="0"/>
              </a:rPr>
              <a:t> Size, luminous area can be compatible with the general market lamp fittings </a:t>
            </a:r>
            <a:r>
              <a:rPr lang="zh-CN" altLang="en-US" sz="1500" dirty="0" smtClean="0">
                <a:solidFill>
                  <a:schemeClr val="bg1"/>
                </a:solidFill>
                <a:latin typeface="微软雅黑" panose="020B0503020204020204" pitchFamily="34" charset="-122"/>
                <a:ea typeface="微软雅黑" panose="020B0503020204020204" pitchFamily="34" charset="-122"/>
                <a:cs typeface="Times New Roman" pitchFamily="18" charset="0"/>
              </a:rPr>
              <a:t>；</a:t>
            </a:r>
            <a:endParaRPr kumimoji="0" lang="zh-CN" altLang="en-US" sz="15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cs typeface="Times New Roman" pitchFamily="18" charset="0"/>
            </a:endParaRPr>
          </a:p>
          <a:p>
            <a:pPr lvl="0" eaLnBrk="0" fontAlgn="base" hangingPunct="0">
              <a:lnSpc>
                <a:spcPct val="150000"/>
              </a:lnSpc>
              <a:spcBef>
                <a:spcPct val="0"/>
              </a:spcBef>
              <a:spcAft>
                <a:spcPct val="0"/>
              </a:spcAft>
            </a:pPr>
            <a:r>
              <a:rPr lang="en-US" altLang="zh-CN" sz="1500" dirty="0" smtClean="0">
                <a:solidFill>
                  <a:schemeClr val="bg1"/>
                </a:solidFill>
                <a:latin typeface="微软雅黑" panose="020B0503020204020204" pitchFamily="34" charset="-122"/>
                <a:ea typeface="微软雅黑" panose="020B0503020204020204" pitchFamily="34" charset="-122"/>
                <a:cs typeface="Times New Roman" pitchFamily="18" charset="0"/>
              </a:rPr>
              <a:t>3</a:t>
            </a:r>
            <a:r>
              <a:rPr lang="zh-CN" altLang="en-US" sz="1500" dirty="0" smtClean="0">
                <a:solidFill>
                  <a:schemeClr val="bg1"/>
                </a:solidFill>
                <a:latin typeface="微软雅黑" panose="020B0503020204020204" pitchFamily="34" charset="-122"/>
                <a:ea typeface="微软雅黑" panose="020B0503020204020204" pitchFamily="34" charset="-122"/>
                <a:cs typeface="Times New Roman" pitchFamily="18" charset="0"/>
              </a:rPr>
              <a:t>、</a:t>
            </a:r>
            <a:r>
              <a:rPr lang="en-US" altLang="zh-CN" sz="1500" dirty="0">
                <a:solidFill>
                  <a:schemeClr val="bg1"/>
                </a:solidFill>
                <a:latin typeface="微软雅黑" panose="020B0503020204020204" pitchFamily="34" charset="-122"/>
                <a:ea typeface="微软雅黑" panose="020B0503020204020204" pitchFamily="34" charset="-122"/>
                <a:cs typeface="Times New Roman" pitchFamily="18" charset="0"/>
              </a:rPr>
              <a:t> Good color consistency, </a:t>
            </a:r>
            <a:r>
              <a:rPr lang="en-US" altLang="zh-CN" sz="1500" dirty="0" smtClean="0">
                <a:solidFill>
                  <a:schemeClr val="bg1"/>
                </a:solidFill>
                <a:latin typeface="微软雅黑" panose="020B0503020204020204" pitchFamily="34" charset="-122"/>
                <a:ea typeface="微软雅黑" panose="020B0503020204020204" pitchFamily="34" charset="-122"/>
                <a:cs typeface="Times New Roman" pitchFamily="18" charset="0"/>
              </a:rPr>
              <a:t> 3 </a:t>
            </a:r>
            <a:r>
              <a:rPr lang="en-US" altLang="zh-CN" sz="1500" dirty="0">
                <a:solidFill>
                  <a:schemeClr val="bg1"/>
                </a:solidFill>
                <a:latin typeface="微软雅黑" panose="020B0503020204020204" pitchFamily="34" charset="-122"/>
                <a:ea typeface="微软雅黑" panose="020B0503020204020204" pitchFamily="34" charset="-122"/>
                <a:cs typeface="Times New Roman" pitchFamily="18" charset="0"/>
              </a:rPr>
              <a:t>- </a:t>
            </a:r>
            <a:r>
              <a:rPr lang="en-US" altLang="zh-CN" sz="1500" dirty="0" smtClean="0">
                <a:solidFill>
                  <a:schemeClr val="bg1"/>
                </a:solidFill>
                <a:latin typeface="微软雅黑" panose="020B0503020204020204" pitchFamily="34" charset="-122"/>
                <a:ea typeface="微软雅黑" panose="020B0503020204020204" pitchFamily="34" charset="-122"/>
                <a:cs typeface="Times New Roman" pitchFamily="18" charset="0"/>
              </a:rPr>
              <a:t>Step </a:t>
            </a:r>
            <a:r>
              <a:rPr lang="en-US" altLang="zh-CN" sz="1500" dirty="0">
                <a:solidFill>
                  <a:schemeClr val="bg1"/>
                </a:solidFill>
                <a:latin typeface="微软雅黑" panose="020B0503020204020204" pitchFamily="34" charset="-122"/>
                <a:ea typeface="微软雅黑" panose="020B0503020204020204" pitchFamily="34" charset="-122"/>
                <a:cs typeface="Times New Roman" pitchFamily="18" charset="0"/>
              </a:rPr>
              <a:t>McAdam ellipse sorting .</a:t>
            </a:r>
            <a:r>
              <a:rPr kumimoji="0" lang="zh-CN" altLang="en-US" sz="15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cs typeface="宋体" pitchFamily="2" charset="-122"/>
              </a:rPr>
              <a:t> </a:t>
            </a:r>
          </a:p>
        </p:txBody>
      </p:sp>
      <p:graphicFrame>
        <p:nvGraphicFramePr>
          <p:cNvPr id="12" name="表格 11">
            <a:extLst>
              <a:ext uri="{FF2B5EF4-FFF2-40B4-BE49-F238E27FC236}">
                <a16:creationId xmlns:a16="http://schemas.microsoft.com/office/drawing/2014/main" xmlns="" id="{0B1AAD23-0163-A29D-7C55-9C8E2E73BB8F}"/>
              </a:ext>
            </a:extLst>
          </p:cNvPr>
          <p:cNvGraphicFramePr>
            <a:graphicFrameLocks noGrp="1"/>
          </p:cNvGraphicFramePr>
          <p:nvPr>
            <p:custDataLst>
              <p:tags r:id="rId1"/>
            </p:custDataLst>
            <p:extLst>
              <p:ext uri="{D42A27DB-BD31-4B8C-83A1-F6EECF244321}">
                <p14:modId xmlns:p14="http://schemas.microsoft.com/office/powerpoint/2010/main" val="3080022699"/>
              </p:ext>
            </p:extLst>
          </p:nvPr>
        </p:nvGraphicFramePr>
        <p:xfrm>
          <a:off x="565419" y="3247401"/>
          <a:ext cx="11067781" cy="2520090"/>
        </p:xfrm>
        <a:graphic>
          <a:graphicData uri="http://schemas.openxmlformats.org/drawingml/2006/table">
            <a:tbl>
              <a:tblPr firstRow="1">
                <a:tableStyleId>{5C22544A-7EE6-4342-B048-85BDC9FD1C3A}</a:tableStyleId>
              </a:tblPr>
              <a:tblGrid>
                <a:gridCol w="1870005">
                  <a:extLst>
                    <a:ext uri="{9D8B030D-6E8A-4147-A177-3AD203B41FA5}">
                      <a16:colId xmlns:a16="http://schemas.microsoft.com/office/drawing/2014/main" xmlns="" val="20001"/>
                    </a:ext>
                  </a:extLst>
                </a:gridCol>
                <a:gridCol w="1870005"/>
                <a:gridCol w="1237432">
                  <a:extLst>
                    <a:ext uri="{9D8B030D-6E8A-4147-A177-3AD203B41FA5}">
                      <a16:colId xmlns:a16="http://schemas.microsoft.com/office/drawing/2014/main" xmlns="" val="20002"/>
                    </a:ext>
                  </a:extLst>
                </a:gridCol>
                <a:gridCol w="1403657">
                  <a:extLst>
                    <a:ext uri="{9D8B030D-6E8A-4147-A177-3AD203B41FA5}">
                      <a16:colId xmlns:a16="http://schemas.microsoft.com/office/drawing/2014/main" xmlns="" val="20003"/>
                    </a:ext>
                  </a:extLst>
                </a:gridCol>
                <a:gridCol w="1403657">
                  <a:extLst>
                    <a:ext uri="{9D8B030D-6E8A-4147-A177-3AD203B41FA5}">
                      <a16:colId xmlns:a16="http://schemas.microsoft.com/office/drawing/2014/main" xmlns="" val="20005"/>
                    </a:ext>
                  </a:extLst>
                </a:gridCol>
                <a:gridCol w="956385"/>
                <a:gridCol w="812800">
                  <a:extLst>
                    <a:ext uri="{9D8B030D-6E8A-4147-A177-3AD203B41FA5}">
                      <a16:colId xmlns:a16="http://schemas.microsoft.com/office/drawing/2014/main" xmlns="" val="20007"/>
                    </a:ext>
                  </a:extLst>
                </a:gridCol>
                <a:gridCol w="1513840">
                  <a:extLst>
                    <a:ext uri="{9D8B030D-6E8A-4147-A177-3AD203B41FA5}">
                      <a16:colId xmlns:a16="http://schemas.microsoft.com/office/drawing/2014/main" xmlns="" val="20008"/>
                    </a:ext>
                  </a:extLst>
                </a:gridCol>
              </a:tblGrid>
              <a:tr h="647522">
                <a:tc>
                  <a:txBody>
                    <a:bodyPr/>
                    <a:lstStyle/>
                    <a:p>
                      <a:pPr algn="ctr" fontAlgn="ctr"/>
                      <a:r>
                        <a:rPr lang="zh-CN" altLang="en-US" sz="1400" b="0" u="none" strike="noStrike" dirty="0" smtClean="0"/>
                        <a:t> </a:t>
                      </a:r>
                      <a:r>
                        <a:rPr lang="zh-CN" altLang="en-US" sz="1400" b="0" u="none" strike="noStrike" dirty="0"/>
                        <a:t/>
                      </a:r>
                      <a:br>
                        <a:rPr lang="zh-CN" altLang="en-US" sz="1400" b="0" u="none" strike="noStrike" dirty="0"/>
                      </a:br>
                      <a:r>
                        <a:rPr lang="en-US" sz="1400" b="0" u="none" strike="noStrike" dirty="0"/>
                        <a:t>Product Type</a:t>
                      </a:r>
                      <a:endParaRPr lang="en-US" sz="1400" b="0" i="0" u="none" strike="noStrike" dirty="0">
                        <a:solidFill>
                          <a:schemeClr val="bg1"/>
                        </a:solidFill>
                        <a:latin typeface="宋体" panose="02010600030101010101" pitchFamily="2" charset="-122"/>
                      </a:endParaRPr>
                    </a:p>
                  </a:txBody>
                  <a:tcPr marL="0" marR="0" marT="0" marB="0" anchor="ctr"/>
                </a:tc>
                <a:tc>
                  <a:txBody>
                    <a:bodyPr/>
                    <a:lstStyle/>
                    <a:p>
                      <a:pPr algn="ctr" fontAlgn="ctr"/>
                      <a:r>
                        <a:rPr lang="zh-CN" altLang="en-US" sz="1400" b="0" u="none" strike="noStrike" dirty="0" smtClean="0"/>
                        <a:t> </a:t>
                      </a:r>
                      <a:r>
                        <a:rPr lang="zh-CN" altLang="en-US" sz="1400" b="0" u="none" strike="noStrike" dirty="0"/>
                        <a:t/>
                      </a:r>
                      <a:br>
                        <a:rPr lang="zh-CN" altLang="en-US" sz="1400" b="0" u="none" strike="noStrike" dirty="0"/>
                      </a:br>
                      <a:r>
                        <a:rPr lang="en-US" sz="1400" b="0" u="none" strike="noStrike" dirty="0"/>
                        <a:t>Dimensions</a:t>
                      </a:r>
                      <a:endParaRPr lang="en-US" sz="1400" b="0" i="0" u="none" strike="noStrike" dirty="0">
                        <a:solidFill>
                          <a:schemeClr val="bg1"/>
                        </a:solidFill>
                        <a:latin typeface="微软雅黑" panose="020B0503020204020204" pitchFamily="34" charset="-122"/>
                      </a:endParaRPr>
                    </a:p>
                  </a:txBody>
                  <a:tcPr marL="0" marR="0" marT="0" marB="0" anchor="ctr"/>
                </a:tc>
                <a:tc>
                  <a:txBody>
                    <a:bodyPr/>
                    <a:lstStyle/>
                    <a:p>
                      <a:pPr algn="ctr" fontAlgn="ctr"/>
                      <a:r>
                        <a:rPr lang="en-US" altLang="zh-CN" sz="1400" b="0" u="none" strike="noStrike" dirty="0" smtClean="0"/>
                        <a:t> </a:t>
                      </a:r>
                      <a:r>
                        <a:rPr lang="en-US" sz="1400" b="0" u="none" strike="noStrike" dirty="0"/>
                        <a:t/>
                      </a:r>
                      <a:br>
                        <a:rPr lang="en-US" sz="1400" b="0" u="none" strike="noStrike" dirty="0"/>
                      </a:br>
                      <a:r>
                        <a:rPr lang="en-US" sz="1400" b="0" u="none" strike="noStrike" dirty="0"/>
                        <a:t>Rated </a:t>
                      </a:r>
                      <a:r>
                        <a:rPr lang="en-US" sz="1400" b="0" u="none" strike="noStrike" dirty="0" smtClean="0"/>
                        <a:t>Current/</a:t>
                      </a:r>
                      <a:r>
                        <a:rPr lang="en-US" altLang="zh-CN" sz="1400" b="0" u="none" strike="noStrike" dirty="0" smtClean="0"/>
                        <a:t>mA</a:t>
                      </a:r>
                      <a:endParaRPr lang="en-US" sz="1400" b="0" i="0" u="none" strike="noStrike" dirty="0">
                        <a:solidFill>
                          <a:schemeClr val="bg1"/>
                        </a:solidFill>
                        <a:latin typeface="宋体" panose="02010600030101010101" pitchFamily="2" charset="-122"/>
                      </a:endParaRPr>
                    </a:p>
                  </a:txBody>
                  <a:tcPr marL="0" marR="0" marT="0" marB="0" anchor="ctr"/>
                </a:tc>
                <a:tc>
                  <a:txBody>
                    <a:bodyPr/>
                    <a:lstStyle/>
                    <a:p>
                      <a:pPr algn="ctr" fontAlgn="ctr"/>
                      <a:r>
                        <a:rPr lang="en-US" altLang="zh-CN" sz="1400" b="0" u="none" strike="noStrike" dirty="0" smtClean="0"/>
                        <a:t> </a:t>
                      </a:r>
                      <a:r>
                        <a:rPr lang="en-US" sz="1400" b="0" u="none" strike="noStrike" dirty="0" smtClean="0"/>
                        <a:t>Standard </a:t>
                      </a:r>
                      <a:r>
                        <a:rPr lang="en-US" sz="1400" b="0" u="none" strike="noStrike" dirty="0"/>
                        <a:t>voltage/V</a:t>
                      </a:r>
                      <a:endParaRPr lang="en-US" sz="1400" b="0" i="0" u="none" strike="noStrike" dirty="0">
                        <a:solidFill>
                          <a:schemeClr val="bg1"/>
                        </a:solidFill>
                        <a:latin typeface="宋体" panose="02010600030101010101" pitchFamily="2" charset="-122"/>
                      </a:endParaRPr>
                    </a:p>
                  </a:txBody>
                  <a:tcPr marL="0" marR="0" marT="0" marB="0" anchor="ctr"/>
                </a:tc>
                <a:tc>
                  <a:txBody>
                    <a:bodyPr/>
                    <a:lstStyle/>
                    <a:p>
                      <a:pPr algn="ctr" fontAlgn="ctr"/>
                      <a:r>
                        <a:rPr lang="en-US" altLang="zh-CN" sz="1400" b="0" u="none" strike="noStrike" dirty="0" smtClean="0"/>
                        <a:t> </a:t>
                      </a:r>
                      <a:r>
                        <a:rPr lang="en-US" sz="1400" b="0" u="none" strike="noStrike" dirty="0" err="1" smtClean="0"/>
                        <a:t>Typ.efficiency</a:t>
                      </a:r>
                      <a:r>
                        <a:rPr lang="en-US" sz="1400" b="0" u="none" strike="noStrike" dirty="0"/>
                        <a:t/>
                      </a:r>
                      <a:br>
                        <a:rPr lang="en-US" sz="1400" b="0" u="none" strike="noStrike" dirty="0"/>
                      </a:br>
                      <a:r>
                        <a:rPr lang="en-US" sz="1400" b="0" u="none" strike="noStrike" dirty="0"/>
                        <a:t>(lm/w)</a:t>
                      </a:r>
                      <a:endParaRPr lang="en-US" sz="1400" b="0" i="0" u="none" strike="noStrike" dirty="0">
                        <a:solidFill>
                          <a:schemeClr val="bg1"/>
                        </a:solidFill>
                        <a:latin typeface="宋体" panose="02010600030101010101" pitchFamily="2" charset="-122"/>
                      </a:endParaRPr>
                    </a:p>
                  </a:txBody>
                  <a:tcPr marL="0" marR="0" marT="0" marB="0" anchor="ctr"/>
                </a:tc>
                <a:tc>
                  <a:txBody>
                    <a:bodyPr/>
                    <a:lstStyle/>
                    <a:p>
                      <a:pPr algn="ctr" fontAlgn="ctr"/>
                      <a:r>
                        <a:rPr lang="zh-CN" altLang="en-US" sz="1400" b="0" u="none" strike="noStrike" dirty="0" smtClean="0"/>
                        <a:t> </a:t>
                      </a:r>
                      <a:r>
                        <a:rPr lang="en-US" altLang="zh-CN" sz="1400" b="0" u="none" strike="noStrike" dirty="0" smtClean="0"/>
                        <a:t>/</a:t>
                      </a:r>
                      <a:r>
                        <a:rPr lang="en-US" sz="1400" b="0" u="none" strike="noStrike" dirty="0"/>
                        <a:t>Tc</a:t>
                      </a:r>
                      <a:endParaRPr lang="en-US" sz="1400" b="0" i="0" u="none" strike="noStrike" dirty="0">
                        <a:solidFill>
                          <a:schemeClr val="bg1"/>
                        </a:solidFill>
                        <a:latin typeface="宋体" panose="02010600030101010101" pitchFamily="2" charset="-122"/>
                      </a:endParaRPr>
                    </a:p>
                  </a:txBody>
                  <a:tcPr marL="0" marR="0" marT="0" marB="0" anchor="ctr"/>
                </a:tc>
                <a:tc>
                  <a:txBody>
                    <a:bodyPr/>
                    <a:lstStyle/>
                    <a:p>
                      <a:pPr algn="ctr" fontAlgn="ctr"/>
                      <a:r>
                        <a:rPr lang="en-US" altLang="zh-CN" sz="1400" b="0" u="none" strike="noStrike" dirty="0" smtClean="0"/>
                        <a:t> </a:t>
                      </a:r>
                      <a:r>
                        <a:rPr lang="en-US" sz="1400" b="0" u="none" strike="noStrike" dirty="0" smtClean="0"/>
                        <a:t>Ra</a:t>
                      </a:r>
                      <a:endParaRPr lang="en-US" sz="1400" b="0" i="0" u="none" strike="noStrike" dirty="0">
                        <a:solidFill>
                          <a:schemeClr val="bg1"/>
                        </a:solidFill>
                        <a:latin typeface="宋体" panose="02010600030101010101" pitchFamily="2" charset="-122"/>
                      </a:endParaRPr>
                    </a:p>
                  </a:txBody>
                  <a:tcPr marL="0" marR="0" marT="0" marB="0" anchor="ctr"/>
                </a:tc>
                <a:tc>
                  <a:txBody>
                    <a:bodyPr/>
                    <a:lstStyle/>
                    <a:p>
                      <a:pPr algn="ctr" fontAlgn="ctr"/>
                      <a:r>
                        <a:rPr lang="en-US" altLang="zh-CN" sz="1400" b="0" u="none" strike="noStrike" dirty="0" smtClean="0"/>
                        <a:t> </a:t>
                      </a:r>
                      <a:r>
                        <a:rPr lang="en-US" sz="1400" b="0" u="none" strike="noStrike" dirty="0" smtClean="0"/>
                        <a:t>Maximum </a:t>
                      </a:r>
                      <a:r>
                        <a:rPr lang="en-US" sz="1400" b="0" u="none" strike="noStrike" dirty="0"/>
                        <a:t>current/mA</a:t>
                      </a:r>
                      <a:endParaRPr lang="en-US" sz="1400" b="0" i="0" u="none" strike="noStrike" dirty="0">
                        <a:solidFill>
                          <a:schemeClr val="bg1"/>
                        </a:solidFill>
                        <a:latin typeface="宋体" panose="02010600030101010101" pitchFamily="2" charset="-122"/>
                      </a:endParaRPr>
                    </a:p>
                  </a:txBody>
                  <a:tcPr marL="0" marR="0" marT="0" marB="0" anchor="ctr"/>
                </a:tc>
                <a:extLst>
                  <a:ext uri="{0D108BD9-81ED-4DB2-BD59-A6C34878D82A}">
                    <a16:rowId xmlns:a16="http://schemas.microsoft.com/office/drawing/2014/main" xmlns="" val="10000"/>
                  </a:ext>
                </a:extLst>
              </a:tr>
              <a:tr h="629809">
                <a:tc>
                  <a:txBody>
                    <a:bodyPr/>
                    <a:lstStyle/>
                    <a:p>
                      <a:pPr algn="ctr" fontAlgn="ctr"/>
                      <a:r>
                        <a:rPr lang="en-US" altLang="zh-CN" sz="1400" b="0" dirty="0" smtClean="0">
                          <a:sym typeface="+mn-ea"/>
                        </a:rPr>
                        <a:t>LMH02D90W-9B4C12(Ra4)-S</a:t>
                      </a:r>
                      <a:endParaRPr lang="en-US" sz="1400" b="0" i="0" u="none" strike="noStrike" dirty="0">
                        <a:solidFill>
                          <a:schemeClr val="bg1"/>
                        </a:solidFill>
                        <a:latin typeface="宋体" panose="02010600030101010101" pitchFamily="2" charset="-122"/>
                      </a:endParaRPr>
                    </a:p>
                  </a:txBody>
                  <a:tcPr marL="0" marR="0" marT="0" marB="0" anchor="ctr"/>
                </a:tc>
                <a:tc>
                  <a:txBody>
                    <a:bodyPr/>
                    <a:lstStyle/>
                    <a:p>
                      <a:pPr algn="ctr" fontAlgn="ctr"/>
                      <a:r>
                        <a:rPr lang="en-US" sz="1400" b="0" u="none" strike="noStrike" dirty="0" smtClean="0"/>
                        <a:t>13.50×13.50mm</a:t>
                      </a:r>
                      <a:r>
                        <a:rPr lang="en-US" sz="1400" b="0" u="none" strike="noStrike" dirty="0"/>
                        <a:t/>
                      </a:r>
                      <a:br>
                        <a:rPr lang="en-US" sz="1400" b="0" u="none" strike="noStrike" dirty="0"/>
                      </a:br>
                      <a:r>
                        <a:rPr lang="en-US" sz="1400" b="0" u="none" strike="noStrike" dirty="0"/>
                        <a:t>（LES </a:t>
                      </a:r>
                      <a:r>
                        <a:rPr lang="el-GR" sz="1400" b="0" u="none" strike="noStrike" dirty="0"/>
                        <a:t>φ</a:t>
                      </a:r>
                      <a:r>
                        <a:rPr lang="en-US" sz="1400" b="0" u="none" strike="noStrike" dirty="0" smtClean="0"/>
                        <a:t>11.2mm</a:t>
                      </a:r>
                      <a:r>
                        <a:rPr lang="en-US" sz="1400" b="0" u="none" strike="noStrike" dirty="0"/>
                        <a:t>）</a:t>
                      </a:r>
                      <a:endParaRPr lang="en-US" sz="1400" b="0" i="0" u="none" strike="noStrike" dirty="0">
                        <a:solidFill>
                          <a:schemeClr val="bg1"/>
                        </a:solidFill>
                        <a:latin typeface="宋体" panose="02010600030101010101" pitchFamily="2" charset="-122"/>
                      </a:endParaRPr>
                    </a:p>
                  </a:txBody>
                  <a:tcPr marL="0" marR="0" marT="0" marB="0" anchor="ctr"/>
                </a:tc>
                <a:tc>
                  <a:txBody>
                    <a:bodyPr/>
                    <a:lstStyle/>
                    <a:p>
                      <a:pPr algn="ctr" fontAlgn="ctr"/>
                      <a:r>
                        <a:rPr lang="en-US" altLang="zh-CN" sz="1400" b="0" u="none" strike="noStrike" dirty="0" smtClean="0"/>
                        <a:t>360</a:t>
                      </a:r>
                      <a:endParaRPr lang="en-US" altLang="zh-CN" sz="1400" b="0" i="0" u="none" strike="noStrike" dirty="0">
                        <a:solidFill>
                          <a:schemeClr val="bg1"/>
                        </a:solidFill>
                        <a:latin typeface="宋体" panose="02010600030101010101" pitchFamily="2" charset="-122"/>
                      </a:endParaRPr>
                    </a:p>
                  </a:txBody>
                  <a:tcPr marL="0" marR="0" marT="0" marB="0" anchor="ctr"/>
                </a:tc>
                <a:tc>
                  <a:txBody>
                    <a:bodyPr/>
                    <a:lstStyle/>
                    <a:p>
                      <a:pPr algn="ctr" fontAlgn="ctr"/>
                      <a:r>
                        <a:rPr lang="en-US" altLang="zh-CN" sz="1400" b="0" u="none" strike="noStrike" dirty="0" smtClean="0"/>
                        <a:t>35</a:t>
                      </a:r>
                      <a:endParaRPr lang="en-US" altLang="zh-CN" sz="1400" b="0" i="0" u="none" strike="noStrike" dirty="0">
                        <a:solidFill>
                          <a:schemeClr val="bg1"/>
                        </a:solidFill>
                        <a:latin typeface="宋体" panose="02010600030101010101" pitchFamily="2" charset="-122"/>
                      </a:endParaRPr>
                    </a:p>
                  </a:txBody>
                  <a:tcPr marL="0" marR="0" marT="0" marB="0" anchor="ctr"/>
                </a:tc>
                <a:tc>
                  <a:txBody>
                    <a:bodyPr/>
                    <a:lstStyle/>
                    <a:p>
                      <a:pPr algn="ctr" fontAlgn="ctr"/>
                      <a:r>
                        <a:rPr lang="en-US" altLang="zh-CN" sz="1400" b="0" u="none" strike="noStrike" dirty="0" smtClean="0"/>
                        <a:t>130</a:t>
                      </a:r>
                      <a:endParaRPr lang="en-US" altLang="zh-CN" sz="1400" b="0" i="0" u="none" strike="noStrike" dirty="0">
                        <a:solidFill>
                          <a:schemeClr val="bg1"/>
                        </a:solidFill>
                        <a:latin typeface="宋体" panose="02010600030101010101" pitchFamily="2" charset="-122"/>
                      </a:endParaRPr>
                    </a:p>
                  </a:txBody>
                  <a:tcPr marL="0" marR="0" marT="0" marB="0" anchor="ctr"/>
                </a:tc>
                <a:tc>
                  <a:txBody>
                    <a:bodyPr/>
                    <a:lstStyle/>
                    <a:p>
                      <a:pPr algn="ctr" fontAlgn="ctr"/>
                      <a:r>
                        <a:rPr lang="en-US" altLang="zh-CN" sz="1400" b="0" u="none" strike="noStrike" dirty="0" smtClean="0"/>
                        <a:t>3000K</a:t>
                      </a:r>
                      <a:endParaRPr lang="en-US" altLang="zh-CN" sz="1400" b="0" i="0" u="none" strike="noStrike" dirty="0">
                        <a:solidFill>
                          <a:schemeClr val="bg1"/>
                        </a:solidFill>
                        <a:latin typeface="宋体" panose="02010600030101010101" pitchFamily="2" charset="-122"/>
                      </a:endParaRPr>
                    </a:p>
                  </a:txBody>
                  <a:tcPr marL="0" marR="0" marT="0" marB="0" anchor="ctr"/>
                </a:tc>
                <a:tc>
                  <a:txBody>
                    <a:bodyPr/>
                    <a:lstStyle/>
                    <a:p>
                      <a:pPr algn="ctr" fontAlgn="ctr"/>
                      <a:r>
                        <a:rPr lang="en-US" altLang="zh-CN" sz="1400" b="0" u="none" strike="noStrike" dirty="0" smtClean="0"/>
                        <a:t>90</a:t>
                      </a:r>
                      <a:endParaRPr lang="en-US" altLang="zh-CN" sz="1400" b="0" i="0" u="none" strike="noStrike" dirty="0">
                        <a:solidFill>
                          <a:schemeClr val="bg1"/>
                        </a:solidFill>
                        <a:latin typeface="宋体" panose="02010600030101010101" pitchFamily="2" charset="-122"/>
                      </a:endParaRPr>
                    </a:p>
                  </a:txBody>
                  <a:tcPr marL="0" marR="0" marT="0" marB="0" anchor="ctr"/>
                </a:tc>
                <a:tc>
                  <a:txBody>
                    <a:bodyPr/>
                    <a:lstStyle/>
                    <a:p>
                      <a:pPr algn="ctr" fontAlgn="ctr"/>
                      <a:r>
                        <a:rPr lang="en-US" altLang="zh-CN" sz="1400" b="0" u="none" strike="noStrike" dirty="0" smtClean="0"/>
                        <a:t>600</a:t>
                      </a:r>
                      <a:endParaRPr lang="en-US" altLang="zh-CN" sz="1400" b="0" i="0" u="none" strike="noStrike" dirty="0">
                        <a:solidFill>
                          <a:schemeClr val="bg1"/>
                        </a:solidFill>
                        <a:latin typeface="宋体" panose="02010600030101010101" pitchFamily="2" charset="-122"/>
                      </a:endParaRPr>
                    </a:p>
                  </a:txBody>
                  <a:tcPr marL="0" marR="0" marT="0" marB="0" anchor="ctr"/>
                </a:tc>
                <a:extLst>
                  <a:ext uri="{0D108BD9-81ED-4DB2-BD59-A6C34878D82A}">
                    <a16:rowId xmlns:a16="http://schemas.microsoft.com/office/drawing/2014/main" xmlns="" val="10001"/>
                  </a:ext>
                </a:extLst>
              </a:tr>
              <a:tr h="625549">
                <a:tc>
                  <a:txBody>
                    <a:bodyPr/>
                    <a:lstStyle/>
                    <a:p>
                      <a:pPr algn="ctr" fontAlgn="ctr"/>
                      <a:r>
                        <a:rPr lang="en-US" altLang="zh-CN" sz="1400" b="0" dirty="0" smtClean="0">
                          <a:sym typeface="+mn-ea"/>
                        </a:rPr>
                        <a:t>LMH03D90W-20B10C12(Ra4)-S</a:t>
                      </a:r>
                      <a:endParaRPr lang="en-US" altLang="zh-CN" sz="1400" b="0" i="0" u="none" strike="noStrike" dirty="0">
                        <a:solidFill>
                          <a:schemeClr val="bg1"/>
                        </a:solidFill>
                        <a:latin typeface="宋体" panose="02010600030101010101" pitchFamily="2" charset="-122"/>
                      </a:endParaRPr>
                    </a:p>
                  </a:txBody>
                  <a:tcPr marL="0" marR="0" marT="0"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400" b="0" u="none" strike="noStrike" dirty="0" smtClean="0"/>
                        <a:t>19.0×19.0mm</a:t>
                      </a:r>
                      <a:br>
                        <a:rPr lang="en-US" altLang="zh-CN" sz="1400" b="0" u="none" strike="noStrike" dirty="0" smtClean="0"/>
                      </a:br>
                      <a:r>
                        <a:rPr lang="en-US" altLang="zh-CN" sz="1400" b="0" u="none" strike="noStrike" dirty="0" smtClean="0"/>
                        <a:t>（LES </a:t>
                      </a:r>
                      <a:r>
                        <a:rPr lang="el-GR" altLang="zh-CN" sz="1400" b="0" u="none" strike="noStrike" dirty="0" smtClean="0"/>
                        <a:t>φ</a:t>
                      </a:r>
                      <a:r>
                        <a:rPr lang="en-US" altLang="zh-CN" sz="1400" b="0" u="none" strike="noStrike" dirty="0" smtClean="0"/>
                        <a:t>17.0mm）</a:t>
                      </a:r>
                      <a:endParaRPr lang="en-US" altLang="zh-CN" sz="1400" b="0" i="0" u="none" strike="noStrike" dirty="0" smtClean="0">
                        <a:solidFill>
                          <a:schemeClr val="bg1"/>
                        </a:solidFill>
                        <a:latin typeface="宋体" panose="02010600030101010101" pitchFamily="2" charset="-122"/>
                      </a:endParaRPr>
                    </a:p>
                  </a:txBody>
                  <a:tcPr marL="0" marR="0" marT="0" marB="0" anchor="ctr"/>
                </a:tc>
                <a:tc>
                  <a:txBody>
                    <a:bodyPr/>
                    <a:lstStyle/>
                    <a:p>
                      <a:pPr algn="ctr" fontAlgn="ctr"/>
                      <a:r>
                        <a:rPr lang="en-US" altLang="zh-CN" sz="1400" b="0" u="none" strike="noStrike" dirty="0" smtClean="0"/>
                        <a:t>900</a:t>
                      </a:r>
                      <a:endParaRPr lang="en-US" altLang="zh-CN" sz="1400" b="0" i="0" u="none" strike="noStrike" dirty="0">
                        <a:solidFill>
                          <a:schemeClr val="bg1"/>
                        </a:solidFill>
                        <a:latin typeface="宋体" panose="02010600030101010101" pitchFamily="2" charset="-122"/>
                      </a:endParaRPr>
                    </a:p>
                  </a:txBody>
                  <a:tcPr marL="0" marR="0" marT="0" marB="0" anchor="ctr"/>
                </a:tc>
                <a:tc>
                  <a:txBody>
                    <a:bodyPr/>
                    <a:lstStyle/>
                    <a:p>
                      <a:pPr algn="ctr" fontAlgn="ctr"/>
                      <a:r>
                        <a:rPr lang="en-US" altLang="zh-CN" sz="1400" b="0" u="none" strike="noStrike" dirty="0" smtClean="0"/>
                        <a:t>35</a:t>
                      </a:r>
                      <a:endParaRPr lang="en-US" altLang="zh-CN" sz="1400" b="0" i="0" u="none" strike="noStrike" dirty="0">
                        <a:solidFill>
                          <a:schemeClr val="bg1"/>
                        </a:solidFill>
                        <a:latin typeface="宋体" panose="02010600030101010101" pitchFamily="2" charset="-122"/>
                      </a:endParaRPr>
                    </a:p>
                  </a:txBody>
                  <a:tcPr marL="0" marR="0" marT="0" marB="0" anchor="ctr"/>
                </a:tc>
                <a:tc>
                  <a:txBody>
                    <a:bodyPr/>
                    <a:lstStyle/>
                    <a:p>
                      <a:pPr algn="ctr" fontAlgn="ctr"/>
                      <a:r>
                        <a:rPr lang="en-US" altLang="zh-CN" sz="1400" b="0" u="none" strike="noStrike" dirty="0" smtClean="0"/>
                        <a:t>125</a:t>
                      </a:r>
                      <a:endParaRPr lang="en-US" altLang="zh-CN" sz="1400" b="0" i="0" u="none" strike="noStrike" dirty="0">
                        <a:solidFill>
                          <a:schemeClr val="bg1"/>
                        </a:solidFill>
                        <a:latin typeface="宋体" panose="02010600030101010101" pitchFamily="2" charset="-122"/>
                      </a:endParaRPr>
                    </a:p>
                  </a:txBody>
                  <a:tcPr marL="0" marR="0" marT="0" marB="0" anchor="ctr"/>
                </a:tc>
                <a:tc>
                  <a:txBody>
                    <a:bodyPr/>
                    <a:lstStyle/>
                    <a:p>
                      <a:pPr algn="ctr" fontAlgn="ctr"/>
                      <a:r>
                        <a:rPr lang="en-US" altLang="zh-CN" sz="1400" b="0" u="none" strike="noStrike" dirty="0" smtClean="0"/>
                        <a:t>3000K</a:t>
                      </a:r>
                      <a:endParaRPr lang="en-US" altLang="zh-CN" sz="1400" b="0" i="0" u="none" strike="noStrike" dirty="0">
                        <a:solidFill>
                          <a:schemeClr val="bg1"/>
                        </a:solidFill>
                        <a:latin typeface="宋体" panose="02010600030101010101" pitchFamily="2" charset="-122"/>
                      </a:endParaRPr>
                    </a:p>
                  </a:txBody>
                  <a:tcPr marL="0" marR="0" marT="0" marB="0" anchor="ctr"/>
                </a:tc>
                <a:tc>
                  <a:txBody>
                    <a:bodyPr/>
                    <a:lstStyle/>
                    <a:p>
                      <a:pPr algn="ctr" fontAlgn="ctr"/>
                      <a:r>
                        <a:rPr lang="en-US" altLang="zh-CN" sz="1400" b="0" u="none" strike="noStrike" dirty="0" smtClean="0"/>
                        <a:t>90</a:t>
                      </a:r>
                      <a:endParaRPr lang="en-US" altLang="zh-CN" sz="1400" b="0" i="0" u="none" strike="noStrike" dirty="0">
                        <a:solidFill>
                          <a:schemeClr val="bg1"/>
                        </a:solidFill>
                        <a:latin typeface="宋体" panose="02010600030101010101" pitchFamily="2" charset="-122"/>
                      </a:endParaRPr>
                    </a:p>
                  </a:txBody>
                  <a:tcPr marL="0" marR="0" marT="0" marB="0" anchor="ctr"/>
                </a:tc>
                <a:tc>
                  <a:txBody>
                    <a:bodyPr/>
                    <a:lstStyle/>
                    <a:p>
                      <a:pPr algn="ctr" fontAlgn="ctr"/>
                      <a:r>
                        <a:rPr lang="en-US" altLang="zh-CN" sz="1400" b="0" u="none" strike="noStrike" dirty="0" smtClean="0"/>
                        <a:t>1200</a:t>
                      </a:r>
                      <a:endParaRPr lang="en-US" altLang="zh-CN" sz="1400" b="0" i="0" u="none" strike="noStrike" dirty="0">
                        <a:solidFill>
                          <a:schemeClr val="bg1"/>
                        </a:solidFill>
                        <a:latin typeface="宋体" panose="02010600030101010101" pitchFamily="2" charset="-122"/>
                      </a:endParaRPr>
                    </a:p>
                  </a:txBody>
                  <a:tcPr marL="0" marR="0" marT="0" marB="0" anchor="ctr"/>
                </a:tc>
                <a:extLst>
                  <a:ext uri="{0D108BD9-81ED-4DB2-BD59-A6C34878D82A}">
                    <a16:rowId xmlns:a16="http://schemas.microsoft.com/office/drawing/2014/main" xmlns="" val="10003"/>
                  </a:ext>
                </a:extLst>
              </a:tr>
              <a:tr h="617210">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400" b="0" dirty="0" smtClean="0">
                          <a:sym typeface="+mn-ea"/>
                        </a:rPr>
                        <a:t>LMH04D90W-60B18C18(Ra4)-S</a:t>
                      </a:r>
                      <a:endParaRPr lang="en-US" altLang="zh-CN" sz="1400" b="0" i="0" u="none" strike="noStrike" dirty="0" smtClean="0">
                        <a:solidFill>
                          <a:schemeClr val="bg1"/>
                        </a:solidFill>
                        <a:latin typeface="宋体" panose="02010600030101010101" pitchFamily="2" charset="-122"/>
                      </a:endParaRPr>
                    </a:p>
                  </a:txBody>
                  <a:tcPr marL="0" marR="0" marT="0"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400" b="0" u="none" strike="noStrike" dirty="0" smtClean="0"/>
                        <a:t>28.0×28.0mm</a:t>
                      </a:r>
                      <a:br>
                        <a:rPr lang="en-US" altLang="zh-CN" sz="1400" b="0" u="none" strike="noStrike" dirty="0" smtClean="0"/>
                      </a:br>
                      <a:r>
                        <a:rPr lang="en-US" altLang="zh-CN" sz="1400" b="0" u="none" strike="noStrike" dirty="0" smtClean="0"/>
                        <a:t>（LES </a:t>
                      </a:r>
                      <a:r>
                        <a:rPr lang="el-GR" altLang="zh-CN" sz="1400" b="0" u="none" strike="noStrike" dirty="0" smtClean="0"/>
                        <a:t>φ</a:t>
                      </a:r>
                      <a:r>
                        <a:rPr lang="en-US" altLang="zh-CN" sz="1400" b="0" u="none" strike="noStrike" dirty="0" smtClean="0"/>
                        <a:t>24.5mm）</a:t>
                      </a:r>
                      <a:endParaRPr lang="en-US" altLang="zh-CN" sz="1400" b="0" i="0" u="none" strike="noStrike" dirty="0" smtClean="0">
                        <a:solidFill>
                          <a:schemeClr val="bg1"/>
                        </a:solidFill>
                        <a:latin typeface="宋体" panose="02010600030101010101" pitchFamily="2" charset="-122"/>
                      </a:endParaRPr>
                    </a:p>
                  </a:txBody>
                  <a:tcPr marL="0" marR="0" marT="0" marB="0" anchor="ctr"/>
                </a:tc>
                <a:tc>
                  <a:txBody>
                    <a:bodyPr/>
                    <a:lstStyle/>
                    <a:p>
                      <a:pPr algn="ctr" fontAlgn="ctr"/>
                      <a:r>
                        <a:rPr lang="en-US" altLang="zh-CN" sz="1400" b="0" u="none" strike="noStrike" dirty="0" smtClean="0"/>
                        <a:t>1620</a:t>
                      </a:r>
                      <a:endParaRPr lang="en-US" altLang="zh-CN" sz="1400" b="0" i="0" u="none" strike="noStrike" dirty="0">
                        <a:solidFill>
                          <a:schemeClr val="bg1"/>
                        </a:solidFill>
                        <a:latin typeface="宋体" panose="02010600030101010101" pitchFamily="2" charset="-122"/>
                      </a:endParaRPr>
                    </a:p>
                  </a:txBody>
                  <a:tcPr marL="0" marR="0" marT="0" marB="0" anchor="ctr"/>
                </a:tc>
                <a:tc>
                  <a:txBody>
                    <a:bodyPr/>
                    <a:lstStyle/>
                    <a:p>
                      <a:pPr algn="ctr" fontAlgn="ctr"/>
                      <a:r>
                        <a:rPr lang="en-US" altLang="zh-CN" sz="1400" b="0" u="none" strike="noStrike" dirty="0" smtClean="0"/>
                        <a:t>35</a:t>
                      </a:r>
                      <a:endParaRPr lang="en-US" altLang="zh-CN" sz="1400" b="0" i="0" u="none" strike="noStrike" dirty="0">
                        <a:solidFill>
                          <a:schemeClr val="bg1"/>
                        </a:solidFill>
                        <a:latin typeface="宋体" panose="02010600030101010101" pitchFamily="2" charset="-122"/>
                      </a:endParaRPr>
                    </a:p>
                  </a:txBody>
                  <a:tcPr marL="0" marR="0" marT="0" marB="0" anchor="ctr"/>
                </a:tc>
                <a:tc>
                  <a:txBody>
                    <a:bodyPr/>
                    <a:lstStyle/>
                    <a:p>
                      <a:pPr algn="ctr" fontAlgn="ctr"/>
                      <a:r>
                        <a:rPr lang="en-US" altLang="zh-CN" sz="1400" b="0" u="none" strike="noStrike" dirty="0" smtClean="0"/>
                        <a:t>125</a:t>
                      </a:r>
                      <a:endParaRPr lang="en-US" altLang="zh-CN" sz="1400" b="0" i="0" u="none" strike="noStrike" dirty="0">
                        <a:solidFill>
                          <a:schemeClr val="bg1"/>
                        </a:solidFill>
                        <a:latin typeface="宋体" panose="02010600030101010101" pitchFamily="2" charset="-122"/>
                      </a:endParaRPr>
                    </a:p>
                  </a:txBody>
                  <a:tcPr marL="0" marR="0" marT="0" marB="0" anchor="ctr"/>
                </a:tc>
                <a:tc>
                  <a:txBody>
                    <a:bodyPr/>
                    <a:lstStyle/>
                    <a:p>
                      <a:pPr algn="ctr" fontAlgn="ctr"/>
                      <a:r>
                        <a:rPr lang="en-US" altLang="zh-CN" sz="1400" b="0" u="none" strike="noStrike" dirty="0" smtClean="0"/>
                        <a:t>3000K</a:t>
                      </a:r>
                      <a:endParaRPr lang="en-US" altLang="zh-CN" sz="1400" b="0" i="0" u="none" strike="noStrike" dirty="0">
                        <a:solidFill>
                          <a:schemeClr val="bg1"/>
                        </a:solidFill>
                        <a:latin typeface="宋体" panose="02010600030101010101" pitchFamily="2" charset="-122"/>
                      </a:endParaRPr>
                    </a:p>
                  </a:txBody>
                  <a:tcPr marL="0" marR="0" marT="0" marB="0" anchor="ctr"/>
                </a:tc>
                <a:tc>
                  <a:txBody>
                    <a:bodyPr/>
                    <a:lstStyle/>
                    <a:p>
                      <a:pPr algn="ctr" fontAlgn="ctr"/>
                      <a:r>
                        <a:rPr lang="en-US" altLang="zh-CN" sz="1400" b="0" u="none" strike="noStrike" dirty="0" smtClean="0"/>
                        <a:t>90</a:t>
                      </a:r>
                      <a:endParaRPr lang="en-US" altLang="zh-CN" sz="1400" b="0" i="0" u="none" strike="noStrike" dirty="0">
                        <a:solidFill>
                          <a:schemeClr val="bg1"/>
                        </a:solidFill>
                        <a:latin typeface="宋体" panose="02010600030101010101" pitchFamily="2" charset="-122"/>
                      </a:endParaRPr>
                    </a:p>
                  </a:txBody>
                  <a:tcPr marL="0" marR="0" marT="0" marB="0" anchor="ctr"/>
                </a:tc>
                <a:tc>
                  <a:txBody>
                    <a:bodyPr/>
                    <a:lstStyle/>
                    <a:p>
                      <a:pPr algn="ctr" fontAlgn="ctr"/>
                      <a:r>
                        <a:rPr lang="en-US" altLang="zh-CN" sz="1400" b="0" u="none" strike="noStrike" dirty="0" smtClean="0"/>
                        <a:t>2700</a:t>
                      </a:r>
                      <a:endParaRPr lang="en-US" altLang="zh-CN" sz="1400" b="0" i="0" u="none" strike="noStrike" dirty="0">
                        <a:solidFill>
                          <a:schemeClr val="bg1"/>
                        </a:solidFill>
                        <a:latin typeface="宋体" panose="02010600030101010101" pitchFamily="2" charset="-122"/>
                      </a:endParaRPr>
                    </a:p>
                  </a:txBody>
                  <a:tcPr marL="0" marR="0" marT="0" marB="0" anchor="ctr"/>
                </a:tc>
              </a:tr>
            </a:tbl>
          </a:graphicData>
        </a:graphic>
      </p:graphicFrame>
      <p:sp>
        <p:nvSpPr>
          <p:cNvPr id="10" name="文本框 2"/>
          <p:cNvSpPr txBox="1"/>
          <p:nvPr/>
        </p:nvSpPr>
        <p:spPr>
          <a:xfrm>
            <a:off x="221615" y="165100"/>
            <a:ext cx="3375025" cy="474980"/>
          </a:xfrm>
          <a:prstGeom prst="rect">
            <a:avLst/>
          </a:prstGeom>
          <a:gradFill flip="none" rotWithShape="1">
            <a:gsLst>
              <a:gs pos="0">
                <a:schemeClr val="accent1"/>
              </a:gs>
              <a:gs pos="100000">
                <a:schemeClr val="accent1">
                  <a:alpha val="0"/>
                </a:schemeClr>
              </a:gs>
            </a:gsLst>
            <a:lin ang="0" scaled="1"/>
            <a:tileRect/>
          </a:gradFill>
        </p:spPr>
        <p:txBody>
          <a:bodyPr wrap="none" lIns="170640" tIns="45720" rIns="156240" bIns="45720" rtlCol="0" anchor="ctr">
            <a:noAutofit/>
          </a:bodyPr>
          <a:lstStyle/>
          <a:p>
            <a:r>
              <a:rPr lang="en-US" altLang="zh-CN" sz="2400" dirty="0" smtClean="0">
                <a:solidFill>
                  <a:schemeClr val="bg1"/>
                </a:solidFill>
                <a:latin typeface="微软雅黑" panose="020B0503020204020204" pitchFamily="34" charset="-122"/>
                <a:ea typeface="微软雅黑" panose="020B0503020204020204" pitchFamily="34" charset="-122"/>
              </a:rPr>
              <a:t>COB LED-High </a:t>
            </a:r>
            <a:r>
              <a:rPr lang="en-US" altLang="zh-CN" sz="2400" dirty="0">
                <a:solidFill>
                  <a:schemeClr val="bg1"/>
                </a:solidFill>
                <a:latin typeface="微软雅黑" panose="020B0503020204020204" pitchFamily="34" charset="-122"/>
                <a:ea typeface="微软雅黑" panose="020B0503020204020204" pitchFamily="34" charset="-122"/>
              </a:rPr>
              <a:t>light efficiency </a:t>
            </a:r>
            <a:r>
              <a:rPr lang="en-US" altLang="zh-CN" sz="2400" dirty="0" smtClean="0">
                <a:solidFill>
                  <a:schemeClr val="bg1"/>
                </a:solidFill>
                <a:latin typeface="微软雅黑" panose="020B0503020204020204" pitchFamily="34" charset="-122"/>
                <a:ea typeface="微软雅黑" panose="020B0503020204020204" pitchFamily="34" charset="-122"/>
              </a:rPr>
              <a:t>products</a:t>
            </a:r>
            <a:endParaRPr lang="en-US" altLang="zh-CN" sz="24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3027511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A9508767-2BC2-4877-4CFC-947E36A3ED12}"/>
              </a:ext>
            </a:extLst>
          </p:cNvPr>
          <p:cNvGrpSpPr/>
          <p:nvPr/>
        </p:nvGrpSpPr>
        <p:grpSpPr>
          <a:xfrm>
            <a:off x="1248228" y="3078425"/>
            <a:ext cx="4397829" cy="923330"/>
            <a:chOff x="6270171" y="2265624"/>
            <a:chExt cx="4397829" cy="923330"/>
          </a:xfrm>
        </p:grpSpPr>
        <p:sp>
          <p:nvSpPr>
            <p:cNvPr id="2" name="文本框 1">
              <a:extLst>
                <a:ext uri="{FF2B5EF4-FFF2-40B4-BE49-F238E27FC236}">
                  <a16:creationId xmlns:a16="http://schemas.microsoft.com/office/drawing/2014/main" xmlns="" id="{05240C87-0924-20F7-B941-A2A166A7FBDD}"/>
                </a:ext>
              </a:extLst>
            </p:cNvPr>
            <p:cNvSpPr txBox="1"/>
            <p:nvPr/>
          </p:nvSpPr>
          <p:spPr>
            <a:xfrm>
              <a:off x="6270171" y="2265624"/>
              <a:ext cx="998991" cy="923330"/>
            </a:xfrm>
            <a:prstGeom prst="rect">
              <a:avLst/>
            </a:prstGeom>
            <a:noFill/>
          </p:spPr>
          <p:txBody>
            <a:bodyPr wrap="none" rtlCol="0">
              <a:spAutoFit/>
            </a:bodyPr>
            <a:lstStyle/>
            <a:p>
              <a:r>
                <a:rPr lang="en-US" altLang="zh-CN" sz="5400" b="1">
                  <a:gradFill>
                    <a:gsLst>
                      <a:gs pos="0">
                        <a:srgbClr val="04B0F0"/>
                      </a:gs>
                      <a:gs pos="100000">
                        <a:srgbClr val="00FFFF"/>
                      </a:gs>
                    </a:gsLst>
                    <a:lin ang="5400000" scaled="1"/>
                  </a:gradFill>
                  <a:latin typeface="思源黑体 CN Bold" panose="020B0800000000000000" pitchFamily="34" charset="-122"/>
                  <a:ea typeface="思源黑体 CN Bold" panose="020B0800000000000000" pitchFamily="34" charset="-122"/>
                </a:rPr>
                <a:t>01</a:t>
              </a:r>
              <a:endParaRPr lang="zh-CN" altLang="en-US" sz="5400" b="1">
                <a:gradFill>
                  <a:gsLst>
                    <a:gs pos="0">
                      <a:srgbClr val="04B0F0"/>
                    </a:gs>
                    <a:gs pos="100000">
                      <a:srgbClr val="00FFFF"/>
                    </a:gs>
                  </a:gsLst>
                  <a:lin ang="5400000" scaled="1"/>
                </a:gradFill>
                <a:latin typeface="思源黑体 CN Bold" panose="020B0800000000000000" pitchFamily="34" charset="-122"/>
                <a:ea typeface="思源黑体 CN Bold" panose="020B0800000000000000" pitchFamily="34" charset="-122"/>
              </a:endParaRPr>
            </a:p>
          </p:txBody>
        </p:sp>
        <p:sp>
          <p:nvSpPr>
            <p:cNvPr id="3" name="文本框 2">
              <a:extLst>
                <a:ext uri="{FF2B5EF4-FFF2-40B4-BE49-F238E27FC236}">
                  <a16:creationId xmlns:a16="http://schemas.microsoft.com/office/drawing/2014/main" xmlns="" id="{90F5BC53-EF47-D95A-1DB2-B4BEDBD2324D}"/>
                </a:ext>
              </a:extLst>
            </p:cNvPr>
            <p:cNvSpPr txBox="1"/>
            <p:nvPr/>
          </p:nvSpPr>
          <p:spPr>
            <a:xfrm>
              <a:off x="7373257" y="2373346"/>
              <a:ext cx="3294743" cy="707886"/>
            </a:xfrm>
            <a:prstGeom prst="rect">
              <a:avLst/>
            </a:prstGeom>
            <a:gradFill flip="none" rotWithShape="1">
              <a:gsLst>
                <a:gs pos="0">
                  <a:schemeClr val="accent1"/>
                </a:gs>
                <a:gs pos="100000">
                  <a:schemeClr val="accent1">
                    <a:alpha val="0"/>
                  </a:schemeClr>
                </a:gs>
              </a:gsLst>
              <a:lin ang="0" scaled="1"/>
              <a:tileRect/>
            </a:gradFill>
          </p:spPr>
          <p:txBody>
            <a:bodyPr wrap="none" lIns="170640" tIns="45720" rIns="156240" bIns="45720" rtlCol="0" anchor="ctr">
              <a:noAutofit/>
            </a:bodyPr>
            <a:lstStyle/>
            <a:p>
              <a:r>
                <a:rPr lang="en-US" altLang="zh-CN" sz="2000" b="1" dirty="0" smtClean="0">
                  <a:solidFill>
                    <a:schemeClr val="bg1"/>
                  </a:solidFill>
                  <a:latin typeface="微软雅黑" panose="020B0503020204020204" pitchFamily="34" charset="-122"/>
                  <a:ea typeface="微软雅黑" panose="020B0503020204020204" pitchFamily="34" charset="-122"/>
                </a:rPr>
                <a:t>Company profile</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grpSp>
        <p:nvGrpSpPr>
          <p:cNvPr id="8" name="组合 7">
            <a:extLst>
              <a:ext uri="{FF2B5EF4-FFF2-40B4-BE49-F238E27FC236}">
                <a16:creationId xmlns:a16="http://schemas.microsoft.com/office/drawing/2014/main" xmlns="" id="{534EE194-18A6-41F1-93FE-8226CDE43233}"/>
              </a:ext>
            </a:extLst>
          </p:cNvPr>
          <p:cNvGrpSpPr/>
          <p:nvPr/>
        </p:nvGrpSpPr>
        <p:grpSpPr>
          <a:xfrm>
            <a:off x="1248228" y="4503058"/>
            <a:ext cx="4397829" cy="923330"/>
            <a:chOff x="6270171" y="2265624"/>
            <a:chExt cx="4397829" cy="923330"/>
          </a:xfrm>
        </p:grpSpPr>
        <p:sp>
          <p:nvSpPr>
            <p:cNvPr id="9" name="文本框 8">
              <a:extLst>
                <a:ext uri="{FF2B5EF4-FFF2-40B4-BE49-F238E27FC236}">
                  <a16:creationId xmlns:a16="http://schemas.microsoft.com/office/drawing/2014/main" xmlns="" id="{360E63BC-0A2B-F25D-E781-BC0D60CEAF0E}"/>
                </a:ext>
              </a:extLst>
            </p:cNvPr>
            <p:cNvSpPr txBox="1"/>
            <p:nvPr/>
          </p:nvSpPr>
          <p:spPr>
            <a:xfrm>
              <a:off x="6270171" y="2265624"/>
              <a:ext cx="998991" cy="923330"/>
            </a:xfrm>
            <a:prstGeom prst="rect">
              <a:avLst/>
            </a:prstGeom>
            <a:noFill/>
          </p:spPr>
          <p:txBody>
            <a:bodyPr wrap="none" rtlCol="0">
              <a:spAutoFit/>
            </a:bodyPr>
            <a:lstStyle/>
            <a:p>
              <a:r>
                <a:rPr lang="en-US" altLang="zh-CN" sz="5400" b="1">
                  <a:gradFill>
                    <a:gsLst>
                      <a:gs pos="0">
                        <a:srgbClr val="04B0F0"/>
                      </a:gs>
                      <a:gs pos="100000">
                        <a:srgbClr val="00FFFF"/>
                      </a:gs>
                    </a:gsLst>
                    <a:lin ang="5400000" scaled="1"/>
                  </a:gradFill>
                  <a:latin typeface="思源黑体 CN Bold" panose="020B0800000000000000" pitchFamily="34" charset="-122"/>
                  <a:ea typeface="思源黑体 CN Bold" panose="020B0800000000000000" pitchFamily="34" charset="-122"/>
                </a:rPr>
                <a:t>03</a:t>
              </a:r>
              <a:endParaRPr lang="zh-CN" altLang="en-US" sz="5400" b="1">
                <a:gradFill>
                  <a:gsLst>
                    <a:gs pos="0">
                      <a:srgbClr val="04B0F0"/>
                    </a:gs>
                    <a:gs pos="100000">
                      <a:srgbClr val="00FFFF"/>
                    </a:gs>
                  </a:gsLst>
                  <a:lin ang="5400000" scaled="1"/>
                </a:gradFill>
                <a:latin typeface="思源黑体 CN Bold" panose="020B0800000000000000" pitchFamily="34" charset="-122"/>
                <a:ea typeface="思源黑体 CN Bold" panose="020B0800000000000000" pitchFamily="34" charset="-122"/>
              </a:endParaRPr>
            </a:p>
          </p:txBody>
        </p:sp>
        <p:sp>
          <p:nvSpPr>
            <p:cNvPr id="10" name="文本框 9">
              <a:extLst>
                <a:ext uri="{FF2B5EF4-FFF2-40B4-BE49-F238E27FC236}">
                  <a16:creationId xmlns:a16="http://schemas.microsoft.com/office/drawing/2014/main" xmlns="" id="{65D86FFD-413E-50FE-7BE6-7D8DC7249447}"/>
                </a:ext>
              </a:extLst>
            </p:cNvPr>
            <p:cNvSpPr txBox="1"/>
            <p:nvPr/>
          </p:nvSpPr>
          <p:spPr>
            <a:xfrm>
              <a:off x="7373257" y="2373346"/>
              <a:ext cx="3294743" cy="707886"/>
            </a:xfrm>
            <a:prstGeom prst="rect">
              <a:avLst/>
            </a:prstGeom>
            <a:gradFill flip="none" rotWithShape="1">
              <a:gsLst>
                <a:gs pos="0">
                  <a:schemeClr val="accent1"/>
                </a:gs>
                <a:gs pos="100000">
                  <a:schemeClr val="accent1">
                    <a:alpha val="0"/>
                  </a:schemeClr>
                </a:gs>
              </a:gsLst>
              <a:lin ang="0" scaled="1"/>
              <a:tileRect/>
            </a:gradFill>
          </p:spPr>
          <p:txBody>
            <a:bodyPr wrap="none" lIns="170640" tIns="45720" rIns="156240" bIns="45720" rtlCol="0" anchor="ctr">
              <a:noAutofit/>
            </a:bodyPr>
            <a:lstStyle/>
            <a:p>
              <a:r>
                <a:rPr lang="en-US" altLang="zh-CN" sz="2000" b="1" dirty="0" smtClean="0">
                  <a:solidFill>
                    <a:schemeClr val="bg1"/>
                  </a:solidFill>
                  <a:latin typeface="微软雅黑" panose="020B0503020204020204" pitchFamily="34" charset="-122"/>
                  <a:ea typeface="微软雅黑" panose="020B0503020204020204" pitchFamily="34" charset="-122"/>
                </a:rPr>
                <a:t>Backlight indicating </a:t>
              </a:r>
              <a:r>
                <a:rPr lang="en-US" altLang="zh-CN" sz="2000" b="1" dirty="0">
                  <a:solidFill>
                    <a:schemeClr val="bg1"/>
                  </a:solidFill>
                  <a:latin typeface="微软雅黑" panose="020B0503020204020204" pitchFamily="34" charset="-122"/>
                  <a:ea typeface="微软雅黑" panose="020B0503020204020204" pitchFamily="34" charset="-122"/>
                </a:rPr>
                <a:t>products</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grpSp>
        <p:nvGrpSpPr>
          <p:cNvPr id="5" name="组合 4">
            <a:extLst>
              <a:ext uri="{FF2B5EF4-FFF2-40B4-BE49-F238E27FC236}">
                <a16:creationId xmlns:a16="http://schemas.microsoft.com/office/drawing/2014/main" xmlns="" id="{B7CCE5A8-24D7-454E-CC8C-69280FA8E0DB}"/>
              </a:ext>
            </a:extLst>
          </p:cNvPr>
          <p:cNvGrpSpPr/>
          <p:nvPr/>
        </p:nvGrpSpPr>
        <p:grpSpPr>
          <a:xfrm>
            <a:off x="6516914" y="3070032"/>
            <a:ext cx="4397829" cy="923330"/>
            <a:chOff x="6270171" y="2265624"/>
            <a:chExt cx="4397829" cy="923330"/>
          </a:xfrm>
        </p:grpSpPr>
        <p:sp>
          <p:nvSpPr>
            <p:cNvPr id="6" name="文本框 5">
              <a:extLst>
                <a:ext uri="{FF2B5EF4-FFF2-40B4-BE49-F238E27FC236}">
                  <a16:creationId xmlns:a16="http://schemas.microsoft.com/office/drawing/2014/main" xmlns="" id="{BFBDD76E-5F97-9EA2-F7F4-CDDBF6024004}"/>
                </a:ext>
              </a:extLst>
            </p:cNvPr>
            <p:cNvSpPr txBox="1"/>
            <p:nvPr/>
          </p:nvSpPr>
          <p:spPr>
            <a:xfrm>
              <a:off x="6270171" y="2265624"/>
              <a:ext cx="998991" cy="923330"/>
            </a:xfrm>
            <a:prstGeom prst="rect">
              <a:avLst/>
            </a:prstGeom>
            <a:noFill/>
          </p:spPr>
          <p:txBody>
            <a:bodyPr wrap="none" rtlCol="0">
              <a:spAutoFit/>
            </a:bodyPr>
            <a:lstStyle/>
            <a:p>
              <a:r>
                <a:rPr lang="en-US" altLang="zh-CN" sz="5400" b="1">
                  <a:gradFill>
                    <a:gsLst>
                      <a:gs pos="0">
                        <a:srgbClr val="04B0F0"/>
                      </a:gs>
                      <a:gs pos="100000">
                        <a:srgbClr val="00FFFF"/>
                      </a:gs>
                    </a:gsLst>
                    <a:lin ang="5400000" scaled="1"/>
                  </a:gradFill>
                  <a:latin typeface="思源黑体 CN Bold" panose="020B0800000000000000" pitchFamily="34" charset="-122"/>
                  <a:ea typeface="思源黑体 CN Bold" panose="020B0800000000000000" pitchFamily="34" charset="-122"/>
                </a:rPr>
                <a:t>02</a:t>
              </a:r>
              <a:endParaRPr lang="zh-CN" altLang="en-US" sz="5400" b="1">
                <a:gradFill>
                  <a:gsLst>
                    <a:gs pos="0">
                      <a:srgbClr val="04B0F0"/>
                    </a:gs>
                    <a:gs pos="100000">
                      <a:srgbClr val="00FFFF"/>
                    </a:gs>
                  </a:gsLst>
                  <a:lin ang="5400000" scaled="1"/>
                </a:gradFill>
                <a:latin typeface="思源黑体 CN Bold" panose="020B0800000000000000" pitchFamily="34" charset="-122"/>
                <a:ea typeface="思源黑体 CN Bold" panose="020B0800000000000000" pitchFamily="34" charset="-122"/>
              </a:endParaRPr>
            </a:p>
          </p:txBody>
        </p:sp>
        <p:sp>
          <p:nvSpPr>
            <p:cNvPr id="7" name="文本框 6">
              <a:extLst>
                <a:ext uri="{FF2B5EF4-FFF2-40B4-BE49-F238E27FC236}">
                  <a16:creationId xmlns:a16="http://schemas.microsoft.com/office/drawing/2014/main" xmlns="" id="{84A74B30-AEF9-565A-D599-27D80DDAABCF}"/>
                </a:ext>
              </a:extLst>
            </p:cNvPr>
            <p:cNvSpPr txBox="1"/>
            <p:nvPr/>
          </p:nvSpPr>
          <p:spPr>
            <a:xfrm>
              <a:off x="7373257" y="2373346"/>
              <a:ext cx="3294743" cy="707886"/>
            </a:xfrm>
            <a:prstGeom prst="rect">
              <a:avLst/>
            </a:prstGeom>
            <a:gradFill flip="none" rotWithShape="1">
              <a:gsLst>
                <a:gs pos="0">
                  <a:schemeClr val="accent1"/>
                </a:gs>
                <a:gs pos="100000">
                  <a:schemeClr val="accent1">
                    <a:alpha val="0"/>
                  </a:schemeClr>
                </a:gs>
              </a:gsLst>
              <a:lin ang="0" scaled="1"/>
              <a:tileRect/>
            </a:gradFill>
          </p:spPr>
          <p:txBody>
            <a:bodyPr wrap="none" lIns="170640" tIns="45720" rIns="156240" bIns="45720" rtlCol="0" anchor="ctr">
              <a:noAutofit/>
            </a:bodyPr>
            <a:lstStyle/>
            <a:p>
              <a:r>
                <a:rPr lang="en-US" altLang="zh-CN" sz="2000" b="1" dirty="0" smtClean="0">
                  <a:solidFill>
                    <a:schemeClr val="bg1"/>
                  </a:solidFill>
                  <a:latin typeface="微软雅黑" panose="020B0503020204020204" pitchFamily="34" charset="-122"/>
                  <a:ea typeface="微软雅黑" panose="020B0503020204020204" pitchFamily="34" charset="-122"/>
                </a:rPr>
                <a:t>Lighting products</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grpSp>
        <p:nvGrpSpPr>
          <p:cNvPr id="20" name="组合 19">
            <a:extLst>
              <a:ext uri="{FF2B5EF4-FFF2-40B4-BE49-F238E27FC236}">
                <a16:creationId xmlns:a16="http://schemas.microsoft.com/office/drawing/2014/main" xmlns="" id="{0906A28E-A656-7938-6BBD-54249D34C152}"/>
              </a:ext>
            </a:extLst>
          </p:cNvPr>
          <p:cNvGrpSpPr/>
          <p:nvPr/>
        </p:nvGrpSpPr>
        <p:grpSpPr>
          <a:xfrm>
            <a:off x="6516914" y="4610780"/>
            <a:ext cx="4397829" cy="923330"/>
            <a:chOff x="6270171" y="2265624"/>
            <a:chExt cx="4397829" cy="923330"/>
          </a:xfrm>
        </p:grpSpPr>
        <p:sp>
          <p:nvSpPr>
            <p:cNvPr id="21" name="文本框 20">
              <a:extLst>
                <a:ext uri="{FF2B5EF4-FFF2-40B4-BE49-F238E27FC236}">
                  <a16:creationId xmlns:a16="http://schemas.microsoft.com/office/drawing/2014/main" xmlns="" id="{92915C55-D3EE-57E0-098F-5180C8A7FDCE}"/>
                </a:ext>
              </a:extLst>
            </p:cNvPr>
            <p:cNvSpPr txBox="1"/>
            <p:nvPr/>
          </p:nvSpPr>
          <p:spPr>
            <a:xfrm>
              <a:off x="6270171" y="2265624"/>
              <a:ext cx="998991" cy="923330"/>
            </a:xfrm>
            <a:prstGeom prst="rect">
              <a:avLst/>
            </a:prstGeom>
            <a:noFill/>
          </p:spPr>
          <p:txBody>
            <a:bodyPr wrap="none" rtlCol="0">
              <a:spAutoFit/>
            </a:bodyPr>
            <a:lstStyle/>
            <a:p>
              <a:r>
                <a:rPr lang="en-US" altLang="zh-CN" sz="5400" b="1">
                  <a:gradFill>
                    <a:gsLst>
                      <a:gs pos="0">
                        <a:srgbClr val="04B0F0"/>
                      </a:gs>
                      <a:gs pos="100000">
                        <a:srgbClr val="00FFFF"/>
                      </a:gs>
                    </a:gsLst>
                    <a:lin ang="5400000" scaled="1"/>
                  </a:gradFill>
                  <a:latin typeface="思源黑体 CN Bold" panose="020B0800000000000000" pitchFamily="34" charset="-122"/>
                  <a:ea typeface="思源黑体 CN Bold" panose="020B0800000000000000" pitchFamily="34" charset="-122"/>
                </a:rPr>
                <a:t>04</a:t>
              </a:r>
              <a:endParaRPr lang="zh-CN" altLang="en-US" sz="5400" b="1">
                <a:gradFill>
                  <a:gsLst>
                    <a:gs pos="0">
                      <a:srgbClr val="04B0F0"/>
                    </a:gs>
                    <a:gs pos="100000">
                      <a:srgbClr val="00FFFF"/>
                    </a:gs>
                  </a:gsLst>
                  <a:lin ang="5400000" scaled="1"/>
                </a:gradFill>
                <a:latin typeface="思源黑体 CN Bold" panose="020B0800000000000000" pitchFamily="34" charset="-122"/>
                <a:ea typeface="思源黑体 CN Bold" panose="020B0800000000000000" pitchFamily="34" charset="-122"/>
              </a:endParaRPr>
            </a:p>
          </p:txBody>
        </p:sp>
        <p:sp>
          <p:nvSpPr>
            <p:cNvPr id="22" name="文本框 21">
              <a:extLst>
                <a:ext uri="{FF2B5EF4-FFF2-40B4-BE49-F238E27FC236}">
                  <a16:creationId xmlns:a16="http://schemas.microsoft.com/office/drawing/2014/main" xmlns="" id="{668590CF-6AEF-FC7E-E947-3F2A6DDD739C}"/>
                </a:ext>
              </a:extLst>
            </p:cNvPr>
            <p:cNvSpPr txBox="1"/>
            <p:nvPr/>
          </p:nvSpPr>
          <p:spPr>
            <a:xfrm>
              <a:off x="7373257" y="2373346"/>
              <a:ext cx="3294743" cy="707886"/>
            </a:xfrm>
            <a:prstGeom prst="rect">
              <a:avLst/>
            </a:prstGeom>
            <a:gradFill flip="none" rotWithShape="1">
              <a:gsLst>
                <a:gs pos="0">
                  <a:schemeClr val="accent1"/>
                </a:gs>
                <a:gs pos="100000">
                  <a:schemeClr val="accent1">
                    <a:alpha val="0"/>
                  </a:schemeClr>
                </a:gs>
              </a:gsLst>
              <a:lin ang="0" scaled="1"/>
              <a:tileRect/>
            </a:gradFill>
          </p:spPr>
          <p:txBody>
            <a:bodyPr wrap="none" lIns="170640" tIns="45720" rIns="156240" bIns="45720" rtlCol="0" anchor="ctr">
              <a:noAutofit/>
            </a:bodyPr>
            <a:lstStyle/>
            <a:p>
              <a:r>
                <a:rPr lang="en-US" altLang="zh-CN" sz="2000" b="1" dirty="0" smtClean="0">
                  <a:solidFill>
                    <a:schemeClr val="bg1"/>
                  </a:solidFill>
                  <a:latin typeface="微软雅黑" panose="020B0503020204020204" pitchFamily="34" charset="-122"/>
                  <a:ea typeface="微软雅黑" panose="020B0503020204020204" pitchFamily="34" charset="-122"/>
                </a:rPr>
                <a:t>Subdivision products</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grpSp>
        <p:nvGrpSpPr>
          <p:cNvPr id="23" name="组合 22">
            <a:extLst>
              <a:ext uri="{FF2B5EF4-FFF2-40B4-BE49-F238E27FC236}">
                <a16:creationId xmlns:a16="http://schemas.microsoft.com/office/drawing/2014/main" xmlns="" id="{5AD8E741-AFED-17C1-0F2E-496C63399BB8}"/>
              </a:ext>
            </a:extLst>
          </p:cNvPr>
          <p:cNvGrpSpPr/>
          <p:nvPr/>
        </p:nvGrpSpPr>
        <p:grpSpPr>
          <a:xfrm>
            <a:off x="4945564" y="1040213"/>
            <a:ext cx="2300872" cy="1319201"/>
            <a:chOff x="4849951" y="1743060"/>
            <a:chExt cx="2300872" cy="1319201"/>
          </a:xfrm>
        </p:grpSpPr>
        <p:sp>
          <p:nvSpPr>
            <p:cNvPr id="24" name="文本框 23">
              <a:extLst>
                <a:ext uri="{FF2B5EF4-FFF2-40B4-BE49-F238E27FC236}">
                  <a16:creationId xmlns:a16="http://schemas.microsoft.com/office/drawing/2014/main" xmlns="" id="{8E7FD30D-B0A8-498B-C266-145100D7D3CA}"/>
                </a:ext>
              </a:extLst>
            </p:cNvPr>
            <p:cNvSpPr txBox="1"/>
            <p:nvPr/>
          </p:nvSpPr>
          <p:spPr>
            <a:xfrm>
              <a:off x="5109998" y="1743060"/>
              <a:ext cx="1780776" cy="1045238"/>
            </a:xfrm>
            <a:prstGeom prst="rect">
              <a:avLst/>
            </a:prstGeom>
            <a:noFill/>
            <a:effectLst/>
          </p:spPr>
          <p:txBody>
            <a:bodyPr wrap="none" lIns="115015" tIns="57508" rIns="115015" bIns="57508" rtlCol="0">
              <a:spAutoFit/>
            </a:bodyPr>
            <a:lstStyle/>
            <a:p>
              <a:pPr algn="ctr"/>
              <a:r>
                <a:rPr lang="zh-CN" altLang="en-US" sz="6038" dirty="0">
                  <a:solidFill>
                    <a:schemeClr val="bg1">
                      <a:lumMod val="95000"/>
                    </a:schemeClr>
                  </a:solidFill>
                  <a:latin typeface="思源黑体 CN Bold" panose="020B0800000000000000" pitchFamily="34" charset="-122"/>
                  <a:ea typeface="思源黑体 CN Bold" panose="020B0800000000000000" pitchFamily="34" charset="-122"/>
                </a:rPr>
                <a:t>目录</a:t>
              </a:r>
            </a:p>
          </p:txBody>
        </p:sp>
        <p:sp>
          <p:nvSpPr>
            <p:cNvPr id="25" name="文本框 24">
              <a:extLst>
                <a:ext uri="{FF2B5EF4-FFF2-40B4-BE49-F238E27FC236}">
                  <a16:creationId xmlns:a16="http://schemas.microsoft.com/office/drawing/2014/main" xmlns="" id="{0180A303-DA80-B69B-3325-789CE7E8C6FA}"/>
                </a:ext>
              </a:extLst>
            </p:cNvPr>
            <p:cNvSpPr txBox="1"/>
            <p:nvPr/>
          </p:nvSpPr>
          <p:spPr>
            <a:xfrm>
              <a:off x="4849951" y="2698362"/>
              <a:ext cx="2300872" cy="363899"/>
            </a:xfrm>
            <a:prstGeom prst="rect">
              <a:avLst/>
            </a:prstGeom>
            <a:noFill/>
            <a:effectLst/>
          </p:spPr>
          <p:txBody>
            <a:bodyPr wrap="square" lIns="115015" tIns="57508" rIns="115015" bIns="57508" rtlCol="0">
              <a:spAutoFit/>
            </a:bodyPr>
            <a:lstStyle/>
            <a:p>
              <a:pPr algn="dist"/>
              <a:r>
                <a:rPr lang="en-US" altLang="zh-CN" sz="1610">
                  <a:solidFill>
                    <a:schemeClr val="bg1"/>
                  </a:solidFill>
                  <a:latin typeface="思源黑体 CN Regular" panose="020B0500000000000000" pitchFamily="34" charset="-122"/>
                  <a:ea typeface="思源黑体 CN Regular" panose="020B0500000000000000" pitchFamily="34" charset="-122"/>
                </a:rPr>
                <a:t>CONTENTS</a:t>
              </a:r>
              <a:endParaRPr lang="zh-CN" altLang="en-US" sz="1610">
                <a:solidFill>
                  <a:schemeClr val="bg1"/>
                </a:solidFill>
                <a:latin typeface="思源黑体 CN Regular" panose="020B0500000000000000" pitchFamily="34" charset="-122"/>
                <a:ea typeface="思源黑体 CN Regular" panose="020B0500000000000000" pitchFamily="34" charset="-122"/>
              </a:endParaRPr>
            </a:p>
          </p:txBody>
        </p:sp>
      </p:grpSp>
    </p:spTree>
    <p:extLst>
      <p:ext uri="{BB962C8B-B14F-4D97-AF65-F5344CB8AC3E}">
        <p14:creationId xmlns:p14="http://schemas.microsoft.com/office/powerpoint/2010/main" val="19704099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96459" y="1630331"/>
            <a:ext cx="1245082" cy="1460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a:spLocks noChangeArrowheads="1"/>
          </p:cNvSpPr>
          <p:nvPr/>
        </p:nvSpPr>
        <p:spPr bwMode="auto">
          <a:xfrm>
            <a:off x="4043680" y="1284731"/>
            <a:ext cx="6442619" cy="21698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fontAlgn="base" hangingPunct="0">
              <a:lnSpc>
                <a:spcPct val="150000"/>
              </a:lnSpc>
              <a:spcBef>
                <a:spcPct val="0"/>
              </a:spcBef>
              <a:spcAft>
                <a:spcPct val="0"/>
              </a:spcAft>
            </a:pPr>
            <a:r>
              <a:rPr lang="en-US" altLang="zh-CN" sz="1500" b="1" dirty="0">
                <a:solidFill>
                  <a:schemeClr val="bg1"/>
                </a:solidFill>
                <a:latin typeface="微软雅黑" panose="020B0503020204020204" pitchFamily="34" charset="-122"/>
                <a:ea typeface="微软雅黑" panose="020B0503020204020204" pitchFamily="34" charset="-122"/>
              </a:rPr>
              <a:t>Product feature</a:t>
            </a:r>
          </a:p>
          <a:p>
            <a:pPr marL="285750" lvl="0" indent="-285750" eaLnBrk="0" fontAlgn="base" hangingPunct="0">
              <a:lnSpc>
                <a:spcPct val="150000"/>
              </a:lnSpc>
              <a:spcBef>
                <a:spcPct val="0"/>
              </a:spcBef>
              <a:spcAft>
                <a:spcPct val="0"/>
              </a:spcAft>
              <a:buClr>
                <a:srgbClr val="31B6FD"/>
              </a:buClr>
              <a:buFont typeface="Wingdings" panose="05000000000000000000" pitchFamily="2" charset="2"/>
              <a:buChar char="n"/>
            </a:pPr>
            <a:r>
              <a:rPr lang="en-US" altLang="zh-CN" sz="1500" dirty="0">
                <a:solidFill>
                  <a:schemeClr val="bg1"/>
                </a:solidFill>
                <a:latin typeface="微软雅黑" panose="020B0503020204020204" pitchFamily="34" charset="-122"/>
                <a:ea typeface="微软雅黑" panose="020B0503020204020204" pitchFamily="34" charset="-122"/>
              </a:rPr>
              <a:t>Ceramic </a:t>
            </a:r>
            <a:r>
              <a:rPr lang="en-US" altLang="zh-CN" sz="1500" dirty="0" err="1" smtClean="0">
                <a:solidFill>
                  <a:schemeClr val="bg1"/>
                </a:solidFill>
                <a:latin typeface="微软雅黑" panose="020B0503020204020204" pitchFamily="34" charset="-122"/>
                <a:ea typeface="微软雅黑" panose="020B0503020204020204" pitchFamily="34" charset="-122"/>
              </a:rPr>
              <a:t>leadframe</a:t>
            </a:r>
            <a:r>
              <a:rPr lang="en-US" altLang="zh-CN" sz="1500" dirty="0" smtClean="0">
                <a:solidFill>
                  <a:schemeClr val="bg1"/>
                </a:solidFill>
                <a:latin typeface="微软雅黑" panose="020B0503020204020204" pitchFamily="34" charset="-122"/>
                <a:ea typeface="微软雅黑" panose="020B0503020204020204" pitchFamily="34" charset="-122"/>
              </a:rPr>
              <a:t>, </a:t>
            </a:r>
            <a:r>
              <a:rPr lang="en-US" altLang="zh-CN" sz="1500" dirty="0">
                <a:solidFill>
                  <a:schemeClr val="bg1"/>
                </a:solidFill>
                <a:latin typeface="微软雅黑" panose="020B0503020204020204" pitchFamily="34" charset="-122"/>
                <a:ea typeface="微软雅黑" panose="020B0503020204020204" pitchFamily="34" charset="-122"/>
              </a:rPr>
              <a:t>electrical spacing and Hi-Pot test meet GB7000.1-2015 standard requirements </a:t>
            </a:r>
            <a:r>
              <a:rPr lang="zh-CN" altLang="en-US" sz="1500" dirty="0" smtClean="0">
                <a:solidFill>
                  <a:schemeClr val="bg1"/>
                </a:solidFill>
                <a:latin typeface="微软雅黑" panose="020B0503020204020204" pitchFamily="34" charset="-122"/>
                <a:ea typeface="微软雅黑" panose="020B0503020204020204" pitchFamily="34" charset="-122"/>
              </a:rPr>
              <a:t>；</a:t>
            </a:r>
            <a:endParaRPr lang="en-US" altLang="zh-CN" sz="1500" dirty="0">
              <a:solidFill>
                <a:schemeClr val="bg1"/>
              </a:solidFill>
              <a:latin typeface="微软雅黑" panose="020B0503020204020204" pitchFamily="34" charset="-122"/>
              <a:ea typeface="微软雅黑" panose="020B0503020204020204" pitchFamily="34" charset="-122"/>
            </a:endParaRPr>
          </a:p>
          <a:p>
            <a:pPr marL="285750" lvl="0" indent="-285750" eaLnBrk="0" fontAlgn="base" hangingPunct="0">
              <a:lnSpc>
                <a:spcPct val="150000"/>
              </a:lnSpc>
              <a:spcBef>
                <a:spcPct val="0"/>
              </a:spcBef>
              <a:spcAft>
                <a:spcPct val="0"/>
              </a:spcAft>
              <a:buClr>
                <a:srgbClr val="31B6FD"/>
              </a:buClr>
              <a:buFont typeface="Wingdings" panose="05000000000000000000" pitchFamily="2" charset="2"/>
              <a:buChar char="n"/>
            </a:pPr>
            <a:r>
              <a:rPr lang="en-US" altLang="zh-CN" sz="1500" dirty="0">
                <a:solidFill>
                  <a:schemeClr val="bg1"/>
                </a:solidFill>
                <a:latin typeface="微软雅黑" panose="020B0503020204020204" pitchFamily="34" charset="-122"/>
                <a:ea typeface="微软雅黑" panose="020B0503020204020204" pitchFamily="34" charset="-122"/>
                <a:cs typeface="Times New Roman" pitchFamily="18" charset="0"/>
              </a:rPr>
              <a:t>High reliability,  Pass 10000 hours LM-80 test, TM-21 life expectancy L70 &gt;  6000hours </a:t>
            </a:r>
            <a:r>
              <a:rPr kumimoji="0" lang="zh-CN" altLang="en-US" sz="15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cs typeface="Times New Roman" pitchFamily="18" charset="0"/>
              </a:rPr>
              <a:t>；</a:t>
            </a:r>
            <a:endParaRPr kumimoji="0" lang="en-US" altLang="zh-CN" sz="15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cs typeface="Times New Roman" pitchFamily="18" charset="0"/>
            </a:endParaRPr>
          </a:p>
          <a:p>
            <a:pPr marL="285750" lvl="0" indent="-285750" eaLnBrk="0" fontAlgn="base" hangingPunct="0">
              <a:lnSpc>
                <a:spcPct val="150000"/>
              </a:lnSpc>
              <a:spcBef>
                <a:spcPct val="0"/>
              </a:spcBef>
              <a:spcAft>
                <a:spcPct val="0"/>
              </a:spcAft>
              <a:buClr>
                <a:srgbClr val="31B6FD"/>
              </a:buClr>
              <a:buFont typeface="Wingdings" panose="05000000000000000000" pitchFamily="2" charset="2"/>
              <a:buChar char="n"/>
            </a:pPr>
            <a:r>
              <a:rPr lang="en-US" altLang="zh-CN" sz="1500" dirty="0">
                <a:solidFill>
                  <a:schemeClr val="bg1"/>
                </a:solidFill>
                <a:latin typeface="微软雅黑" panose="020B0503020204020204" pitchFamily="34" charset="-122"/>
                <a:ea typeface="微软雅黑" panose="020B0503020204020204" pitchFamily="34" charset="-122"/>
                <a:cs typeface="Times New Roman" pitchFamily="18" charset="0"/>
              </a:rPr>
              <a:t>Good color consistency,  3 - Step McAdam ellipse </a:t>
            </a:r>
            <a:r>
              <a:rPr lang="en-US" altLang="zh-CN" sz="1500" dirty="0" smtClean="0">
                <a:solidFill>
                  <a:schemeClr val="bg1"/>
                </a:solidFill>
                <a:latin typeface="微软雅黑" panose="020B0503020204020204" pitchFamily="34" charset="-122"/>
                <a:ea typeface="微软雅黑" panose="020B0503020204020204" pitchFamily="34" charset="-122"/>
                <a:cs typeface="Times New Roman" pitchFamily="18" charset="0"/>
              </a:rPr>
              <a:t>sorting</a:t>
            </a:r>
            <a:r>
              <a:rPr lang="en-US" altLang="zh-CN" sz="1500" dirty="0">
                <a:solidFill>
                  <a:schemeClr val="bg1"/>
                </a:solidFill>
                <a:latin typeface="微软雅黑" panose="020B0503020204020204" pitchFamily="34" charset="-122"/>
                <a:ea typeface="微软雅黑" panose="020B0503020204020204" pitchFamily="34" charset="-122"/>
                <a:cs typeface="Times New Roman" pitchFamily="18" charset="0"/>
              </a:rPr>
              <a:t>.</a:t>
            </a:r>
            <a:r>
              <a:rPr kumimoji="0" lang="zh-CN" altLang="en-US" sz="15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cs typeface="宋体" pitchFamily="2" charset="-122"/>
              </a:rPr>
              <a:t> </a:t>
            </a:r>
          </a:p>
        </p:txBody>
      </p:sp>
      <p:grpSp>
        <p:nvGrpSpPr>
          <p:cNvPr id="4" name="组合 3"/>
          <p:cNvGrpSpPr/>
          <p:nvPr/>
        </p:nvGrpSpPr>
        <p:grpSpPr>
          <a:xfrm>
            <a:off x="410239" y="1614909"/>
            <a:ext cx="3538161" cy="1546990"/>
            <a:chOff x="592154" y="1706349"/>
            <a:chExt cx="2383744" cy="962506"/>
          </a:xfrm>
        </p:grpSpPr>
        <p:pic>
          <p:nvPicPr>
            <p:cNvPr id="9" name="图片 8"/>
            <p:cNvPicPr/>
            <p:nvPr/>
          </p:nvPicPr>
          <p:blipFill>
            <a:blip r:embed="rId5" cstate="print"/>
            <a:srcRect/>
            <a:stretch>
              <a:fillRect/>
            </a:stretch>
          </p:blipFill>
          <p:spPr bwMode="auto">
            <a:xfrm>
              <a:off x="592154" y="1713550"/>
              <a:ext cx="719763" cy="857909"/>
            </a:xfrm>
            <a:prstGeom prst="rect">
              <a:avLst/>
            </a:prstGeom>
            <a:noFill/>
            <a:ln w="9525">
              <a:noFill/>
              <a:miter lim="800000"/>
              <a:headEnd/>
              <a:tailEnd/>
            </a:ln>
          </p:spPr>
        </p:pic>
        <p:pic>
          <p:nvPicPr>
            <p:cNvPr id="10" name="图片 9"/>
            <p:cNvPicPr/>
            <p:nvPr/>
          </p:nvPicPr>
          <p:blipFill>
            <a:blip r:embed="rId6" cstate="print"/>
            <a:srcRect/>
            <a:stretch>
              <a:fillRect/>
            </a:stretch>
          </p:blipFill>
          <p:spPr bwMode="auto">
            <a:xfrm>
              <a:off x="1392091" y="1707229"/>
              <a:ext cx="751816" cy="961626"/>
            </a:xfrm>
            <a:prstGeom prst="rect">
              <a:avLst/>
            </a:prstGeom>
            <a:noFill/>
            <a:ln w="9525">
              <a:noFill/>
              <a:miter lim="800000"/>
              <a:headEnd/>
              <a:tailEnd/>
            </a:ln>
          </p:spPr>
        </p:pic>
        <p:pic>
          <p:nvPicPr>
            <p:cNvPr id="11" name="图片 10"/>
            <p:cNvPicPr/>
            <p:nvPr/>
          </p:nvPicPr>
          <p:blipFill>
            <a:blip r:embed="rId7" cstate="print"/>
            <a:srcRect/>
            <a:stretch>
              <a:fillRect/>
            </a:stretch>
          </p:blipFill>
          <p:spPr bwMode="auto">
            <a:xfrm>
              <a:off x="2224082" y="1706349"/>
              <a:ext cx="751816" cy="962506"/>
            </a:xfrm>
            <a:prstGeom prst="rect">
              <a:avLst/>
            </a:prstGeom>
            <a:noFill/>
            <a:ln w="9525">
              <a:noFill/>
              <a:miter lim="800000"/>
              <a:headEnd/>
              <a:tailEnd/>
            </a:ln>
          </p:spPr>
        </p:pic>
      </p:grpSp>
      <p:graphicFrame>
        <p:nvGraphicFramePr>
          <p:cNvPr id="12" name="表格 11">
            <a:extLst>
              <a:ext uri="{FF2B5EF4-FFF2-40B4-BE49-F238E27FC236}">
                <a16:creationId xmlns:a16="http://schemas.microsoft.com/office/drawing/2014/main" xmlns="" id="{0B1AAD23-0163-A29D-7C55-9C8E2E73BB8F}"/>
              </a:ext>
            </a:extLst>
          </p:cNvPr>
          <p:cNvGraphicFramePr>
            <a:graphicFrameLocks noGrp="1"/>
          </p:cNvGraphicFramePr>
          <p:nvPr>
            <p:custDataLst>
              <p:tags r:id="rId1"/>
            </p:custDataLst>
            <p:extLst>
              <p:ext uri="{D42A27DB-BD31-4B8C-83A1-F6EECF244321}">
                <p14:modId xmlns:p14="http://schemas.microsoft.com/office/powerpoint/2010/main" val="1148512065"/>
              </p:ext>
            </p:extLst>
          </p:nvPr>
        </p:nvGraphicFramePr>
        <p:xfrm>
          <a:off x="349279" y="3816087"/>
          <a:ext cx="11568401" cy="2291618"/>
        </p:xfrm>
        <a:graphic>
          <a:graphicData uri="http://schemas.openxmlformats.org/drawingml/2006/table">
            <a:tbl>
              <a:tblPr firstRow="1">
                <a:tableStyleId>{5C22544A-7EE6-4342-B048-85BDC9FD1C3A}</a:tableStyleId>
              </a:tblPr>
              <a:tblGrid>
                <a:gridCol w="1891987">
                  <a:extLst>
                    <a:ext uri="{9D8B030D-6E8A-4147-A177-3AD203B41FA5}">
                      <a16:colId xmlns:a16="http://schemas.microsoft.com/office/drawing/2014/main" xmlns="" val="20001"/>
                    </a:ext>
                  </a:extLst>
                </a:gridCol>
                <a:gridCol w="1518469"/>
                <a:gridCol w="1055082">
                  <a:extLst>
                    <a:ext uri="{9D8B030D-6E8A-4147-A177-3AD203B41FA5}">
                      <a16:colId xmlns:a16="http://schemas.microsoft.com/office/drawing/2014/main" xmlns="" val="20002"/>
                    </a:ext>
                  </a:extLst>
                </a:gridCol>
                <a:gridCol w="1562989">
                  <a:extLst>
                    <a:ext uri="{9D8B030D-6E8A-4147-A177-3AD203B41FA5}">
                      <a16:colId xmlns:a16="http://schemas.microsoft.com/office/drawing/2014/main" xmlns="" val="20003"/>
                    </a:ext>
                  </a:extLst>
                </a:gridCol>
                <a:gridCol w="1674796">
                  <a:extLst>
                    <a:ext uri="{9D8B030D-6E8A-4147-A177-3AD203B41FA5}">
                      <a16:colId xmlns:a16="http://schemas.microsoft.com/office/drawing/2014/main" xmlns="" val="20005"/>
                    </a:ext>
                  </a:extLst>
                </a:gridCol>
                <a:gridCol w="1101558"/>
                <a:gridCol w="1270000">
                  <a:extLst>
                    <a:ext uri="{9D8B030D-6E8A-4147-A177-3AD203B41FA5}">
                      <a16:colId xmlns:a16="http://schemas.microsoft.com/office/drawing/2014/main" xmlns="" val="20007"/>
                    </a:ext>
                  </a:extLst>
                </a:gridCol>
                <a:gridCol w="1493520">
                  <a:extLst>
                    <a:ext uri="{9D8B030D-6E8A-4147-A177-3AD203B41FA5}">
                      <a16:colId xmlns:a16="http://schemas.microsoft.com/office/drawing/2014/main" xmlns="" val="20008"/>
                    </a:ext>
                  </a:extLst>
                </a:gridCol>
              </a:tblGrid>
              <a:tr h="705113">
                <a:tc>
                  <a:txBody>
                    <a:bodyPr/>
                    <a:lstStyle/>
                    <a:p>
                      <a:pPr algn="ctr" fontAlgn="ctr"/>
                      <a:r>
                        <a:rPr lang="zh-CN" altLang="en-US" sz="1400" u="none" strike="noStrike" dirty="0" smtClean="0"/>
                        <a:t> </a:t>
                      </a:r>
                      <a:r>
                        <a:rPr lang="zh-CN" altLang="en-US" sz="1400" u="none" strike="noStrike" dirty="0"/>
                        <a:t/>
                      </a:r>
                      <a:br>
                        <a:rPr lang="zh-CN" altLang="en-US" sz="1400" u="none" strike="noStrike" dirty="0"/>
                      </a:br>
                      <a:r>
                        <a:rPr lang="en-US" sz="1400" u="none" strike="noStrike" dirty="0"/>
                        <a:t>Product Type</a:t>
                      </a:r>
                      <a:endParaRPr lang="en-US" sz="1400" b="0" i="0" u="none" strike="noStrike" dirty="0">
                        <a:solidFill>
                          <a:schemeClr val="tx1"/>
                        </a:solidFill>
                        <a:latin typeface="宋体" panose="02010600030101010101" pitchFamily="2" charset="-122"/>
                      </a:endParaRPr>
                    </a:p>
                  </a:txBody>
                  <a:tcPr marL="0" marR="0" marT="0" marB="0" anchor="ctr"/>
                </a:tc>
                <a:tc>
                  <a:txBody>
                    <a:bodyPr/>
                    <a:lstStyle/>
                    <a:p>
                      <a:pPr algn="ctr" fontAlgn="ctr"/>
                      <a:r>
                        <a:rPr lang="zh-CN" altLang="en-US" sz="1400" u="none" strike="noStrike" dirty="0" smtClean="0"/>
                        <a:t> </a:t>
                      </a:r>
                      <a:r>
                        <a:rPr lang="zh-CN" altLang="en-US" sz="1400" u="none" strike="noStrike" dirty="0"/>
                        <a:t/>
                      </a:r>
                      <a:br>
                        <a:rPr lang="zh-CN" altLang="en-US" sz="1400" u="none" strike="noStrike" dirty="0"/>
                      </a:br>
                      <a:r>
                        <a:rPr lang="en-US" sz="1400" u="none" strike="noStrike" dirty="0"/>
                        <a:t>Dimensions</a:t>
                      </a:r>
                      <a:endParaRPr lang="en-US" sz="1400" b="0" i="0" u="none" strike="noStrike" dirty="0">
                        <a:solidFill>
                          <a:schemeClr val="tx1"/>
                        </a:solidFill>
                        <a:latin typeface="微软雅黑" panose="020B0503020204020204" pitchFamily="34" charset="-122"/>
                      </a:endParaRPr>
                    </a:p>
                  </a:txBody>
                  <a:tcPr marL="0" marR="0" marT="0" marB="0" anchor="ctr"/>
                </a:tc>
                <a:tc>
                  <a:txBody>
                    <a:bodyPr/>
                    <a:lstStyle/>
                    <a:p>
                      <a:pPr algn="ctr" fontAlgn="ctr"/>
                      <a:r>
                        <a:rPr lang="en-US" altLang="zh-CN" sz="1400" u="none" strike="noStrike" dirty="0" smtClean="0"/>
                        <a:t> </a:t>
                      </a:r>
                      <a:r>
                        <a:rPr lang="en-US" sz="1400" u="none" strike="noStrike" dirty="0"/>
                        <a:t/>
                      </a:r>
                      <a:br>
                        <a:rPr lang="en-US" sz="1400" u="none" strike="noStrike" dirty="0"/>
                      </a:br>
                      <a:r>
                        <a:rPr lang="en-US" sz="1400" u="none" strike="noStrike" dirty="0"/>
                        <a:t>Rated </a:t>
                      </a:r>
                      <a:r>
                        <a:rPr lang="en-US" sz="1400" u="none" strike="noStrike" dirty="0" smtClean="0"/>
                        <a:t>Current/</a:t>
                      </a:r>
                      <a:r>
                        <a:rPr lang="en-US" altLang="zh-CN" sz="1400" u="none" strike="noStrike" dirty="0" smtClean="0"/>
                        <a:t>mA</a:t>
                      </a:r>
                      <a:endParaRPr lang="en-US" sz="1400" b="0" i="0" u="none" strike="noStrike" dirty="0">
                        <a:solidFill>
                          <a:schemeClr val="tx1"/>
                        </a:solidFill>
                        <a:latin typeface="宋体" panose="02010600030101010101" pitchFamily="2" charset="-122"/>
                      </a:endParaRPr>
                    </a:p>
                  </a:txBody>
                  <a:tcPr marL="0" marR="0" marT="0" marB="0" anchor="ctr"/>
                </a:tc>
                <a:tc>
                  <a:txBody>
                    <a:bodyPr/>
                    <a:lstStyle/>
                    <a:p>
                      <a:pPr algn="ctr" fontAlgn="ctr"/>
                      <a:r>
                        <a:rPr lang="en-US" altLang="zh-CN" sz="1400" u="none" strike="noStrike" dirty="0" smtClean="0"/>
                        <a:t> </a:t>
                      </a:r>
                      <a:r>
                        <a:rPr lang="en-US" sz="1400" u="none" strike="noStrike" dirty="0" smtClean="0"/>
                        <a:t>Standard </a:t>
                      </a:r>
                      <a:r>
                        <a:rPr lang="en-US" sz="1400" u="none" strike="noStrike" dirty="0"/>
                        <a:t>voltage/V</a:t>
                      </a:r>
                      <a:endParaRPr lang="en-US" sz="1400" b="0" i="0" u="none" strike="noStrike" dirty="0">
                        <a:solidFill>
                          <a:schemeClr val="tx1"/>
                        </a:solidFill>
                        <a:latin typeface="宋体" panose="02010600030101010101" pitchFamily="2" charset="-122"/>
                      </a:endParaRPr>
                    </a:p>
                  </a:txBody>
                  <a:tcPr marL="0" marR="0" marT="0" marB="0" anchor="ctr"/>
                </a:tc>
                <a:tc>
                  <a:txBody>
                    <a:bodyPr/>
                    <a:lstStyle/>
                    <a:p>
                      <a:pPr algn="ctr" fontAlgn="ctr"/>
                      <a:r>
                        <a:rPr lang="en-US" altLang="zh-CN" sz="1400" u="none" strike="noStrike" dirty="0" smtClean="0"/>
                        <a:t> </a:t>
                      </a:r>
                      <a:r>
                        <a:rPr lang="en-US" sz="1400" u="none" strike="noStrike" dirty="0" err="1" smtClean="0"/>
                        <a:t>Typ.efficiency</a:t>
                      </a:r>
                      <a:r>
                        <a:rPr lang="en-US" sz="1400" u="none" strike="noStrike" dirty="0"/>
                        <a:t/>
                      </a:r>
                      <a:br>
                        <a:rPr lang="en-US" sz="1400" u="none" strike="noStrike" dirty="0"/>
                      </a:br>
                      <a:r>
                        <a:rPr lang="en-US" sz="1400" u="none" strike="noStrike" dirty="0"/>
                        <a:t>(lm/w)</a:t>
                      </a:r>
                      <a:endParaRPr lang="en-US" sz="1400" b="0" i="0" u="none" strike="noStrike" dirty="0">
                        <a:solidFill>
                          <a:schemeClr val="tx1"/>
                        </a:solidFill>
                        <a:latin typeface="宋体" panose="02010600030101010101" pitchFamily="2" charset="-122"/>
                      </a:endParaRPr>
                    </a:p>
                  </a:txBody>
                  <a:tcPr marL="0" marR="0" marT="0" marB="0" anchor="ctr"/>
                </a:tc>
                <a:tc>
                  <a:txBody>
                    <a:bodyPr/>
                    <a:lstStyle/>
                    <a:p>
                      <a:pPr algn="ctr" fontAlgn="ctr"/>
                      <a:r>
                        <a:rPr lang="en-US" altLang="zh-CN" sz="1400" u="none" strike="noStrike" dirty="0" smtClean="0"/>
                        <a:t> </a:t>
                      </a:r>
                      <a:r>
                        <a:rPr lang="en-US" sz="1400" u="none" strike="noStrike" dirty="0" smtClean="0"/>
                        <a:t>Tc</a:t>
                      </a:r>
                      <a:endParaRPr lang="en-US" sz="1400" b="0" i="0" u="none" strike="noStrike" dirty="0">
                        <a:solidFill>
                          <a:schemeClr val="tx1"/>
                        </a:solidFill>
                        <a:latin typeface="宋体" panose="02010600030101010101" pitchFamily="2" charset="-122"/>
                      </a:endParaRPr>
                    </a:p>
                  </a:txBody>
                  <a:tcPr marL="0" marR="0" marT="0" marB="0" anchor="ctr"/>
                </a:tc>
                <a:tc>
                  <a:txBody>
                    <a:bodyPr/>
                    <a:lstStyle/>
                    <a:p>
                      <a:pPr algn="ctr" fontAlgn="ctr"/>
                      <a:r>
                        <a:rPr lang="en-US" altLang="zh-CN" sz="1400" u="none" strike="noStrike" dirty="0" smtClean="0"/>
                        <a:t> </a:t>
                      </a:r>
                      <a:r>
                        <a:rPr lang="en-US" sz="1400" u="none" strike="noStrike" dirty="0" smtClean="0"/>
                        <a:t>Ra</a:t>
                      </a:r>
                      <a:endParaRPr lang="en-US" sz="1400" b="0" i="0" u="none" strike="noStrike" dirty="0">
                        <a:solidFill>
                          <a:schemeClr val="tx1"/>
                        </a:solidFill>
                        <a:latin typeface="宋体" panose="02010600030101010101" pitchFamily="2" charset="-122"/>
                      </a:endParaRPr>
                    </a:p>
                  </a:txBody>
                  <a:tcPr marL="0" marR="0" marT="0" marB="0" anchor="ctr"/>
                </a:tc>
                <a:tc>
                  <a:txBody>
                    <a:bodyPr/>
                    <a:lstStyle/>
                    <a:p>
                      <a:pPr algn="ctr" fontAlgn="ctr"/>
                      <a:r>
                        <a:rPr lang="en-US" altLang="zh-CN" sz="1400" u="none" strike="noStrike" dirty="0" smtClean="0"/>
                        <a:t> </a:t>
                      </a:r>
                      <a:r>
                        <a:rPr lang="en-US" sz="1400" u="none" strike="noStrike" dirty="0" smtClean="0"/>
                        <a:t>Maximum </a:t>
                      </a:r>
                      <a:r>
                        <a:rPr lang="en-US" sz="1400" u="none" strike="noStrike" dirty="0"/>
                        <a:t>current/mA</a:t>
                      </a:r>
                      <a:endParaRPr lang="en-US" sz="1400" b="0" i="0" u="none" strike="noStrike" dirty="0">
                        <a:solidFill>
                          <a:schemeClr val="tx1"/>
                        </a:solidFill>
                        <a:latin typeface="宋体" panose="02010600030101010101" pitchFamily="2" charset="-122"/>
                      </a:endParaRPr>
                    </a:p>
                  </a:txBody>
                  <a:tcPr marL="0" marR="0" marT="0" marB="0" anchor="ctr"/>
                </a:tc>
                <a:extLst>
                  <a:ext uri="{0D108BD9-81ED-4DB2-BD59-A6C34878D82A}">
                    <a16:rowId xmlns:a16="http://schemas.microsoft.com/office/drawing/2014/main" xmlns="" val="10000"/>
                  </a:ext>
                </a:extLst>
              </a:tr>
              <a:tr h="528835">
                <a:tc>
                  <a:txBody>
                    <a:bodyPr/>
                    <a:lstStyle/>
                    <a:p>
                      <a:pPr algn="ctr" fontAlgn="ctr"/>
                      <a:r>
                        <a:rPr lang="en-US" sz="1400" u="none" strike="noStrike" kern="1200" dirty="0"/>
                        <a:t>LC2009D4W-18B1C36(Ra4)-S</a:t>
                      </a:r>
                      <a:endParaRPr lang="en-US" sz="1400" b="0" u="none" strike="noStrike" kern="1200" dirty="0">
                        <a:solidFill>
                          <a:schemeClr val="tx1"/>
                        </a:solidFill>
                        <a:latin typeface="+mn-lt"/>
                        <a:ea typeface="+mn-ea"/>
                        <a:cs typeface="+mn-cs"/>
                      </a:endParaRPr>
                    </a:p>
                  </a:txBody>
                  <a:tcPr marL="0" marR="0" marT="0" marB="0" anchor="ctr"/>
                </a:tc>
                <a:tc>
                  <a:txBody>
                    <a:bodyPr/>
                    <a:lstStyle/>
                    <a:p>
                      <a:pPr algn="ctr" fontAlgn="ctr"/>
                      <a:r>
                        <a:rPr lang="en-US" sz="1400" u="none" strike="noStrike" kern="1200" dirty="0" smtClean="0"/>
                        <a:t>16.0×19.7mm</a:t>
                      </a:r>
                      <a:r>
                        <a:rPr lang="en-US" sz="1400" u="none" strike="noStrike" kern="1200" dirty="0"/>
                        <a:t/>
                      </a:r>
                      <a:br>
                        <a:rPr lang="en-US" sz="1400" u="none" strike="noStrike" kern="1200" dirty="0"/>
                      </a:br>
                      <a:r>
                        <a:rPr lang="en-US" sz="1400" u="none" strike="noStrike" kern="1200" dirty="0"/>
                        <a:t>（LES </a:t>
                      </a:r>
                      <a:r>
                        <a:rPr lang="el-GR" sz="1400" u="none" strike="noStrike" kern="1200" dirty="0"/>
                        <a:t>φ8.5</a:t>
                      </a:r>
                      <a:r>
                        <a:rPr lang="en-US" sz="1400" u="none" strike="noStrike" kern="1200" dirty="0"/>
                        <a:t>mm）</a:t>
                      </a:r>
                      <a:endParaRPr lang="en-US" sz="1400" b="0" u="none" strike="noStrike" kern="1200" dirty="0">
                        <a:solidFill>
                          <a:schemeClr val="tx1"/>
                        </a:solidFill>
                        <a:latin typeface="+mn-lt"/>
                        <a:ea typeface="+mn-ea"/>
                        <a:cs typeface="+mn-cs"/>
                      </a:endParaRPr>
                    </a:p>
                  </a:txBody>
                  <a:tcPr marL="0" marR="0" marT="0" marB="0" anchor="ctr"/>
                </a:tc>
                <a:tc>
                  <a:txBody>
                    <a:bodyPr/>
                    <a:lstStyle/>
                    <a:p>
                      <a:pPr algn="ctr" fontAlgn="ctr"/>
                      <a:r>
                        <a:rPr lang="en-US" altLang="zh-CN" sz="1400" u="none" strike="noStrike" kern="1200" dirty="0"/>
                        <a:t>150</a:t>
                      </a:r>
                      <a:endParaRPr lang="en-US" altLang="zh-CN" sz="1400" b="0" u="none" strike="noStrike" kern="1200" dirty="0">
                        <a:solidFill>
                          <a:schemeClr val="tx1"/>
                        </a:solidFill>
                        <a:latin typeface="+mn-lt"/>
                        <a:ea typeface="+mn-ea"/>
                        <a:cs typeface="+mn-cs"/>
                      </a:endParaRPr>
                    </a:p>
                  </a:txBody>
                  <a:tcPr marL="0" marR="0" marT="0" marB="0" anchor="ctr"/>
                </a:tc>
                <a:tc>
                  <a:txBody>
                    <a:bodyPr/>
                    <a:lstStyle/>
                    <a:p>
                      <a:pPr algn="ctr" fontAlgn="ctr"/>
                      <a:r>
                        <a:rPr lang="en-US" altLang="zh-CN" sz="1400" u="none" strike="noStrike" kern="1200" dirty="0"/>
                        <a:t>108</a:t>
                      </a:r>
                      <a:endParaRPr lang="en-US" altLang="zh-CN" sz="1400" b="0" u="none" strike="noStrike" kern="1200" dirty="0">
                        <a:solidFill>
                          <a:schemeClr val="tx1"/>
                        </a:solidFill>
                        <a:latin typeface="+mn-lt"/>
                        <a:ea typeface="+mn-ea"/>
                        <a:cs typeface="+mn-cs"/>
                      </a:endParaRPr>
                    </a:p>
                  </a:txBody>
                  <a:tcPr marL="0" marR="0" marT="0" marB="0" anchor="ctr"/>
                </a:tc>
                <a:tc>
                  <a:txBody>
                    <a:bodyPr/>
                    <a:lstStyle/>
                    <a:p>
                      <a:pPr algn="ctr" fontAlgn="ctr"/>
                      <a:r>
                        <a:rPr lang="en-US" altLang="zh-CN" sz="1400" u="none" strike="noStrike" kern="1200" dirty="0"/>
                        <a:t>94</a:t>
                      </a:r>
                      <a:endParaRPr lang="en-US" altLang="zh-CN" sz="1400" b="0" u="none" strike="noStrike" kern="1200" dirty="0">
                        <a:solidFill>
                          <a:schemeClr val="tx1"/>
                        </a:solidFill>
                        <a:latin typeface="+mn-lt"/>
                        <a:ea typeface="+mn-ea"/>
                        <a:cs typeface="+mn-cs"/>
                      </a:endParaRPr>
                    </a:p>
                  </a:txBody>
                  <a:tcPr marL="0" marR="0" marT="0" marB="0" anchor="ctr"/>
                </a:tc>
                <a:tc>
                  <a:txBody>
                    <a:bodyPr/>
                    <a:lstStyle/>
                    <a:p>
                      <a:pPr algn="ctr" fontAlgn="ctr"/>
                      <a:r>
                        <a:rPr lang="en-US" sz="1400" u="none" strike="noStrike" kern="1200"/>
                        <a:t>3000K</a:t>
                      </a:r>
                      <a:endParaRPr lang="en-US" sz="1400" b="0" u="none" strike="noStrike" kern="1200">
                        <a:solidFill>
                          <a:schemeClr val="tx1"/>
                        </a:solidFill>
                        <a:latin typeface="+mn-lt"/>
                        <a:ea typeface="+mn-ea"/>
                        <a:cs typeface="+mn-cs"/>
                      </a:endParaRPr>
                    </a:p>
                  </a:txBody>
                  <a:tcPr marL="0" marR="0" marT="0" marB="0" anchor="ctr"/>
                </a:tc>
                <a:tc>
                  <a:txBody>
                    <a:bodyPr/>
                    <a:lstStyle/>
                    <a:p>
                      <a:pPr algn="ctr" fontAlgn="ctr"/>
                      <a:r>
                        <a:rPr lang="en-US" altLang="zh-CN" sz="1400" u="none" strike="noStrike" kern="1200"/>
                        <a:t>90</a:t>
                      </a:r>
                      <a:endParaRPr lang="en-US" altLang="zh-CN" sz="1400" b="0" u="none" strike="noStrike" kern="1200">
                        <a:solidFill>
                          <a:schemeClr val="tx1"/>
                        </a:solidFill>
                        <a:latin typeface="+mn-lt"/>
                        <a:ea typeface="+mn-ea"/>
                        <a:cs typeface="+mn-cs"/>
                      </a:endParaRPr>
                    </a:p>
                  </a:txBody>
                  <a:tcPr marL="0" marR="0" marT="0" marB="0" anchor="ctr"/>
                </a:tc>
                <a:tc>
                  <a:txBody>
                    <a:bodyPr/>
                    <a:lstStyle/>
                    <a:p>
                      <a:pPr algn="ctr" fontAlgn="ctr"/>
                      <a:r>
                        <a:rPr lang="en-US" altLang="zh-CN" sz="1400" u="none" strike="noStrike" kern="1200" dirty="0" smtClean="0"/>
                        <a:t>170</a:t>
                      </a:r>
                      <a:endParaRPr lang="en-US" altLang="zh-CN" sz="1400" b="0" u="none" strike="noStrike" kern="1200" dirty="0">
                        <a:solidFill>
                          <a:schemeClr val="tx1"/>
                        </a:solidFill>
                        <a:latin typeface="+mn-lt"/>
                        <a:ea typeface="+mn-ea"/>
                        <a:cs typeface="+mn-cs"/>
                      </a:endParaRPr>
                    </a:p>
                  </a:txBody>
                  <a:tcPr marL="0" marR="0" marT="0" marB="0" anchor="ctr"/>
                </a:tc>
                <a:extLst>
                  <a:ext uri="{0D108BD9-81ED-4DB2-BD59-A6C34878D82A}">
                    <a16:rowId xmlns:a16="http://schemas.microsoft.com/office/drawing/2014/main" xmlns="" val="10001"/>
                  </a:ext>
                </a:extLst>
              </a:tr>
              <a:tr h="528835">
                <a:tc>
                  <a:txBody>
                    <a:bodyPr/>
                    <a:lstStyle/>
                    <a:p>
                      <a:pPr algn="ctr" fontAlgn="ctr"/>
                      <a:r>
                        <a:rPr lang="en-US" sz="1400" u="none" strike="noStrike" kern="1200" dirty="0"/>
                        <a:t>LC2611D4W-24B1C54(Ra4)-S</a:t>
                      </a:r>
                      <a:endParaRPr lang="en-US" sz="1400" b="0" u="none" strike="noStrike" kern="1200" dirty="0">
                        <a:solidFill>
                          <a:schemeClr val="tx1"/>
                        </a:solidFill>
                        <a:latin typeface="+mn-lt"/>
                        <a:ea typeface="+mn-ea"/>
                        <a:cs typeface="+mn-cs"/>
                      </a:endParaRPr>
                    </a:p>
                  </a:txBody>
                  <a:tcPr marL="0" marR="0" marT="0" marB="0" anchor="ctr"/>
                </a:tc>
                <a:tc>
                  <a:txBody>
                    <a:bodyPr/>
                    <a:lstStyle/>
                    <a:p>
                      <a:pPr algn="ctr" fontAlgn="ctr"/>
                      <a:r>
                        <a:rPr lang="en-US" sz="1400" u="none" strike="noStrike" kern="1200" dirty="0" smtClean="0"/>
                        <a:t>17.25×25.6mm</a:t>
                      </a:r>
                      <a:r>
                        <a:rPr lang="en-US" sz="1400" u="none" strike="noStrike" kern="1200" dirty="0"/>
                        <a:t/>
                      </a:r>
                      <a:br>
                        <a:rPr lang="en-US" sz="1400" u="none" strike="noStrike" kern="1200" dirty="0"/>
                      </a:br>
                      <a:r>
                        <a:rPr lang="en-US" sz="1400" u="none" strike="noStrike" kern="1200" dirty="0"/>
                        <a:t>（LES </a:t>
                      </a:r>
                      <a:r>
                        <a:rPr lang="el-GR" sz="1400" u="none" strike="noStrike" kern="1200" dirty="0"/>
                        <a:t>φ11.5</a:t>
                      </a:r>
                      <a:r>
                        <a:rPr lang="en-US" sz="1400" u="none" strike="noStrike" kern="1200" dirty="0"/>
                        <a:t>mm）</a:t>
                      </a:r>
                      <a:endParaRPr lang="en-US" sz="1400" b="0" u="none" strike="noStrike" kern="1200" dirty="0">
                        <a:solidFill>
                          <a:schemeClr val="tx1"/>
                        </a:solidFill>
                        <a:latin typeface="+mn-lt"/>
                        <a:ea typeface="+mn-ea"/>
                        <a:cs typeface="+mn-cs"/>
                      </a:endParaRPr>
                    </a:p>
                  </a:txBody>
                  <a:tcPr marL="0" marR="0" marT="0" marB="0" anchor="ctr"/>
                </a:tc>
                <a:tc>
                  <a:txBody>
                    <a:bodyPr/>
                    <a:lstStyle/>
                    <a:p>
                      <a:pPr algn="ctr" fontAlgn="ctr"/>
                      <a:r>
                        <a:rPr lang="en-US" altLang="zh-CN" sz="1400" u="none" strike="noStrike" kern="1200"/>
                        <a:t>150</a:t>
                      </a:r>
                      <a:endParaRPr lang="en-US" altLang="zh-CN" sz="1400" b="0" u="none" strike="noStrike" kern="1200">
                        <a:solidFill>
                          <a:schemeClr val="tx1"/>
                        </a:solidFill>
                        <a:latin typeface="+mn-lt"/>
                        <a:ea typeface="+mn-ea"/>
                        <a:cs typeface="+mn-cs"/>
                      </a:endParaRPr>
                    </a:p>
                  </a:txBody>
                  <a:tcPr marL="0" marR="0" marT="0" marB="0" anchor="ctr"/>
                </a:tc>
                <a:tc>
                  <a:txBody>
                    <a:bodyPr/>
                    <a:lstStyle/>
                    <a:p>
                      <a:pPr algn="ctr" fontAlgn="ctr"/>
                      <a:r>
                        <a:rPr lang="en-US" altLang="zh-CN" sz="1400" u="none" strike="noStrike" kern="1200" dirty="0"/>
                        <a:t>162</a:t>
                      </a:r>
                      <a:endParaRPr lang="en-US" altLang="zh-CN" sz="1400" b="0" u="none" strike="noStrike" kern="1200" dirty="0">
                        <a:solidFill>
                          <a:schemeClr val="tx1"/>
                        </a:solidFill>
                        <a:latin typeface="+mn-lt"/>
                        <a:ea typeface="+mn-ea"/>
                        <a:cs typeface="+mn-cs"/>
                      </a:endParaRPr>
                    </a:p>
                  </a:txBody>
                  <a:tcPr marL="0" marR="0" marT="0" marB="0" anchor="ctr"/>
                </a:tc>
                <a:tc>
                  <a:txBody>
                    <a:bodyPr/>
                    <a:lstStyle/>
                    <a:p>
                      <a:pPr algn="ctr" fontAlgn="ctr"/>
                      <a:r>
                        <a:rPr lang="en-US" altLang="zh-CN" sz="1400" u="none" strike="noStrike" kern="1200" dirty="0"/>
                        <a:t>99</a:t>
                      </a:r>
                      <a:endParaRPr lang="en-US" altLang="zh-CN" sz="1400" b="0" u="none" strike="noStrike" kern="1200" dirty="0">
                        <a:solidFill>
                          <a:schemeClr val="tx1"/>
                        </a:solidFill>
                        <a:latin typeface="+mn-lt"/>
                        <a:ea typeface="+mn-ea"/>
                        <a:cs typeface="+mn-cs"/>
                      </a:endParaRPr>
                    </a:p>
                  </a:txBody>
                  <a:tcPr marL="0" marR="0" marT="0" marB="0" anchor="ctr"/>
                </a:tc>
                <a:tc>
                  <a:txBody>
                    <a:bodyPr/>
                    <a:lstStyle/>
                    <a:p>
                      <a:pPr algn="ctr" fontAlgn="ctr"/>
                      <a:r>
                        <a:rPr lang="en-US" sz="1400" u="none" strike="noStrike" kern="1200"/>
                        <a:t>3000K</a:t>
                      </a:r>
                      <a:endParaRPr lang="en-US" sz="1400" b="0" u="none" strike="noStrike" kern="1200">
                        <a:solidFill>
                          <a:schemeClr val="tx1"/>
                        </a:solidFill>
                        <a:latin typeface="+mn-lt"/>
                        <a:ea typeface="+mn-ea"/>
                        <a:cs typeface="+mn-cs"/>
                      </a:endParaRPr>
                    </a:p>
                  </a:txBody>
                  <a:tcPr marL="0" marR="0" marT="0" marB="0" anchor="ctr"/>
                </a:tc>
                <a:tc>
                  <a:txBody>
                    <a:bodyPr/>
                    <a:lstStyle/>
                    <a:p>
                      <a:pPr algn="ctr" fontAlgn="ctr"/>
                      <a:r>
                        <a:rPr lang="en-US" altLang="zh-CN" sz="1400" u="none" strike="noStrike" kern="1200" dirty="0"/>
                        <a:t>90</a:t>
                      </a:r>
                      <a:endParaRPr lang="en-US" altLang="zh-CN" sz="1400" b="0" u="none" strike="noStrike" kern="1200" dirty="0">
                        <a:solidFill>
                          <a:schemeClr val="tx1"/>
                        </a:solidFill>
                        <a:latin typeface="+mn-lt"/>
                        <a:ea typeface="+mn-ea"/>
                        <a:cs typeface="+mn-cs"/>
                      </a:endParaRPr>
                    </a:p>
                  </a:txBody>
                  <a:tcPr marL="0" marR="0" marT="0" marB="0" anchor="ctr"/>
                </a:tc>
                <a:tc>
                  <a:txBody>
                    <a:bodyPr/>
                    <a:lstStyle/>
                    <a:p>
                      <a:pPr algn="ctr" fontAlgn="ctr"/>
                      <a:r>
                        <a:rPr lang="en-US" altLang="zh-CN" sz="1400" u="none" strike="noStrike" kern="1200" dirty="0" smtClean="0"/>
                        <a:t>170</a:t>
                      </a:r>
                      <a:endParaRPr lang="en-US" altLang="zh-CN" sz="1400" b="0" u="none" strike="noStrike" kern="1200" dirty="0">
                        <a:solidFill>
                          <a:schemeClr val="tx1"/>
                        </a:solidFill>
                        <a:latin typeface="+mn-lt"/>
                        <a:ea typeface="+mn-ea"/>
                        <a:cs typeface="+mn-cs"/>
                      </a:endParaRPr>
                    </a:p>
                  </a:txBody>
                  <a:tcPr marL="0" marR="0" marT="0" marB="0" anchor="ctr"/>
                </a:tc>
                <a:extLst>
                  <a:ext uri="{0D108BD9-81ED-4DB2-BD59-A6C34878D82A}">
                    <a16:rowId xmlns:a16="http://schemas.microsoft.com/office/drawing/2014/main" xmlns="" val="10003"/>
                  </a:ext>
                </a:extLst>
              </a:tr>
              <a:tr h="528835">
                <a:tc>
                  <a:txBody>
                    <a:bodyPr/>
                    <a:lstStyle/>
                    <a:p>
                      <a:pPr algn="ctr" fontAlgn="ctr"/>
                      <a:r>
                        <a:rPr lang="en-US" sz="1400" u="none" strike="noStrike" kern="1200" dirty="0"/>
                        <a:t>LC2614D4W-50B2C54(Ra4)-S</a:t>
                      </a:r>
                      <a:endParaRPr lang="en-US" sz="1400" b="0" u="none" strike="noStrike" kern="1200" dirty="0">
                        <a:solidFill>
                          <a:schemeClr val="tx1"/>
                        </a:solidFill>
                        <a:latin typeface="+mn-lt"/>
                        <a:ea typeface="+mn-ea"/>
                        <a:cs typeface="+mn-cs"/>
                      </a:endParaRPr>
                    </a:p>
                  </a:txBody>
                  <a:tcPr marL="0" marR="0" marT="0" marB="0" anchor="ctr"/>
                </a:tc>
                <a:tc>
                  <a:txBody>
                    <a:bodyPr/>
                    <a:lstStyle/>
                    <a:p>
                      <a:pPr algn="ctr" fontAlgn="ctr"/>
                      <a:r>
                        <a:rPr lang="en-US" sz="1400" u="none" strike="noStrike" kern="1200" dirty="0" smtClean="0"/>
                        <a:t>17.25×25.6mm</a:t>
                      </a:r>
                      <a:r>
                        <a:rPr lang="en-US" sz="1400" u="none" strike="noStrike" kern="1200" dirty="0"/>
                        <a:t/>
                      </a:r>
                      <a:br>
                        <a:rPr lang="en-US" sz="1400" u="none" strike="noStrike" kern="1200" dirty="0"/>
                      </a:br>
                      <a:r>
                        <a:rPr lang="en-US" sz="1400" u="none" strike="noStrike" kern="1200" dirty="0"/>
                        <a:t>（LES </a:t>
                      </a:r>
                      <a:r>
                        <a:rPr lang="el-GR" sz="1400" u="none" strike="noStrike" kern="1200" dirty="0"/>
                        <a:t>φ14.0</a:t>
                      </a:r>
                      <a:r>
                        <a:rPr lang="en-US" sz="1400" u="none" strike="noStrike" kern="1200" dirty="0"/>
                        <a:t>mm）</a:t>
                      </a:r>
                      <a:endParaRPr lang="en-US" sz="1400" b="0" u="none" strike="noStrike" kern="1200" dirty="0">
                        <a:solidFill>
                          <a:schemeClr val="tx1"/>
                        </a:solidFill>
                        <a:latin typeface="+mn-lt"/>
                        <a:ea typeface="+mn-ea"/>
                        <a:cs typeface="+mn-cs"/>
                      </a:endParaRPr>
                    </a:p>
                  </a:txBody>
                  <a:tcPr marL="0" marR="0" marT="0" marB="0" anchor="ctr"/>
                </a:tc>
                <a:tc>
                  <a:txBody>
                    <a:bodyPr/>
                    <a:lstStyle/>
                    <a:p>
                      <a:pPr algn="ctr" fontAlgn="ctr"/>
                      <a:r>
                        <a:rPr lang="en-US" altLang="zh-CN" sz="1400" u="none" strike="noStrike" kern="1200"/>
                        <a:t>300</a:t>
                      </a:r>
                      <a:endParaRPr lang="en-US" altLang="zh-CN" sz="1400" b="0" u="none" strike="noStrike" kern="1200">
                        <a:solidFill>
                          <a:schemeClr val="tx1"/>
                        </a:solidFill>
                        <a:latin typeface="+mn-lt"/>
                        <a:ea typeface="+mn-ea"/>
                        <a:cs typeface="+mn-cs"/>
                      </a:endParaRPr>
                    </a:p>
                  </a:txBody>
                  <a:tcPr marL="0" marR="0" marT="0" marB="0" anchor="ctr"/>
                </a:tc>
                <a:tc>
                  <a:txBody>
                    <a:bodyPr/>
                    <a:lstStyle/>
                    <a:p>
                      <a:pPr algn="ctr" fontAlgn="ctr"/>
                      <a:r>
                        <a:rPr lang="en-US" altLang="zh-CN" sz="1400" u="none" strike="noStrike" kern="1200" dirty="0"/>
                        <a:t>162</a:t>
                      </a:r>
                      <a:endParaRPr lang="en-US" altLang="zh-CN" sz="1400" b="0" u="none" strike="noStrike" kern="1200" dirty="0">
                        <a:solidFill>
                          <a:schemeClr val="tx1"/>
                        </a:solidFill>
                        <a:latin typeface="+mn-lt"/>
                        <a:ea typeface="+mn-ea"/>
                        <a:cs typeface="+mn-cs"/>
                      </a:endParaRPr>
                    </a:p>
                  </a:txBody>
                  <a:tcPr marL="0" marR="0" marT="0" marB="0" anchor="ctr"/>
                </a:tc>
                <a:tc>
                  <a:txBody>
                    <a:bodyPr/>
                    <a:lstStyle/>
                    <a:p>
                      <a:pPr algn="ctr" fontAlgn="ctr"/>
                      <a:r>
                        <a:rPr lang="en-US" altLang="zh-CN" sz="1400" u="none" strike="noStrike" kern="1200" dirty="0"/>
                        <a:t>95</a:t>
                      </a:r>
                      <a:endParaRPr lang="en-US" altLang="zh-CN" sz="1400" b="0" u="none" strike="noStrike" kern="1200" dirty="0">
                        <a:solidFill>
                          <a:schemeClr val="tx1"/>
                        </a:solidFill>
                        <a:latin typeface="+mn-lt"/>
                        <a:ea typeface="+mn-ea"/>
                        <a:cs typeface="+mn-cs"/>
                      </a:endParaRPr>
                    </a:p>
                  </a:txBody>
                  <a:tcPr marL="0" marR="0" marT="0" marB="0" anchor="ctr"/>
                </a:tc>
                <a:tc>
                  <a:txBody>
                    <a:bodyPr/>
                    <a:lstStyle/>
                    <a:p>
                      <a:pPr algn="ctr" fontAlgn="ctr"/>
                      <a:r>
                        <a:rPr lang="en-US" sz="1400" u="none" strike="noStrike" kern="1200" dirty="0"/>
                        <a:t>3000K</a:t>
                      </a:r>
                      <a:endParaRPr lang="en-US" sz="1400" b="0" u="none" strike="noStrike" kern="1200" dirty="0">
                        <a:solidFill>
                          <a:schemeClr val="tx1"/>
                        </a:solidFill>
                        <a:latin typeface="+mn-lt"/>
                        <a:ea typeface="+mn-ea"/>
                        <a:cs typeface="+mn-cs"/>
                      </a:endParaRPr>
                    </a:p>
                  </a:txBody>
                  <a:tcPr marL="0" marR="0" marT="0" marB="0" anchor="ctr"/>
                </a:tc>
                <a:tc>
                  <a:txBody>
                    <a:bodyPr/>
                    <a:lstStyle/>
                    <a:p>
                      <a:pPr algn="ctr" fontAlgn="ctr"/>
                      <a:r>
                        <a:rPr lang="en-US" altLang="zh-CN" sz="1400" u="none" strike="noStrike" kern="1200" dirty="0"/>
                        <a:t>90</a:t>
                      </a:r>
                      <a:endParaRPr lang="en-US" altLang="zh-CN" sz="1400" b="0" u="none" strike="noStrike" kern="1200" dirty="0">
                        <a:solidFill>
                          <a:schemeClr val="tx1"/>
                        </a:solidFill>
                        <a:latin typeface="+mn-lt"/>
                        <a:ea typeface="+mn-ea"/>
                        <a:cs typeface="+mn-cs"/>
                      </a:endParaRPr>
                    </a:p>
                  </a:txBody>
                  <a:tcPr marL="0" marR="0" marT="0" marB="0" anchor="ctr"/>
                </a:tc>
                <a:tc>
                  <a:txBody>
                    <a:bodyPr/>
                    <a:lstStyle/>
                    <a:p>
                      <a:pPr algn="ctr" fontAlgn="ctr"/>
                      <a:r>
                        <a:rPr lang="en-US" altLang="zh-CN" sz="1400" u="none" strike="noStrike" kern="1200" dirty="0" smtClean="0"/>
                        <a:t>170</a:t>
                      </a:r>
                      <a:endParaRPr lang="en-US" altLang="zh-CN" sz="1400" b="0" u="none" strike="noStrike" kern="1200" dirty="0">
                        <a:solidFill>
                          <a:schemeClr val="tx1"/>
                        </a:solidFill>
                        <a:latin typeface="+mn-lt"/>
                        <a:ea typeface="+mn-ea"/>
                        <a:cs typeface="+mn-cs"/>
                      </a:endParaRPr>
                    </a:p>
                  </a:txBody>
                  <a:tcPr marL="0" marR="0" marT="0" marB="0" anchor="ctr"/>
                </a:tc>
              </a:tr>
            </a:tbl>
          </a:graphicData>
        </a:graphic>
      </p:graphicFrame>
      <p:sp>
        <p:nvSpPr>
          <p:cNvPr id="6" name="TextBox 5"/>
          <p:cNvSpPr txBox="1"/>
          <p:nvPr/>
        </p:nvSpPr>
        <p:spPr>
          <a:xfrm>
            <a:off x="10351118" y="3093988"/>
            <a:ext cx="1617044" cy="1200329"/>
          </a:xfrm>
          <a:prstGeom prst="rect">
            <a:avLst/>
          </a:prstGeom>
          <a:noFill/>
        </p:spPr>
        <p:txBody>
          <a:bodyPr wrap="square" rtlCol="0">
            <a:spAutoFit/>
          </a:bodyPr>
          <a:lstStyle/>
          <a:p>
            <a:r>
              <a:rPr lang="en-US" altLang="zh-CN" sz="1200" dirty="0" smtClean="0">
                <a:solidFill>
                  <a:schemeClr val="bg1"/>
                </a:solidFill>
                <a:latin typeface="微软雅黑" panose="020B0503020204020204" pitchFamily="34" charset="-122"/>
                <a:ea typeface="微软雅黑" panose="020B0503020204020204" pitchFamily="34" charset="-122"/>
                <a:cs typeface="Times New Roman" pitchFamily="18" charset="0"/>
              </a:rPr>
              <a:t>Test condition</a:t>
            </a:r>
            <a:r>
              <a:rPr lang="zh-CN" altLang="zh-CN" sz="1200" dirty="0" smtClean="0">
                <a:solidFill>
                  <a:schemeClr val="bg1"/>
                </a:solidFill>
                <a:latin typeface="微软雅黑" panose="020B0503020204020204" pitchFamily="34" charset="-122"/>
                <a:ea typeface="微软雅黑" panose="020B0503020204020204" pitchFamily="34" charset="-122"/>
                <a:cs typeface="Times New Roman" pitchFamily="18" charset="0"/>
              </a:rPr>
              <a:t>：</a:t>
            </a:r>
            <a:r>
              <a:rPr lang="en-US" altLang="zh-CN" sz="1200" dirty="0">
                <a:solidFill>
                  <a:schemeClr val="bg1"/>
                </a:solidFill>
                <a:latin typeface="微软雅黑" panose="020B0503020204020204" pitchFamily="34" charset="-122"/>
                <a:ea typeface="微软雅黑" panose="020B0503020204020204" pitchFamily="34" charset="-122"/>
                <a:cs typeface="Times New Roman" pitchFamily="18" charset="0"/>
              </a:rPr>
              <a:t>I</a:t>
            </a:r>
            <a:r>
              <a:rPr lang="zh-CN" altLang="zh-CN" sz="1200" dirty="0">
                <a:solidFill>
                  <a:schemeClr val="bg1"/>
                </a:solidFill>
                <a:latin typeface="微软雅黑" panose="020B0503020204020204" pitchFamily="34" charset="-122"/>
                <a:ea typeface="微软雅黑" panose="020B0503020204020204" pitchFamily="34" charset="-122"/>
                <a:cs typeface="Times New Roman" pitchFamily="18" charset="0"/>
              </a:rPr>
              <a:t>≤</a:t>
            </a:r>
            <a:r>
              <a:rPr lang="en-US" altLang="zh-CN" sz="1200" dirty="0">
                <a:solidFill>
                  <a:schemeClr val="bg1"/>
                </a:solidFill>
                <a:latin typeface="微软雅黑" panose="020B0503020204020204" pitchFamily="34" charset="-122"/>
                <a:ea typeface="微软雅黑" panose="020B0503020204020204" pitchFamily="34" charset="-122"/>
                <a:cs typeface="Times New Roman" pitchFamily="18" charset="0"/>
              </a:rPr>
              <a:t>5mA </a:t>
            </a:r>
            <a:endParaRPr lang="en-US" altLang="zh-CN" sz="1200" dirty="0" smtClean="0">
              <a:solidFill>
                <a:schemeClr val="bg1"/>
              </a:solidFill>
              <a:latin typeface="微软雅黑" panose="020B0503020204020204" pitchFamily="34" charset="-122"/>
              <a:ea typeface="微软雅黑" panose="020B0503020204020204" pitchFamily="34" charset="-122"/>
              <a:cs typeface="Times New Roman" pitchFamily="18" charset="0"/>
            </a:endParaRPr>
          </a:p>
          <a:p>
            <a:r>
              <a:rPr lang="en-US" altLang="zh-CN" sz="1200" dirty="0">
                <a:solidFill>
                  <a:schemeClr val="bg1"/>
                </a:solidFill>
                <a:latin typeface="微软雅黑" panose="020B0503020204020204" pitchFamily="34" charset="-122"/>
                <a:ea typeface="微软雅黑" panose="020B0503020204020204" pitchFamily="34" charset="-122"/>
                <a:cs typeface="Times New Roman" pitchFamily="18" charset="0"/>
              </a:rPr>
              <a:t> </a:t>
            </a:r>
            <a:r>
              <a:rPr lang="en-US" altLang="zh-CN" sz="1200" dirty="0" smtClean="0">
                <a:solidFill>
                  <a:schemeClr val="bg1"/>
                </a:solidFill>
                <a:latin typeface="微软雅黑" panose="020B0503020204020204" pitchFamily="34" charset="-122"/>
                <a:ea typeface="微软雅黑" panose="020B0503020204020204" pitchFamily="34" charset="-122"/>
                <a:cs typeface="Times New Roman" pitchFamily="18" charset="0"/>
              </a:rPr>
              <a:t>   T=60s  A</a:t>
            </a:r>
            <a:r>
              <a:rPr lang="en-US" altLang="zh-CN" sz="1200" b="1" dirty="0" smtClean="0">
                <a:solidFill>
                  <a:srgbClr val="FFFFFF"/>
                </a:solidFill>
              </a:rPr>
              <a:t>lternating </a:t>
            </a:r>
            <a:r>
              <a:rPr lang="en-US" altLang="zh-CN" sz="1200" b="1" dirty="0">
                <a:solidFill>
                  <a:srgbClr val="FFFFFF"/>
                </a:solidFill>
              </a:rPr>
              <a:t>voltage</a:t>
            </a:r>
            <a:r>
              <a:rPr lang="en-US" altLang="zh-CN" sz="1200" dirty="0">
                <a:solidFill>
                  <a:srgbClr val="FFFFFF"/>
                </a:solidFill>
              </a:rPr>
              <a:t/>
            </a:r>
            <a:br>
              <a:rPr lang="en-US" altLang="zh-CN" sz="1200" dirty="0">
                <a:solidFill>
                  <a:srgbClr val="FFFFFF"/>
                </a:solidFill>
              </a:rPr>
            </a:br>
            <a:endParaRPr lang="zh-CN" altLang="en-US" sz="1200" dirty="0">
              <a:solidFill>
                <a:srgbClr val="FFFFFF"/>
              </a:solidFill>
              <a:latin typeface="微软雅黑" panose="020B0503020204020204" pitchFamily="34" charset="-122"/>
              <a:ea typeface="微软雅黑" panose="020B0503020204020204" pitchFamily="34" charset="-122"/>
              <a:cs typeface="Times New Roman" pitchFamily="18" charset="0"/>
            </a:endParaRPr>
          </a:p>
          <a:p>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13" name="文本框 2"/>
          <p:cNvSpPr txBox="1"/>
          <p:nvPr/>
        </p:nvSpPr>
        <p:spPr>
          <a:xfrm>
            <a:off x="221615" y="165100"/>
            <a:ext cx="3375025" cy="474980"/>
          </a:xfrm>
          <a:prstGeom prst="rect">
            <a:avLst/>
          </a:prstGeom>
          <a:gradFill flip="none" rotWithShape="1">
            <a:gsLst>
              <a:gs pos="0">
                <a:schemeClr val="accent1"/>
              </a:gs>
              <a:gs pos="100000">
                <a:schemeClr val="accent1">
                  <a:alpha val="0"/>
                </a:schemeClr>
              </a:gs>
            </a:gsLst>
            <a:lin ang="0" scaled="1"/>
            <a:tileRect/>
          </a:gradFill>
        </p:spPr>
        <p:txBody>
          <a:bodyPr wrap="none" lIns="170640" tIns="45720" rIns="156240" bIns="45720" rtlCol="0" anchor="ctr">
            <a:noAutofit/>
          </a:bodyPr>
          <a:lstStyle/>
          <a:p>
            <a:r>
              <a:rPr lang="en-US" altLang="zh-CN" sz="2400" dirty="0" smtClean="0">
                <a:solidFill>
                  <a:schemeClr val="bg1"/>
                </a:solidFill>
                <a:latin typeface="微软雅黑" panose="020B0503020204020204" pitchFamily="34" charset="-122"/>
                <a:ea typeface="微软雅黑" panose="020B0503020204020204" pitchFamily="34" charset="-122"/>
              </a:rPr>
              <a:t>COB LED-High voltage products</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8596918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格 11"/>
          <p:cNvGraphicFramePr>
            <a:graphicFrameLocks noGrp="1"/>
          </p:cNvGraphicFramePr>
          <p:nvPr>
            <p:custDataLst>
              <p:tags r:id="rId1"/>
            </p:custDataLst>
            <p:extLst>
              <p:ext uri="{D42A27DB-BD31-4B8C-83A1-F6EECF244321}">
                <p14:modId xmlns:p14="http://schemas.microsoft.com/office/powerpoint/2010/main" val="2744238918"/>
              </p:ext>
            </p:extLst>
          </p:nvPr>
        </p:nvGraphicFramePr>
        <p:xfrm>
          <a:off x="512175" y="3579557"/>
          <a:ext cx="11242310" cy="3032030"/>
        </p:xfrm>
        <a:graphic>
          <a:graphicData uri="http://schemas.openxmlformats.org/drawingml/2006/table">
            <a:tbl>
              <a:tblPr firstRow="1">
                <a:tableStyleId>{5C22544A-7EE6-4342-B048-85BDC9FD1C3A}</a:tableStyleId>
              </a:tblPr>
              <a:tblGrid>
                <a:gridCol w="778364"/>
                <a:gridCol w="1750053"/>
                <a:gridCol w="1202266">
                  <a:extLst>
                    <a:ext uri="{9D8B030D-6E8A-4147-A177-3AD203B41FA5}">
                      <a16:colId xmlns:a16="http://schemas.microsoft.com/office/drawing/2014/main" xmlns="" val="20001"/>
                    </a:ext>
                  </a:extLst>
                </a:gridCol>
                <a:gridCol w="982134">
                  <a:extLst>
                    <a:ext uri="{9D8B030D-6E8A-4147-A177-3AD203B41FA5}">
                      <a16:colId xmlns:a16="http://schemas.microsoft.com/office/drawing/2014/main" xmlns="" val="20002"/>
                    </a:ext>
                  </a:extLst>
                </a:gridCol>
                <a:gridCol w="1203629">
                  <a:extLst>
                    <a:ext uri="{9D8B030D-6E8A-4147-A177-3AD203B41FA5}">
                      <a16:colId xmlns:a16="http://schemas.microsoft.com/office/drawing/2014/main" xmlns="" val="20003"/>
                    </a:ext>
                  </a:extLst>
                </a:gridCol>
                <a:gridCol w="1104122">
                  <a:extLst>
                    <a:ext uri="{9D8B030D-6E8A-4147-A177-3AD203B41FA5}">
                      <a16:colId xmlns:a16="http://schemas.microsoft.com/office/drawing/2014/main" xmlns="" val="20004"/>
                    </a:ext>
                  </a:extLst>
                </a:gridCol>
                <a:gridCol w="868942">
                  <a:extLst>
                    <a:ext uri="{9D8B030D-6E8A-4147-A177-3AD203B41FA5}">
                      <a16:colId xmlns:a16="http://schemas.microsoft.com/office/drawing/2014/main" xmlns="" val="20005"/>
                    </a:ext>
                  </a:extLst>
                </a:gridCol>
                <a:gridCol w="1351280">
                  <a:extLst>
                    <a:ext uri="{9D8B030D-6E8A-4147-A177-3AD203B41FA5}">
                      <a16:colId xmlns:a16="http://schemas.microsoft.com/office/drawing/2014/main" xmlns="" val="20006"/>
                    </a:ext>
                  </a:extLst>
                </a:gridCol>
                <a:gridCol w="782320">
                  <a:extLst>
                    <a:ext uri="{9D8B030D-6E8A-4147-A177-3AD203B41FA5}">
                      <a16:colId xmlns:a16="http://schemas.microsoft.com/office/drawing/2014/main" xmlns="" val="20007"/>
                    </a:ext>
                  </a:extLst>
                </a:gridCol>
                <a:gridCol w="1219200">
                  <a:extLst>
                    <a:ext uri="{9D8B030D-6E8A-4147-A177-3AD203B41FA5}">
                      <a16:colId xmlns:a16="http://schemas.microsoft.com/office/drawing/2014/main" xmlns="" val="20008"/>
                    </a:ext>
                  </a:extLst>
                </a:gridCol>
              </a:tblGrid>
              <a:tr h="471429">
                <a:tc>
                  <a:txBody>
                    <a:bodyPr/>
                    <a:lstStyle/>
                    <a:p>
                      <a:pPr marL="0" algn="ctr" defTabSz="914400" rtl="0" eaLnBrk="1" fontAlgn="ctr" latinLnBrk="0" hangingPunct="1"/>
                      <a:r>
                        <a:rPr lang="zh-CN" altLang="en-US" sz="1200" b="1" u="none" strike="noStrike" kern="1200" dirty="0" smtClean="0">
                          <a:solidFill>
                            <a:schemeClr val="lt1"/>
                          </a:solidFill>
                          <a:latin typeface="+mn-lt"/>
                          <a:ea typeface="+mn-ea"/>
                          <a:cs typeface="+mn-cs"/>
                        </a:rPr>
                        <a:t>类型</a:t>
                      </a:r>
                      <a:endParaRPr lang="en-US" altLang="zh-CN" sz="1200" b="1" u="none" strike="noStrike" kern="1200" dirty="0" smtClean="0">
                        <a:solidFill>
                          <a:schemeClr val="lt1"/>
                        </a:solidFill>
                        <a:latin typeface="+mn-lt"/>
                        <a:ea typeface="+mn-ea"/>
                        <a:cs typeface="+mn-cs"/>
                      </a:endParaRPr>
                    </a:p>
                    <a:p>
                      <a:pPr marL="0" algn="ctr" defTabSz="914400" rtl="0" eaLnBrk="1" fontAlgn="ctr" latinLnBrk="0" hangingPunct="1"/>
                      <a:r>
                        <a:rPr lang="en-US" sz="1200" b="1" u="none" strike="noStrike" kern="1200" dirty="0" smtClean="0">
                          <a:solidFill>
                            <a:schemeClr val="lt1"/>
                          </a:solidFill>
                          <a:latin typeface="+mn-lt"/>
                          <a:ea typeface="+mn-ea"/>
                          <a:cs typeface="+mn-cs"/>
                        </a:rPr>
                        <a:t>T</a:t>
                      </a:r>
                      <a:r>
                        <a:rPr lang="en-US" altLang="zh-CN" sz="1200" b="1" u="none" strike="noStrike" kern="1200" dirty="0" smtClean="0">
                          <a:solidFill>
                            <a:schemeClr val="lt1"/>
                          </a:solidFill>
                          <a:latin typeface="+mn-lt"/>
                          <a:ea typeface="+mn-ea"/>
                          <a:cs typeface="+mn-cs"/>
                        </a:rPr>
                        <a:t>ype</a:t>
                      </a:r>
                      <a:endParaRPr lang="en-US" sz="1200" b="1" u="none" strike="noStrike" kern="1200" dirty="0">
                        <a:solidFill>
                          <a:schemeClr val="lt1"/>
                        </a:solidFill>
                        <a:latin typeface="+mn-lt"/>
                        <a:ea typeface="+mn-ea"/>
                        <a:cs typeface="+mn-cs"/>
                      </a:endParaRPr>
                    </a:p>
                  </a:txBody>
                  <a:tcPr marL="0" marR="0" marT="0" marB="0" anchor="ctr"/>
                </a:tc>
                <a:tc>
                  <a:txBody>
                    <a:bodyPr/>
                    <a:lstStyle/>
                    <a:p>
                      <a:pPr algn="ctr" fontAlgn="ctr"/>
                      <a:r>
                        <a:rPr lang="zh-CN" altLang="en-US" sz="1200" u="none" strike="noStrike" dirty="0" smtClean="0"/>
                        <a:t/>
                      </a:r>
                      <a:br>
                        <a:rPr lang="zh-CN" altLang="en-US" sz="1200" u="none" strike="noStrike" dirty="0" smtClean="0"/>
                      </a:br>
                      <a:r>
                        <a:rPr lang="en-US" sz="1200" u="none" strike="noStrike" dirty="0" smtClean="0"/>
                        <a:t>Product Type</a:t>
                      </a:r>
                      <a:endParaRPr lang="en-US" sz="1200" b="0" i="0" u="none" strike="noStrike" dirty="0">
                        <a:solidFill>
                          <a:schemeClr val="tx1"/>
                        </a:solidFill>
                        <a:latin typeface="宋体" panose="02010600030101010101" pitchFamily="2" charset="-122"/>
                      </a:endParaRPr>
                    </a:p>
                  </a:txBody>
                  <a:tcPr marL="0" marR="0" marT="0" marB="0" anchor="ctr"/>
                </a:tc>
                <a:tc>
                  <a:txBody>
                    <a:bodyPr/>
                    <a:lstStyle/>
                    <a:p>
                      <a:pPr algn="ctr" fontAlgn="ctr"/>
                      <a:r>
                        <a:rPr lang="zh-CN" altLang="en-US" sz="1200" u="none" strike="noStrike" dirty="0"/>
                        <a:t>尺寸</a:t>
                      </a:r>
                      <a:br>
                        <a:rPr lang="zh-CN" altLang="en-US" sz="1200" u="none" strike="noStrike" dirty="0"/>
                      </a:br>
                      <a:r>
                        <a:rPr lang="en-US" sz="1200" u="none" strike="noStrike" dirty="0"/>
                        <a:t>Dimensions</a:t>
                      </a:r>
                      <a:endParaRPr lang="en-US" sz="1200" b="0" i="0" u="none" strike="noStrike" dirty="0">
                        <a:solidFill>
                          <a:schemeClr val="tx1"/>
                        </a:solidFill>
                        <a:latin typeface="微软雅黑" panose="020B0503020204020204" pitchFamily="34" charset="-122"/>
                      </a:endParaRPr>
                    </a:p>
                  </a:txBody>
                  <a:tcPr marL="0" marR="0" marT="0" marB="0" anchor="ctr"/>
                </a:tc>
                <a:tc>
                  <a:txBody>
                    <a:bodyPr/>
                    <a:lstStyle/>
                    <a:p>
                      <a:pPr algn="ctr" fontAlgn="ctr"/>
                      <a:r>
                        <a:rPr lang="zh-CN" altLang="en-US" sz="1200" u="none" strike="noStrike" dirty="0"/>
                        <a:t>电流</a:t>
                      </a:r>
                      <a:r>
                        <a:rPr lang="en-US" altLang="zh-CN" sz="1200" u="none" strike="noStrike" dirty="0"/>
                        <a:t>/</a:t>
                      </a:r>
                      <a:r>
                        <a:rPr lang="en-US" sz="1200" u="none" strike="noStrike" dirty="0"/>
                        <a:t>mA</a:t>
                      </a:r>
                      <a:br>
                        <a:rPr lang="en-US" sz="1200" u="none" strike="noStrike" dirty="0"/>
                      </a:br>
                      <a:r>
                        <a:rPr lang="en-US" sz="1200" u="none" strike="noStrike" dirty="0"/>
                        <a:t>Rated </a:t>
                      </a:r>
                      <a:r>
                        <a:rPr lang="en-US" sz="1200" u="none" strike="noStrike" dirty="0" smtClean="0"/>
                        <a:t>Current/</a:t>
                      </a:r>
                      <a:r>
                        <a:rPr lang="en-US" altLang="zh-CN" sz="1200" u="none" strike="noStrike" dirty="0" smtClean="0"/>
                        <a:t>mA</a:t>
                      </a:r>
                      <a:endParaRPr lang="en-US" sz="1200" b="0" i="0" u="none" strike="noStrike" dirty="0">
                        <a:solidFill>
                          <a:schemeClr val="tx1"/>
                        </a:solidFill>
                        <a:latin typeface="宋体" panose="02010600030101010101" pitchFamily="2" charset="-122"/>
                      </a:endParaRPr>
                    </a:p>
                  </a:txBody>
                  <a:tcPr marL="0" marR="0" marT="0" marB="0" anchor="ctr"/>
                </a:tc>
                <a:tc>
                  <a:txBody>
                    <a:bodyPr/>
                    <a:lstStyle/>
                    <a:p>
                      <a:pPr algn="ctr" fontAlgn="ctr"/>
                      <a:r>
                        <a:rPr lang="zh-CN" altLang="en-US" sz="1200" u="none" strike="noStrike" dirty="0"/>
                        <a:t>标准电压</a:t>
                      </a:r>
                      <a:r>
                        <a:rPr lang="en-US" altLang="zh-CN" sz="1200" u="none" strike="noStrike" dirty="0"/>
                        <a:t>/</a:t>
                      </a:r>
                      <a:r>
                        <a:rPr lang="en-US" sz="1200" u="none" strike="noStrike" dirty="0"/>
                        <a:t>V</a:t>
                      </a:r>
                      <a:br>
                        <a:rPr lang="en-US" sz="1200" u="none" strike="noStrike" dirty="0"/>
                      </a:br>
                      <a:r>
                        <a:rPr lang="en-US" sz="1200" u="none" strike="noStrike" dirty="0"/>
                        <a:t>Standard voltage/V</a:t>
                      </a:r>
                      <a:endParaRPr lang="en-US" sz="1200" b="0" i="0" u="none" strike="noStrike" dirty="0">
                        <a:solidFill>
                          <a:schemeClr val="tx1"/>
                        </a:solidFill>
                        <a:latin typeface="宋体" panose="02010600030101010101" pitchFamily="2" charset="-122"/>
                      </a:endParaRPr>
                    </a:p>
                  </a:txBody>
                  <a:tcPr marL="0" marR="0" marT="0" marB="0" anchor="ctr"/>
                </a:tc>
                <a:tc>
                  <a:txBody>
                    <a:bodyPr/>
                    <a:lstStyle/>
                    <a:p>
                      <a:pPr algn="ctr" fontAlgn="ctr"/>
                      <a:r>
                        <a:rPr lang="zh-CN" altLang="en-US" sz="1200" u="none" strike="noStrike" dirty="0"/>
                        <a:t>输入功率</a:t>
                      </a:r>
                      <a:r>
                        <a:rPr lang="en-US" altLang="zh-CN" sz="1200" u="none" strike="noStrike" dirty="0"/>
                        <a:t>/</a:t>
                      </a:r>
                      <a:r>
                        <a:rPr lang="en-US" sz="1200" u="none" strike="noStrike" dirty="0"/>
                        <a:t>W</a:t>
                      </a:r>
                      <a:br>
                        <a:rPr lang="en-US" sz="1200" u="none" strike="noStrike" dirty="0"/>
                      </a:br>
                      <a:r>
                        <a:rPr lang="en-US" sz="1200" u="none" strike="noStrike" dirty="0"/>
                        <a:t>Input Power/W</a:t>
                      </a:r>
                      <a:endParaRPr lang="en-US" sz="1200" b="0" i="0" u="none" strike="noStrike" dirty="0">
                        <a:solidFill>
                          <a:schemeClr val="tx1"/>
                        </a:solidFill>
                        <a:latin typeface="宋体" panose="02010600030101010101" pitchFamily="2" charset="-122"/>
                      </a:endParaRPr>
                    </a:p>
                  </a:txBody>
                  <a:tcPr marL="0" marR="0" marT="0" marB="0" anchor="ctr"/>
                </a:tc>
                <a:tc>
                  <a:txBody>
                    <a:bodyPr/>
                    <a:lstStyle/>
                    <a:p>
                      <a:pPr algn="ctr" fontAlgn="ctr"/>
                      <a:r>
                        <a:rPr lang="zh-CN" altLang="en-US" sz="1200" u="none" strike="noStrike" dirty="0"/>
                        <a:t>色温</a:t>
                      </a:r>
                      <a:r>
                        <a:rPr lang="en-US" altLang="zh-CN" sz="1200" u="none" strike="noStrike" dirty="0"/>
                        <a:t>/</a:t>
                      </a:r>
                      <a:r>
                        <a:rPr lang="en-US" sz="1200" u="none" strike="noStrike" dirty="0"/>
                        <a:t>Tc</a:t>
                      </a:r>
                      <a:endParaRPr lang="en-US" sz="1200" b="0" i="0" u="none" strike="noStrike" dirty="0">
                        <a:solidFill>
                          <a:schemeClr val="tx1"/>
                        </a:solidFill>
                        <a:latin typeface="宋体" panose="02010600030101010101" pitchFamily="2" charset="-122"/>
                      </a:endParaRPr>
                    </a:p>
                  </a:txBody>
                  <a:tcPr marL="0" marR="0" marT="0" marB="0" anchor="ctr"/>
                </a:tc>
                <a:tc>
                  <a:txBody>
                    <a:bodyPr/>
                    <a:lstStyle/>
                    <a:p>
                      <a:pPr algn="ctr" fontAlgn="ctr"/>
                      <a:r>
                        <a:rPr lang="zh-CN" altLang="en-US" sz="1200" u="none" strike="noStrike" dirty="0"/>
                        <a:t>典型光效</a:t>
                      </a:r>
                      <a:r>
                        <a:rPr lang="en-US" altLang="zh-CN" sz="1200" u="none" strike="noStrike" dirty="0"/>
                        <a:t>/</a:t>
                      </a:r>
                      <a:r>
                        <a:rPr lang="en-US" sz="1200" u="none" strike="noStrike" dirty="0"/>
                        <a:t>lm/W</a:t>
                      </a:r>
                      <a:br>
                        <a:rPr lang="en-US" sz="1200" u="none" strike="noStrike" dirty="0"/>
                      </a:br>
                      <a:r>
                        <a:rPr lang="en-US" sz="1200" u="none" strike="noStrike" dirty="0" err="1"/>
                        <a:t>Typ.efficiency</a:t>
                      </a:r>
                      <a:r>
                        <a:rPr lang="en-US" sz="1200" u="none" strike="noStrike" dirty="0"/>
                        <a:t/>
                      </a:r>
                      <a:br>
                        <a:rPr lang="en-US" sz="1200" u="none" strike="noStrike" dirty="0"/>
                      </a:br>
                      <a:r>
                        <a:rPr lang="en-US" sz="1200" u="none" strike="noStrike" dirty="0"/>
                        <a:t>(lm/w)</a:t>
                      </a:r>
                      <a:endParaRPr lang="en-US" sz="1200" b="0" i="0" u="none" strike="noStrike" dirty="0">
                        <a:solidFill>
                          <a:schemeClr val="tx1"/>
                        </a:solidFill>
                        <a:latin typeface="宋体" panose="02010600030101010101" pitchFamily="2" charset="-122"/>
                      </a:endParaRPr>
                    </a:p>
                  </a:txBody>
                  <a:tcPr marL="0" marR="0" marT="0" marB="0" anchor="ctr"/>
                </a:tc>
                <a:tc>
                  <a:txBody>
                    <a:bodyPr/>
                    <a:lstStyle/>
                    <a:p>
                      <a:pPr algn="ctr" fontAlgn="ctr"/>
                      <a:r>
                        <a:rPr lang="zh-CN" altLang="en-US" sz="1200" u="none" strike="noStrike" dirty="0"/>
                        <a:t>显色指数</a:t>
                      </a:r>
                      <a:r>
                        <a:rPr lang="en-US" altLang="zh-CN" sz="1200" u="none" strike="noStrike" dirty="0"/>
                        <a:t>/</a:t>
                      </a:r>
                      <a:r>
                        <a:rPr lang="en-US" sz="1200" u="none" strike="noStrike" dirty="0"/>
                        <a:t>Ra</a:t>
                      </a:r>
                      <a:endParaRPr lang="en-US" sz="1200" b="0" i="0" u="none" strike="noStrike" dirty="0">
                        <a:solidFill>
                          <a:schemeClr val="tx1"/>
                        </a:solidFill>
                        <a:latin typeface="宋体" panose="02010600030101010101" pitchFamily="2" charset="-122"/>
                      </a:endParaRPr>
                    </a:p>
                  </a:txBody>
                  <a:tcPr marL="0" marR="0" marT="0" marB="0" anchor="ctr"/>
                </a:tc>
                <a:tc>
                  <a:txBody>
                    <a:bodyPr/>
                    <a:lstStyle/>
                    <a:p>
                      <a:pPr algn="ctr" fontAlgn="ctr"/>
                      <a:r>
                        <a:rPr lang="zh-CN" altLang="en-US" sz="1200" u="none" strike="noStrike" dirty="0"/>
                        <a:t>最大电流</a:t>
                      </a:r>
                      <a:r>
                        <a:rPr lang="en-US" altLang="zh-CN" sz="1200" u="none" strike="noStrike" dirty="0"/>
                        <a:t>/</a:t>
                      </a:r>
                      <a:r>
                        <a:rPr lang="en-US" sz="1200" u="none" strike="noStrike" dirty="0"/>
                        <a:t>mA</a:t>
                      </a:r>
                      <a:br>
                        <a:rPr lang="en-US" sz="1200" u="none" strike="noStrike" dirty="0"/>
                      </a:br>
                      <a:r>
                        <a:rPr lang="en-US" sz="1200" u="none" strike="noStrike" dirty="0"/>
                        <a:t>Maximum current/mA</a:t>
                      </a:r>
                      <a:endParaRPr lang="en-US" sz="1200" b="0" i="0" u="none" strike="noStrike" dirty="0">
                        <a:solidFill>
                          <a:schemeClr val="tx1"/>
                        </a:solidFill>
                        <a:latin typeface="宋体" panose="02010600030101010101" pitchFamily="2" charset="-122"/>
                      </a:endParaRPr>
                    </a:p>
                  </a:txBody>
                  <a:tcPr marL="0" marR="0" marT="0" marB="0" anchor="ctr"/>
                </a:tc>
                <a:extLst>
                  <a:ext uri="{0D108BD9-81ED-4DB2-BD59-A6C34878D82A}">
                    <a16:rowId xmlns:a16="http://schemas.microsoft.com/office/drawing/2014/main" xmlns="" val="10000"/>
                  </a:ext>
                </a:extLst>
              </a:tr>
              <a:tr h="256259">
                <a:tc rowSpan="4">
                  <a:txBody>
                    <a:bodyPr/>
                    <a:lstStyle/>
                    <a:p>
                      <a:pPr algn="ctr" fontAlgn="ctr"/>
                      <a:r>
                        <a:rPr lang="zh-CN" altLang="en-US" sz="1200" b="0" i="0" u="none" strike="noStrike" dirty="0" smtClean="0">
                          <a:solidFill>
                            <a:schemeClr val="tx1"/>
                          </a:solidFill>
                          <a:latin typeface="宋体" panose="02010600030101010101" pitchFamily="2" charset="-122"/>
                        </a:rPr>
                        <a:t>高光密</a:t>
                      </a:r>
                      <a:endParaRPr lang="en-US" altLang="zh-CN" sz="1200" b="0" i="0" u="none" strike="noStrike" dirty="0" smtClean="0">
                        <a:solidFill>
                          <a:schemeClr val="tx1"/>
                        </a:solidFill>
                        <a:latin typeface="宋体" panose="02010600030101010101" pitchFamily="2" charset="-122"/>
                      </a:endParaRPr>
                    </a:p>
                    <a:p>
                      <a:pPr algn="ctr" fontAlgn="ctr"/>
                      <a:r>
                        <a:rPr lang="en-US" sz="1200" b="0" i="0" u="none" strike="noStrike" dirty="0" smtClean="0">
                          <a:solidFill>
                            <a:schemeClr val="tx1"/>
                          </a:solidFill>
                          <a:latin typeface="Arial" panose="020B0604020202020204" pitchFamily="34" charset="0"/>
                          <a:cs typeface="Arial" panose="020B0604020202020204" pitchFamily="34" charset="0"/>
                        </a:rPr>
                        <a:t>High</a:t>
                      </a:r>
                      <a:r>
                        <a:rPr lang="en-US" sz="1200" b="0" i="0" u="none" strike="noStrike" baseline="0" dirty="0" smtClean="0">
                          <a:solidFill>
                            <a:schemeClr val="tx1"/>
                          </a:solidFill>
                          <a:latin typeface="Arial" panose="020B0604020202020204" pitchFamily="34" charset="0"/>
                          <a:cs typeface="Arial" panose="020B0604020202020204" pitchFamily="34" charset="0"/>
                        </a:rPr>
                        <a:t>-density</a:t>
                      </a:r>
                      <a:endParaRPr lang="en-US" sz="1200" b="0" i="0" u="none" strike="noStrike" dirty="0">
                        <a:solidFill>
                          <a:schemeClr val="tx1"/>
                        </a:solidFill>
                        <a:latin typeface="Arial" panose="020B0604020202020204" pitchFamily="34" charset="0"/>
                        <a:cs typeface="Arial" panose="020B0604020202020204" pitchFamily="34" charset="0"/>
                      </a:endParaRPr>
                    </a:p>
                  </a:txBody>
                  <a:tcPr marL="0" marR="0" marT="0" marB="0" anchor="ctr"/>
                </a:tc>
                <a:tc rowSpan="2">
                  <a:txBody>
                    <a:bodyPr/>
                    <a:lstStyle/>
                    <a:p>
                      <a:pPr algn="ctr" fontAlgn="ctr"/>
                      <a:r>
                        <a:rPr lang="en-US" sz="1200" u="none" strike="noStrike" dirty="0"/>
                        <a:t>LH1308F95W-9B2C12(Ra4)-FC-DS</a:t>
                      </a:r>
                      <a:endParaRPr lang="en-US" sz="1200" b="0" i="0" u="none" strike="noStrike" dirty="0">
                        <a:solidFill>
                          <a:schemeClr val="tx1"/>
                        </a:solidFill>
                        <a:latin typeface="宋体" panose="02010600030101010101" pitchFamily="2" charset="-122"/>
                      </a:endParaRPr>
                    </a:p>
                  </a:txBody>
                  <a:tcPr marL="0" marR="0" marT="0" marB="0" anchor="ctr"/>
                </a:tc>
                <a:tc rowSpan="2">
                  <a:txBody>
                    <a:bodyPr/>
                    <a:lstStyle/>
                    <a:p>
                      <a:pPr algn="ctr" fontAlgn="ctr"/>
                      <a:r>
                        <a:rPr lang="en-US" sz="1200" u="none" strike="noStrike" dirty="0"/>
                        <a:t>LH1308</a:t>
                      </a:r>
                      <a:br>
                        <a:rPr lang="en-US" sz="1200" u="none" strike="noStrike" dirty="0"/>
                      </a:br>
                      <a:r>
                        <a:rPr lang="en-US" sz="1200" u="none" strike="noStrike" dirty="0"/>
                        <a:t>13.35×13.35mm</a:t>
                      </a:r>
                      <a:br>
                        <a:rPr lang="en-US" sz="1200" u="none" strike="noStrike" dirty="0"/>
                      </a:br>
                      <a:r>
                        <a:rPr lang="en-US" sz="1200" u="none" strike="noStrike" dirty="0"/>
                        <a:t>（LES </a:t>
                      </a:r>
                      <a:r>
                        <a:rPr lang="el-GR" sz="1200" u="none" strike="noStrike" dirty="0"/>
                        <a:t>φ8.0</a:t>
                      </a:r>
                      <a:r>
                        <a:rPr lang="en-US" sz="1200" u="none" strike="noStrike" dirty="0"/>
                        <a:t>mm）</a:t>
                      </a:r>
                      <a:endParaRPr lang="en-US" sz="1200" b="0" i="0" u="none" strike="noStrike" dirty="0">
                        <a:solidFill>
                          <a:schemeClr val="tx1"/>
                        </a:solidFill>
                        <a:latin typeface="宋体" panose="02010600030101010101" pitchFamily="2" charset="-122"/>
                      </a:endParaRPr>
                    </a:p>
                  </a:txBody>
                  <a:tcPr marL="0" marR="0" marT="0" marB="0" anchor="ctr"/>
                </a:tc>
                <a:tc rowSpan="2">
                  <a:txBody>
                    <a:bodyPr/>
                    <a:lstStyle/>
                    <a:p>
                      <a:pPr algn="ctr" fontAlgn="ctr"/>
                      <a:r>
                        <a:rPr lang="en-US" altLang="zh-CN" sz="1200" u="none" strike="noStrike" dirty="0"/>
                        <a:t>250</a:t>
                      </a:r>
                      <a:endParaRPr lang="en-US" altLang="zh-CN" sz="1200" b="0" i="0" u="none" strike="noStrike" dirty="0">
                        <a:solidFill>
                          <a:schemeClr val="tx1"/>
                        </a:solidFill>
                        <a:latin typeface="宋体" panose="02010600030101010101" pitchFamily="2" charset="-122"/>
                      </a:endParaRPr>
                    </a:p>
                  </a:txBody>
                  <a:tcPr marL="0" marR="0" marT="0" marB="0" anchor="ctr"/>
                </a:tc>
                <a:tc rowSpan="2">
                  <a:txBody>
                    <a:bodyPr/>
                    <a:lstStyle/>
                    <a:p>
                      <a:pPr algn="ctr" fontAlgn="ctr"/>
                      <a:r>
                        <a:rPr lang="en-US" altLang="zh-CN" sz="1200" u="none" strike="noStrike" dirty="0"/>
                        <a:t>35</a:t>
                      </a:r>
                      <a:endParaRPr lang="en-US" altLang="zh-CN" sz="1200" b="0" i="0" u="none" strike="noStrike" dirty="0">
                        <a:solidFill>
                          <a:schemeClr val="tx1"/>
                        </a:solidFill>
                        <a:latin typeface="宋体" panose="02010600030101010101" pitchFamily="2" charset="-122"/>
                      </a:endParaRPr>
                    </a:p>
                  </a:txBody>
                  <a:tcPr marL="0" marR="0" marT="0" marB="0" anchor="ctr"/>
                </a:tc>
                <a:tc rowSpan="2">
                  <a:txBody>
                    <a:bodyPr/>
                    <a:lstStyle/>
                    <a:p>
                      <a:pPr algn="ctr" fontAlgn="ctr"/>
                      <a:r>
                        <a:rPr lang="en-US" altLang="zh-CN" sz="1200" u="none" strike="noStrike" dirty="0"/>
                        <a:t>8.8 </a:t>
                      </a:r>
                      <a:endParaRPr lang="en-US" altLang="zh-CN" sz="1200" b="0" i="0" u="none" strike="noStrike" dirty="0">
                        <a:solidFill>
                          <a:schemeClr val="tx1"/>
                        </a:solidFill>
                        <a:latin typeface="宋体" panose="02010600030101010101" pitchFamily="2" charset="-122"/>
                      </a:endParaRPr>
                    </a:p>
                  </a:txBody>
                  <a:tcPr marL="0" marR="0" marT="0" marB="0" anchor="ctr"/>
                </a:tc>
                <a:tc>
                  <a:txBody>
                    <a:bodyPr/>
                    <a:lstStyle/>
                    <a:p>
                      <a:pPr algn="ctr" fontAlgn="ctr"/>
                      <a:r>
                        <a:rPr lang="en-US" altLang="zh-CN" sz="1200" u="none" strike="noStrike" dirty="0"/>
                        <a:t>2700</a:t>
                      </a:r>
                      <a:endParaRPr lang="en-US" altLang="zh-CN" sz="1200" b="0" i="0" u="none" strike="noStrike" dirty="0">
                        <a:solidFill>
                          <a:schemeClr val="tx1"/>
                        </a:solidFill>
                        <a:latin typeface="宋体" panose="02010600030101010101" pitchFamily="2" charset="-122"/>
                      </a:endParaRPr>
                    </a:p>
                  </a:txBody>
                  <a:tcPr marL="0" marR="0" marT="0" marB="0" anchor="ctr"/>
                </a:tc>
                <a:tc>
                  <a:txBody>
                    <a:bodyPr/>
                    <a:lstStyle/>
                    <a:p>
                      <a:pPr algn="ctr" fontAlgn="ctr"/>
                      <a:r>
                        <a:rPr lang="en-US" altLang="zh-CN" sz="1200" u="none" strike="noStrike" dirty="0"/>
                        <a:t>86</a:t>
                      </a:r>
                      <a:endParaRPr lang="en-US" altLang="zh-CN" sz="1200" b="0" i="0" u="none" strike="noStrike" dirty="0">
                        <a:solidFill>
                          <a:schemeClr val="tx1"/>
                        </a:solidFill>
                        <a:latin typeface="宋体" panose="02010600030101010101" pitchFamily="2" charset="-122"/>
                      </a:endParaRPr>
                    </a:p>
                  </a:txBody>
                  <a:tcPr marL="0" marR="0" marT="0" marB="0" anchor="ctr"/>
                </a:tc>
                <a:tc>
                  <a:txBody>
                    <a:bodyPr/>
                    <a:lstStyle/>
                    <a:p>
                      <a:pPr algn="ctr" fontAlgn="ctr"/>
                      <a:r>
                        <a:rPr lang="en-US" altLang="zh-CN" sz="1200" u="none" strike="noStrike"/>
                        <a:t>90</a:t>
                      </a:r>
                      <a:endParaRPr lang="en-US" altLang="zh-CN" sz="1200" b="0" i="0" u="none" strike="noStrike">
                        <a:solidFill>
                          <a:schemeClr val="tx1"/>
                        </a:solidFill>
                        <a:latin typeface="宋体" panose="02010600030101010101" pitchFamily="2" charset="-122"/>
                      </a:endParaRPr>
                    </a:p>
                  </a:txBody>
                  <a:tcPr marL="0" marR="0" marT="0" marB="0" anchor="ctr"/>
                </a:tc>
                <a:tc>
                  <a:txBody>
                    <a:bodyPr/>
                    <a:lstStyle/>
                    <a:p>
                      <a:pPr algn="ctr" fontAlgn="ctr"/>
                      <a:r>
                        <a:rPr lang="en-US" altLang="zh-CN" sz="1200" u="none" strike="noStrike"/>
                        <a:t>350</a:t>
                      </a:r>
                      <a:endParaRPr lang="en-US" altLang="zh-CN" sz="1200" b="0" i="0" u="none" strike="noStrike">
                        <a:solidFill>
                          <a:schemeClr val="tx1"/>
                        </a:solidFill>
                        <a:latin typeface="宋体" panose="02010600030101010101" pitchFamily="2" charset="-122"/>
                      </a:endParaRPr>
                    </a:p>
                  </a:txBody>
                  <a:tcPr marL="0" marR="0" marT="0" marB="0" anchor="ctr"/>
                </a:tc>
                <a:extLst>
                  <a:ext uri="{0D108BD9-81ED-4DB2-BD59-A6C34878D82A}">
                    <a16:rowId xmlns:a16="http://schemas.microsoft.com/office/drawing/2014/main" xmlns="" val="10001"/>
                  </a:ext>
                </a:extLst>
              </a:tr>
              <a:tr h="278015">
                <a:tc vMerge="1">
                  <a:txBody>
                    <a:bodyPr/>
                    <a:lstStyle/>
                    <a:p>
                      <a:endParaRPr lang="zh-CN" altLang="en-US"/>
                    </a:p>
                  </a:txBody>
                  <a:tcPr/>
                </a:tc>
                <a:tc vMerge="1">
                  <a:txBody>
                    <a:bodyPr/>
                    <a:lstStyle/>
                    <a:p>
                      <a:endParaRPr lang="zh-CN" dirty="0"/>
                    </a:p>
                  </a:txBody>
                  <a:tcPr/>
                </a:tc>
                <a:tc vMerge="1">
                  <a:txBody>
                    <a:bodyPr/>
                    <a:lstStyle/>
                    <a:p>
                      <a:endParaRPr lang="zh-CN" dirty="0"/>
                    </a:p>
                  </a:txBody>
                  <a:tcPr/>
                </a:tc>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algn="ctr" fontAlgn="ctr"/>
                      <a:r>
                        <a:rPr lang="en-US" altLang="zh-CN" sz="1200" u="none" strike="noStrike" dirty="0"/>
                        <a:t>6000</a:t>
                      </a:r>
                      <a:endParaRPr lang="en-US" altLang="zh-CN" sz="1200" b="0" i="0" u="none" strike="noStrike" dirty="0">
                        <a:solidFill>
                          <a:schemeClr val="tx1"/>
                        </a:solidFill>
                        <a:latin typeface="宋体" panose="02010600030101010101" pitchFamily="2" charset="-122"/>
                      </a:endParaRPr>
                    </a:p>
                  </a:txBody>
                  <a:tcPr marL="0" marR="0" marT="0" marB="0" anchor="ctr"/>
                </a:tc>
                <a:tc>
                  <a:txBody>
                    <a:bodyPr/>
                    <a:lstStyle/>
                    <a:p>
                      <a:pPr algn="ctr" fontAlgn="ctr"/>
                      <a:r>
                        <a:rPr lang="en-US" altLang="zh-CN" sz="1200" u="none" strike="noStrike" dirty="0"/>
                        <a:t>110</a:t>
                      </a:r>
                      <a:endParaRPr lang="en-US" altLang="zh-CN" sz="1200" b="0" i="0" u="none" strike="noStrike" dirty="0">
                        <a:solidFill>
                          <a:schemeClr val="tx1"/>
                        </a:solidFill>
                        <a:latin typeface="宋体" panose="02010600030101010101" pitchFamily="2" charset="-122"/>
                      </a:endParaRPr>
                    </a:p>
                  </a:txBody>
                  <a:tcPr marL="0" marR="0" marT="0" marB="0" anchor="ctr"/>
                </a:tc>
                <a:tc>
                  <a:txBody>
                    <a:bodyPr/>
                    <a:lstStyle/>
                    <a:p>
                      <a:pPr algn="ctr" fontAlgn="ctr"/>
                      <a:r>
                        <a:rPr lang="en-US" altLang="zh-CN" sz="1200" u="none" strike="noStrike" dirty="0"/>
                        <a:t>90</a:t>
                      </a:r>
                      <a:endParaRPr lang="en-US" altLang="zh-CN" sz="1200" b="0" i="0" u="none" strike="noStrike" dirty="0">
                        <a:solidFill>
                          <a:schemeClr val="tx1"/>
                        </a:solidFill>
                        <a:latin typeface="宋体" panose="02010600030101010101" pitchFamily="2" charset="-122"/>
                      </a:endParaRPr>
                    </a:p>
                  </a:txBody>
                  <a:tcPr marL="0" marR="0" marT="0" marB="0" anchor="ctr"/>
                </a:tc>
                <a:tc>
                  <a:txBody>
                    <a:bodyPr/>
                    <a:lstStyle/>
                    <a:p>
                      <a:pPr algn="ctr" fontAlgn="ctr"/>
                      <a:r>
                        <a:rPr lang="en-US" altLang="zh-CN" sz="1200" u="none" strike="noStrike" dirty="0"/>
                        <a:t>350</a:t>
                      </a:r>
                      <a:endParaRPr lang="en-US" altLang="zh-CN" sz="1200" b="0" i="0" u="none" strike="noStrike" dirty="0">
                        <a:solidFill>
                          <a:schemeClr val="tx1"/>
                        </a:solidFill>
                        <a:latin typeface="宋体" panose="02010600030101010101" pitchFamily="2" charset="-122"/>
                      </a:endParaRPr>
                    </a:p>
                  </a:txBody>
                  <a:tcPr marL="0" marR="0" marT="0" marB="0" anchor="ctr"/>
                </a:tc>
                <a:extLst>
                  <a:ext uri="{0D108BD9-81ED-4DB2-BD59-A6C34878D82A}">
                    <a16:rowId xmlns:a16="http://schemas.microsoft.com/office/drawing/2014/main" xmlns="" val="10002"/>
                  </a:ext>
                </a:extLst>
              </a:tr>
              <a:tr h="281575">
                <a:tc vMerge="1">
                  <a:txBody>
                    <a:bodyPr/>
                    <a:lstStyle/>
                    <a:p>
                      <a:pPr algn="ctr" fontAlgn="ctr"/>
                      <a:endParaRPr lang="en-US" sz="1000" b="0" i="0" u="none" strike="noStrike" dirty="0">
                        <a:solidFill>
                          <a:schemeClr val="tx1"/>
                        </a:solidFill>
                        <a:latin typeface="宋体" panose="02010600030101010101" pitchFamily="2" charset="-122"/>
                      </a:endParaRPr>
                    </a:p>
                  </a:txBody>
                  <a:tcPr marL="0" marR="0" marT="0" marB="0" anchor="ctr"/>
                </a:tc>
                <a:tc rowSpan="2">
                  <a:txBody>
                    <a:bodyPr/>
                    <a:lstStyle/>
                    <a:p>
                      <a:pPr algn="ctr" fontAlgn="ctr"/>
                      <a:r>
                        <a:rPr lang="en-US" sz="1200" u="none" strike="noStrike" dirty="0"/>
                        <a:t>LH1611F95W-18B4C12(Ra4)-FC-DS</a:t>
                      </a:r>
                      <a:endParaRPr lang="en-US" sz="1200" b="0" i="0" u="none" strike="noStrike" dirty="0">
                        <a:solidFill>
                          <a:schemeClr val="tx1"/>
                        </a:solidFill>
                        <a:latin typeface="宋体" panose="02010600030101010101" pitchFamily="2" charset="-122"/>
                      </a:endParaRPr>
                    </a:p>
                  </a:txBody>
                  <a:tcPr marL="0" marR="0" marT="0" marB="0" anchor="ctr"/>
                </a:tc>
                <a:tc rowSpan="2">
                  <a:txBody>
                    <a:bodyPr/>
                    <a:lstStyle/>
                    <a:p>
                      <a:pPr algn="ctr" fontAlgn="ctr"/>
                      <a:r>
                        <a:rPr lang="en-US" sz="1200" u="none" strike="noStrike" dirty="0"/>
                        <a:t>LH1611</a:t>
                      </a:r>
                      <a:br>
                        <a:rPr lang="en-US" sz="1200" u="none" strike="noStrike" dirty="0"/>
                      </a:br>
                      <a:r>
                        <a:rPr lang="en-US" sz="1200" u="none" strike="noStrike" dirty="0"/>
                        <a:t>15.85×15.85mm</a:t>
                      </a:r>
                      <a:br>
                        <a:rPr lang="en-US" sz="1200" u="none" strike="noStrike" dirty="0"/>
                      </a:br>
                      <a:r>
                        <a:rPr lang="en-US" sz="1200" u="none" strike="noStrike" dirty="0"/>
                        <a:t>（LES </a:t>
                      </a:r>
                      <a:r>
                        <a:rPr lang="el-GR" sz="1200" u="none" strike="noStrike" dirty="0"/>
                        <a:t>φ10.5</a:t>
                      </a:r>
                      <a:r>
                        <a:rPr lang="en-US" sz="1200" u="none" strike="noStrike" dirty="0"/>
                        <a:t>mm）</a:t>
                      </a:r>
                      <a:endParaRPr lang="en-US" sz="1200" b="0" i="0" u="none" strike="noStrike" dirty="0">
                        <a:solidFill>
                          <a:schemeClr val="tx1"/>
                        </a:solidFill>
                        <a:latin typeface="宋体" panose="02010600030101010101" pitchFamily="2" charset="-122"/>
                      </a:endParaRPr>
                    </a:p>
                  </a:txBody>
                  <a:tcPr marL="0" marR="0" marT="0" marB="0" anchor="ctr"/>
                </a:tc>
                <a:tc rowSpan="2">
                  <a:txBody>
                    <a:bodyPr/>
                    <a:lstStyle/>
                    <a:p>
                      <a:pPr algn="ctr" fontAlgn="ctr"/>
                      <a:r>
                        <a:rPr lang="en-US" altLang="zh-CN" sz="1200" u="none" strike="noStrike" dirty="0"/>
                        <a:t>600</a:t>
                      </a:r>
                      <a:endParaRPr lang="en-US" altLang="zh-CN" sz="1200" b="0" i="0" u="none" strike="noStrike" dirty="0">
                        <a:solidFill>
                          <a:schemeClr val="tx1"/>
                        </a:solidFill>
                        <a:latin typeface="宋体" panose="02010600030101010101" pitchFamily="2" charset="-122"/>
                      </a:endParaRPr>
                    </a:p>
                  </a:txBody>
                  <a:tcPr marL="0" marR="0" marT="0" marB="0" anchor="ctr"/>
                </a:tc>
                <a:tc rowSpan="2">
                  <a:txBody>
                    <a:bodyPr/>
                    <a:lstStyle/>
                    <a:p>
                      <a:pPr algn="ctr" fontAlgn="ctr"/>
                      <a:r>
                        <a:rPr lang="en-US" altLang="zh-CN" sz="1200" u="none" strike="noStrike"/>
                        <a:t>35</a:t>
                      </a:r>
                      <a:endParaRPr lang="en-US" altLang="zh-CN" sz="1200" b="0" i="0" u="none" strike="noStrike">
                        <a:solidFill>
                          <a:schemeClr val="tx1"/>
                        </a:solidFill>
                        <a:latin typeface="宋体" panose="02010600030101010101" pitchFamily="2" charset="-122"/>
                      </a:endParaRPr>
                    </a:p>
                  </a:txBody>
                  <a:tcPr marL="0" marR="0" marT="0" marB="0" anchor="ctr"/>
                </a:tc>
                <a:tc rowSpan="2">
                  <a:txBody>
                    <a:bodyPr/>
                    <a:lstStyle/>
                    <a:p>
                      <a:pPr algn="ctr" fontAlgn="ctr"/>
                      <a:r>
                        <a:rPr lang="en-US" altLang="zh-CN" sz="1200" u="none" strike="noStrike" dirty="0"/>
                        <a:t>21.0 </a:t>
                      </a:r>
                      <a:endParaRPr lang="en-US" altLang="zh-CN" sz="1200" b="0" i="0" u="none" strike="noStrike" dirty="0">
                        <a:solidFill>
                          <a:schemeClr val="tx1"/>
                        </a:solidFill>
                        <a:latin typeface="宋体" panose="02010600030101010101" pitchFamily="2" charset="-122"/>
                      </a:endParaRPr>
                    </a:p>
                  </a:txBody>
                  <a:tcPr marL="0" marR="0" marT="0" marB="0" anchor="ctr"/>
                </a:tc>
                <a:tc>
                  <a:txBody>
                    <a:bodyPr/>
                    <a:lstStyle/>
                    <a:p>
                      <a:pPr algn="ctr" fontAlgn="ctr"/>
                      <a:r>
                        <a:rPr lang="en-US" altLang="zh-CN" sz="1200" u="none" strike="noStrike"/>
                        <a:t>2700</a:t>
                      </a:r>
                      <a:endParaRPr lang="en-US" altLang="zh-CN" sz="1200" b="0" i="0" u="none" strike="noStrike">
                        <a:solidFill>
                          <a:schemeClr val="tx1"/>
                        </a:solidFill>
                        <a:latin typeface="宋体" panose="02010600030101010101" pitchFamily="2" charset="-122"/>
                      </a:endParaRPr>
                    </a:p>
                  </a:txBody>
                  <a:tcPr marL="0" marR="0" marT="0" marB="0" anchor="ctr"/>
                </a:tc>
                <a:tc>
                  <a:txBody>
                    <a:bodyPr/>
                    <a:lstStyle/>
                    <a:p>
                      <a:pPr algn="ctr" fontAlgn="ctr"/>
                      <a:r>
                        <a:rPr lang="en-US" altLang="zh-CN" sz="1200" u="none" strike="noStrike" dirty="0"/>
                        <a:t>87</a:t>
                      </a:r>
                      <a:endParaRPr lang="en-US" altLang="zh-CN" sz="1200" b="0" i="0" u="none" strike="noStrike" dirty="0">
                        <a:solidFill>
                          <a:schemeClr val="tx1"/>
                        </a:solidFill>
                        <a:latin typeface="宋体" panose="02010600030101010101" pitchFamily="2" charset="-122"/>
                      </a:endParaRPr>
                    </a:p>
                  </a:txBody>
                  <a:tcPr marL="0" marR="0" marT="0" marB="0" anchor="ctr"/>
                </a:tc>
                <a:tc>
                  <a:txBody>
                    <a:bodyPr/>
                    <a:lstStyle/>
                    <a:p>
                      <a:pPr algn="ctr" fontAlgn="ctr"/>
                      <a:r>
                        <a:rPr lang="en-US" altLang="zh-CN" sz="1200" u="none" strike="noStrike" dirty="0"/>
                        <a:t>90</a:t>
                      </a:r>
                      <a:endParaRPr lang="en-US" altLang="zh-CN" sz="1200" b="0" i="0" u="none" strike="noStrike" dirty="0">
                        <a:solidFill>
                          <a:schemeClr val="tx1"/>
                        </a:solidFill>
                        <a:latin typeface="宋体" panose="02010600030101010101" pitchFamily="2" charset="-122"/>
                      </a:endParaRPr>
                    </a:p>
                  </a:txBody>
                  <a:tcPr marL="0" marR="0" marT="0" marB="0" anchor="ctr"/>
                </a:tc>
                <a:tc>
                  <a:txBody>
                    <a:bodyPr/>
                    <a:lstStyle/>
                    <a:p>
                      <a:pPr algn="ctr" fontAlgn="ctr"/>
                      <a:r>
                        <a:rPr lang="en-US" altLang="zh-CN" sz="1200" u="none" strike="noStrike" dirty="0"/>
                        <a:t>750</a:t>
                      </a:r>
                      <a:endParaRPr lang="en-US" altLang="zh-CN" sz="1200" b="0" i="0" u="none" strike="noStrike" dirty="0">
                        <a:solidFill>
                          <a:schemeClr val="tx1"/>
                        </a:solidFill>
                        <a:latin typeface="宋体" panose="02010600030101010101" pitchFamily="2" charset="-122"/>
                      </a:endParaRPr>
                    </a:p>
                  </a:txBody>
                  <a:tcPr marL="0" marR="0" marT="0" marB="0" anchor="ctr"/>
                </a:tc>
                <a:extLst>
                  <a:ext uri="{0D108BD9-81ED-4DB2-BD59-A6C34878D82A}">
                    <a16:rowId xmlns:a16="http://schemas.microsoft.com/office/drawing/2014/main" xmlns="" val="10003"/>
                  </a:ext>
                </a:extLst>
              </a:tr>
              <a:tr h="281575">
                <a:tc vMerge="1">
                  <a:txBody>
                    <a:bodyPr/>
                    <a:lstStyle/>
                    <a:p>
                      <a:endParaRPr lang="zh-CN" altLang="en-US"/>
                    </a:p>
                  </a:txBody>
                  <a:tcPr/>
                </a:tc>
                <a:tc vMerge="1">
                  <a:txBody>
                    <a:bodyPr/>
                    <a:lstStyle/>
                    <a:p>
                      <a:endParaRPr lang="zh-CN" dirty="0"/>
                    </a:p>
                  </a:txBody>
                  <a:tcPr/>
                </a:tc>
                <a:tc vMerge="1">
                  <a:txBody>
                    <a:bodyPr/>
                    <a:lstStyle/>
                    <a:p>
                      <a:endParaRPr lang="zh-CN" dirty="0"/>
                    </a:p>
                  </a:txBody>
                  <a:tcPr/>
                </a:tc>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algn="ctr" fontAlgn="ctr"/>
                      <a:r>
                        <a:rPr lang="en-US" altLang="zh-CN" sz="1200" u="none" strike="noStrike" dirty="0"/>
                        <a:t>6000</a:t>
                      </a:r>
                      <a:endParaRPr lang="en-US" altLang="zh-CN" sz="1200" b="0" i="0" u="none" strike="noStrike" dirty="0">
                        <a:solidFill>
                          <a:schemeClr val="tx1"/>
                        </a:solidFill>
                        <a:latin typeface="宋体" panose="02010600030101010101" pitchFamily="2" charset="-122"/>
                      </a:endParaRPr>
                    </a:p>
                  </a:txBody>
                  <a:tcPr marL="0" marR="0" marT="0" marB="0" anchor="ctr"/>
                </a:tc>
                <a:tc>
                  <a:txBody>
                    <a:bodyPr/>
                    <a:lstStyle/>
                    <a:p>
                      <a:pPr algn="ctr" fontAlgn="ctr"/>
                      <a:r>
                        <a:rPr lang="en-US" altLang="zh-CN" sz="1200" u="none" strike="noStrike"/>
                        <a:t>113</a:t>
                      </a:r>
                      <a:endParaRPr lang="en-US" altLang="zh-CN" sz="1200" b="0" i="0" u="none" strike="noStrike">
                        <a:solidFill>
                          <a:schemeClr val="tx1"/>
                        </a:solidFill>
                        <a:latin typeface="宋体" panose="02010600030101010101" pitchFamily="2" charset="-122"/>
                      </a:endParaRPr>
                    </a:p>
                  </a:txBody>
                  <a:tcPr marL="0" marR="0" marT="0" marB="0" anchor="ctr"/>
                </a:tc>
                <a:tc>
                  <a:txBody>
                    <a:bodyPr/>
                    <a:lstStyle/>
                    <a:p>
                      <a:pPr algn="ctr" fontAlgn="ctr"/>
                      <a:r>
                        <a:rPr lang="en-US" altLang="zh-CN" sz="1200" u="none" strike="noStrike" dirty="0"/>
                        <a:t>90</a:t>
                      </a:r>
                      <a:endParaRPr lang="en-US" altLang="zh-CN" sz="1200" b="0" i="0" u="none" strike="noStrike" dirty="0">
                        <a:solidFill>
                          <a:schemeClr val="tx1"/>
                        </a:solidFill>
                        <a:latin typeface="宋体" panose="02010600030101010101" pitchFamily="2" charset="-122"/>
                      </a:endParaRPr>
                    </a:p>
                  </a:txBody>
                  <a:tcPr marL="0" marR="0" marT="0" marB="0" anchor="ctr"/>
                </a:tc>
                <a:tc>
                  <a:txBody>
                    <a:bodyPr/>
                    <a:lstStyle/>
                    <a:p>
                      <a:pPr algn="ctr" fontAlgn="ctr"/>
                      <a:r>
                        <a:rPr lang="en-US" altLang="zh-CN" sz="1200" u="none" strike="noStrike" dirty="0"/>
                        <a:t>750</a:t>
                      </a:r>
                      <a:endParaRPr lang="en-US" altLang="zh-CN" sz="1200" b="0" i="0" u="none" strike="noStrike" dirty="0">
                        <a:solidFill>
                          <a:schemeClr val="tx1"/>
                        </a:solidFill>
                        <a:latin typeface="宋体" panose="02010600030101010101" pitchFamily="2" charset="-122"/>
                      </a:endParaRPr>
                    </a:p>
                  </a:txBody>
                  <a:tcPr marL="0" marR="0" marT="0" marB="0" anchor="ctr"/>
                </a:tc>
                <a:extLst>
                  <a:ext uri="{0D108BD9-81ED-4DB2-BD59-A6C34878D82A}">
                    <a16:rowId xmlns:a16="http://schemas.microsoft.com/office/drawing/2014/main" xmlns="" val="10004"/>
                  </a:ext>
                </a:extLst>
              </a:tr>
              <a:tr h="281575">
                <a:tc rowSpan="4">
                  <a:txBody>
                    <a:bodyPr/>
                    <a:lstStyle/>
                    <a:p>
                      <a:pPr marL="0" algn="ctr" defTabSz="914400" rtl="0" eaLnBrk="1" fontAlgn="ctr" latinLnBrk="0" hangingPunct="1"/>
                      <a:r>
                        <a:rPr lang="zh-CN" altLang="en-US" sz="1200" b="0" i="0" u="none" strike="noStrike" kern="1200" dirty="0" smtClean="0">
                          <a:solidFill>
                            <a:schemeClr val="tx1"/>
                          </a:solidFill>
                          <a:latin typeface="Arial" panose="020B0604020202020204" pitchFamily="34" charset="0"/>
                          <a:ea typeface="+mn-ea"/>
                          <a:cs typeface="Arial" panose="020B0604020202020204" pitchFamily="34" charset="0"/>
                        </a:rPr>
                        <a:t>高光效</a:t>
                      </a:r>
                      <a:endParaRPr lang="en-US" altLang="zh-CN" sz="1200" b="0" i="0" u="none" strike="noStrike" kern="1200" dirty="0" smtClean="0">
                        <a:solidFill>
                          <a:schemeClr val="tx1"/>
                        </a:solidFill>
                        <a:latin typeface="Arial" panose="020B0604020202020204" pitchFamily="34" charset="0"/>
                        <a:ea typeface="+mn-ea"/>
                        <a:cs typeface="Arial" panose="020B0604020202020204" pitchFamily="34" charset="0"/>
                      </a:endParaRPr>
                    </a:p>
                    <a:p>
                      <a:pPr marL="0" algn="ctr" defTabSz="914400" rtl="0" eaLnBrk="1" fontAlgn="ctr" latinLnBrk="0" hangingPunct="1"/>
                      <a:r>
                        <a:rPr lang="en-US" sz="1200" b="0" i="0" u="none" strike="noStrike" kern="1200" dirty="0" smtClean="0">
                          <a:solidFill>
                            <a:schemeClr val="tx1"/>
                          </a:solidFill>
                          <a:latin typeface="Arial" panose="020B0604020202020204" pitchFamily="34" charset="0"/>
                          <a:ea typeface="+mn-ea"/>
                          <a:cs typeface="Arial" panose="020B0604020202020204" pitchFamily="34" charset="0"/>
                        </a:rPr>
                        <a:t>High-light efficiency</a:t>
                      </a:r>
                      <a:endParaRPr lang="en-US" sz="1200" b="0" i="0" u="none" strike="noStrike" kern="1200" dirty="0">
                        <a:solidFill>
                          <a:schemeClr val="tx1"/>
                        </a:solidFill>
                        <a:latin typeface="Arial" panose="020B0604020202020204" pitchFamily="34" charset="0"/>
                        <a:ea typeface="+mn-ea"/>
                        <a:cs typeface="Arial" panose="020B0604020202020204" pitchFamily="34" charset="0"/>
                      </a:endParaRPr>
                    </a:p>
                  </a:txBody>
                  <a:tcPr marL="0" marR="0" marT="0" marB="0" anchor="ctr"/>
                </a:tc>
                <a:tc rowSpan="2">
                  <a:txBody>
                    <a:bodyPr/>
                    <a:lstStyle/>
                    <a:p>
                      <a:pPr algn="ctr" fontAlgn="ctr"/>
                      <a:r>
                        <a:rPr lang="en-US" altLang="zh-CN" sz="1200" dirty="0">
                          <a:solidFill>
                            <a:schemeClr val="tx1"/>
                          </a:solidFill>
                          <a:sym typeface="+mn-ea"/>
                        </a:rPr>
                        <a:t>LM1311D4W-12B4C12(Ra4)-DS</a:t>
                      </a:r>
                      <a:endParaRPr lang="en-US" sz="1200" b="0" i="0" u="none" strike="noStrike" dirty="0">
                        <a:solidFill>
                          <a:schemeClr val="tx1"/>
                        </a:solidFill>
                        <a:latin typeface="宋体" panose="02010600030101010101" pitchFamily="2" charset="-122"/>
                      </a:endParaRPr>
                    </a:p>
                  </a:txBody>
                  <a:tcPr marL="0" marR="0" marT="0" marB="0" anchor="ctr"/>
                </a:tc>
                <a:tc rowSpan="4">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b="0" u="none" strike="noStrike" dirty="0" smtClean="0">
                          <a:solidFill>
                            <a:schemeClr val="tx1"/>
                          </a:solidFill>
                        </a:rPr>
                        <a:t>LM1311</a:t>
                      </a: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b="0" u="none" strike="noStrike" dirty="0" smtClean="0">
                          <a:solidFill>
                            <a:schemeClr val="tx1"/>
                          </a:solidFill>
                        </a:rPr>
                        <a:t>13.35×13.35mm</a:t>
                      </a:r>
                      <a:br>
                        <a:rPr lang="en-US" altLang="zh-CN" sz="1200" b="0" u="none" strike="noStrike" dirty="0" smtClean="0">
                          <a:solidFill>
                            <a:schemeClr val="tx1"/>
                          </a:solidFill>
                        </a:rPr>
                      </a:br>
                      <a:r>
                        <a:rPr lang="en-US" altLang="zh-CN" sz="1200" b="0" u="none" strike="noStrike" dirty="0" smtClean="0">
                          <a:solidFill>
                            <a:schemeClr val="tx1"/>
                          </a:solidFill>
                        </a:rPr>
                        <a:t>（LES </a:t>
                      </a:r>
                      <a:r>
                        <a:rPr lang="el-GR" altLang="zh-CN" sz="1200" b="0" u="none" strike="noStrike" dirty="0" smtClean="0">
                          <a:solidFill>
                            <a:schemeClr val="tx1"/>
                          </a:solidFill>
                        </a:rPr>
                        <a:t>φ</a:t>
                      </a:r>
                      <a:r>
                        <a:rPr lang="en-US" altLang="zh-CN" sz="1200" b="0" u="none" strike="noStrike" dirty="0" smtClean="0">
                          <a:solidFill>
                            <a:schemeClr val="tx1"/>
                          </a:solidFill>
                        </a:rPr>
                        <a:t>11.0mm）</a:t>
                      </a:r>
                      <a:endParaRPr lang="en-US" altLang="zh-CN" sz="1200" b="0" i="0" u="none" strike="noStrike" dirty="0" smtClean="0">
                        <a:solidFill>
                          <a:schemeClr val="tx1"/>
                        </a:solidFill>
                        <a:latin typeface="宋体" panose="02010600030101010101" pitchFamily="2" charset="-122"/>
                      </a:endParaRPr>
                    </a:p>
                    <a:p>
                      <a:pPr algn="ctr" fontAlgn="ctr"/>
                      <a:endParaRPr lang="en-US" sz="1200" b="0" i="0" u="none" strike="noStrike" dirty="0">
                        <a:solidFill>
                          <a:schemeClr val="tx1"/>
                        </a:solidFill>
                        <a:latin typeface="宋体" panose="02010600030101010101" pitchFamily="2" charset="-122"/>
                      </a:endParaRPr>
                    </a:p>
                  </a:txBody>
                  <a:tcPr marL="0" marR="0" marT="0" marB="0" anchor="ctr"/>
                </a:tc>
                <a:tc rowSpan="2">
                  <a:txBody>
                    <a:bodyPr/>
                    <a:lstStyle/>
                    <a:p>
                      <a:pPr algn="ctr" fontAlgn="ctr"/>
                      <a:r>
                        <a:rPr lang="en-US" altLang="zh-CN" sz="1200" b="0" u="none" strike="noStrike" dirty="0">
                          <a:solidFill>
                            <a:schemeClr val="tx1"/>
                          </a:solidFill>
                        </a:rPr>
                        <a:t>150</a:t>
                      </a:r>
                      <a:endParaRPr lang="en-US" altLang="zh-CN" sz="1200" b="0" i="0" u="none" strike="noStrike" dirty="0">
                        <a:solidFill>
                          <a:schemeClr val="tx1"/>
                        </a:solidFill>
                        <a:latin typeface="宋体" panose="02010600030101010101" pitchFamily="2" charset="-122"/>
                      </a:endParaRPr>
                    </a:p>
                  </a:txBody>
                  <a:tcPr marL="0" marR="0" marT="0" marB="0" anchor="ctr"/>
                </a:tc>
                <a:tc rowSpan="2">
                  <a:txBody>
                    <a:bodyPr/>
                    <a:lstStyle/>
                    <a:p>
                      <a:pPr algn="ctr" fontAlgn="ctr"/>
                      <a:r>
                        <a:rPr lang="en-US" altLang="zh-CN" sz="1200" b="0" u="none" strike="noStrike" dirty="0">
                          <a:solidFill>
                            <a:schemeClr val="tx1"/>
                          </a:solidFill>
                        </a:rPr>
                        <a:t>72</a:t>
                      </a:r>
                      <a:endParaRPr lang="en-US" altLang="zh-CN" sz="1200" b="0" i="0" u="none" strike="noStrike" dirty="0">
                        <a:solidFill>
                          <a:schemeClr val="tx1"/>
                        </a:solidFill>
                        <a:latin typeface="宋体" panose="02010600030101010101" pitchFamily="2" charset="-122"/>
                      </a:endParaRPr>
                    </a:p>
                  </a:txBody>
                  <a:tcPr marL="0" marR="0" marT="0" marB="0" anchor="ctr"/>
                </a:tc>
                <a:tc rowSpan="2">
                  <a:txBody>
                    <a:bodyPr/>
                    <a:lstStyle/>
                    <a:p>
                      <a:pPr algn="ctr" fontAlgn="ctr"/>
                      <a:r>
                        <a:rPr lang="en-US" altLang="zh-CN" sz="1200" b="0" i="0" u="none" strike="noStrike" dirty="0" smtClean="0">
                          <a:solidFill>
                            <a:schemeClr val="tx1"/>
                          </a:solidFill>
                          <a:latin typeface="宋体" panose="02010600030101010101" pitchFamily="2" charset="-122"/>
                        </a:rPr>
                        <a:t>12</a:t>
                      </a:r>
                      <a:endParaRPr lang="en-US" altLang="zh-CN" sz="1200" b="0" i="0" u="none" strike="noStrike" dirty="0">
                        <a:solidFill>
                          <a:schemeClr val="tx1"/>
                        </a:solidFill>
                        <a:latin typeface="宋体" panose="02010600030101010101" pitchFamily="2" charset="-122"/>
                      </a:endParaRPr>
                    </a:p>
                  </a:txBody>
                  <a:tcPr marL="0" marR="0" marT="0" marB="0" anchor="ctr"/>
                </a:tc>
                <a:tc>
                  <a:txBody>
                    <a:bodyPr/>
                    <a:lstStyle/>
                    <a:p>
                      <a:pPr algn="ctr" fontAlgn="ctr"/>
                      <a:r>
                        <a:rPr lang="en-US" altLang="zh-CN" sz="1200" b="0" u="none" strike="noStrike" dirty="0">
                          <a:solidFill>
                            <a:schemeClr val="tx1"/>
                          </a:solidFill>
                        </a:rPr>
                        <a:t>3000</a:t>
                      </a:r>
                      <a:endParaRPr lang="en-US" altLang="zh-CN" sz="1200" b="0" i="0" u="none" strike="noStrike" dirty="0">
                        <a:solidFill>
                          <a:schemeClr val="tx1"/>
                        </a:solidFill>
                        <a:latin typeface="宋体" panose="02010600030101010101" pitchFamily="2" charset="-122"/>
                      </a:endParaRPr>
                    </a:p>
                  </a:txBody>
                  <a:tcPr marL="0" marR="0" marT="0" marB="0" anchor="ctr"/>
                </a:tc>
                <a:tc>
                  <a:txBody>
                    <a:bodyPr/>
                    <a:lstStyle/>
                    <a:p>
                      <a:pPr algn="ctr" fontAlgn="ctr"/>
                      <a:r>
                        <a:rPr lang="en-US" altLang="zh-CN" sz="1200" b="0" u="none" strike="noStrike" dirty="0">
                          <a:solidFill>
                            <a:schemeClr val="tx1"/>
                          </a:solidFill>
                        </a:rPr>
                        <a:t>95</a:t>
                      </a:r>
                      <a:endParaRPr lang="en-US" altLang="zh-CN" sz="1200" b="0" i="0" u="none" strike="noStrike" dirty="0">
                        <a:solidFill>
                          <a:schemeClr val="tx1"/>
                        </a:solidFill>
                        <a:latin typeface="宋体" panose="02010600030101010101" pitchFamily="2" charset="-122"/>
                      </a:endParaRPr>
                    </a:p>
                  </a:txBody>
                  <a:tcPr marL="0" marR="0" marT="0" marB="0" anchor="ctr"/>
                </a:tc>
                <a:tc>
                  <a:txBody>
                    <a:bodyPr/>
                    <a:lstStyle/>
                    <a:p>
                      <a:pPr algn="ctr" fontAlgn="ctr"/>
                      <a:r>
                        <a:rPr lang="en-US" altLang="zh-CN" sz="1200" b="0" u="none" strike="noStrike" dirty="0">
                          <a:solidFill>
                            <a:schemeClr val="tx1"/>
                          </a:solidFill>
                        </a:rPr>
                        <a:t>90</a:t>
                      </a:r>
                      <a:endParaRPr lang="en-US" altLang="zh-CN" sz="1200" b="0" i="0" u="none" strike="noStrike" dirty="0">
                        <a:solidFill>
                          <a:schemeClr val="tx1"/>
                        </a:solidFill>
                        <a:latin typeface="宋体" panose="02010600030101010101" pitchFamily="2" charset="-122"/>
                      </a:endParaRPr>
                    </a:p>
                  </a:txBody>
                  <a:tcPr marL="0" marR="0" marT="0" marB="0" anchor="ctr"/>
                </a:tc>
                <a:tc>
                  <a:txBody>
                    <a:bodyPr/>
                    <a:lstStyle/>
                    <a:p>
                      <a:pPr algn="ctr" fontAlgn="ctr"/>
                      <a:r>
                        <a:rPr lang="en-US" altLang="zh-CN" sz="1200" b="0" u="none" strike="noStrike" dirty="0">
                          <a:solidFill>
                            <a:schemeClr val="tx1"/>
                          </a:solidFill>
                        </a:rPr>
                        <a:t>170</a:t>
                      </a:r>
                      <a:endParaRPr lang="en-US" altLang="zh-CN" sz="1200" b="0" i="0" u="none" strike="noStrike" dirty="0">
                        <a:solidFill>
                          <a:schemeClr val="tx1"/>
                        </a:solidFill>
                        <a:latin typeface="宋体" panose="02010600030101010101" pitchFamily="2" charset="-122"/>
                      </a:endParaRPr>
                    </a:p>
                  </a:txBody>
                  <a:tcPr marL="0" marR="0" marT="0" marB="0" anchor="ctr"/>
                </a:tc>
              </a:tr>
              <a:tr h="281575">
                <a:tc vMerge="1">
                  <a:txBody>
                    <a:bodyPr/>
                    <a:lstStyle/>
                    <a:p>
                      <a:endParaRPr lang="zh-CN" altLang="en-US"/>
                    </a:p>
                  </a:txBody>
                  <a:tcPr/>
                </a:tc>
                <a:tc vMerge="1">
                  <a:txBody>
                    <a:bodyPr/>
                    <a:lstStyle/>
                    <a:p>
                      <a:endParaRPr lang="zh-CN" dirty="0"/>
                    </a:p>
                  </a:txBody>
                  <a:tcPr/>
                </a:tc>
                <a:tc vMerge="1">
                  <a:txBody>
                    <a:bodyPr/>
                    <a:lstStyle/>
                    <a:p>
                      <a:pPr algn="ctr" fontAlgn="ctr"/>
                      <a:endParaRPr lang="en-US" sz="1000" b="0" i="0" u="none" strike="noStrike" dirty="0">
                        <a:solidFill>
                          <a:schemeClr val="tx1"/>
                        </a:solidFill>
                        <a:latin typeface="宋体" panose="02010600030101010101" pitchFamily="2" charset="-122"/>
                      </a:endParaRPr>
                    </a:p>
                  </a:txBody>
                  <a:tcPr marL="0" marR="0" marT="0" marB="0" anchor="ctr"/>
                </a:tc>
                <a:tc vMerge="1">
                  <a:txBody>
                    <a:bodyPr/>
                    <a:lstStyle/>
                    <a:p>
                      <a:endParaRPr lang="zh-CN"/>
                    </a:p>
                  </a:txBody>
                  <a:tcPr/>
                </a:tc>
                <a:tc vMerge="1">
                  <a:txBody>
                    <a:bodyPr/>
                    <a:lstStyle/>
                    <a:p>
                      <a:endParaRPr lang="zh-CN"/>
                    </a:p>
                  </a:txBody>
                  <a:tcPr/>
                </a:tc>
                <a:tc vMerge="1">
                  <a:txBody>
                    <a:bodyPr/>
                    <a:lstStyle/>
                    <a:p>
                      <a:pPr algn="ctr" fontAlgn="ctr"/>
                      <a:endParaRPr lang="en-US" altLang="zh-CN" sz="1000" b="0" i="0" u="none" strike="noStrike" dirty="0">
                        <a:solidFill>
                          <a:schemeClr val="tx1"/>
                        </a:solidFill>
                        <a:latin typeface="宋体" panose="02010600030101010101" pitchFamily="2" charset="-122"/>
                      </a:endParaRPr>
                    </a:p>
                  </a:txBody>
                  <a:tcPr marL="0" marR="0" marT="0" marB="0" anchor="ctr"/>
                </a:tc>
                <a:tc>
                  <a:txBody>
                    <a:bodyPr/>
                    <a:lstStyle/>
                    <a:p>
                      <a:pPr algn="ctr" fontAlgn="ctr"/>
                      <a:r>
                        <a:rPr lang="en-US" altLang="zh-CN" sz="1200" b="0" u="none" strike="noStrike" dirty="0">
                          <a:solidFill>
                            <a:schemeClr val="tx1"/>
                          </a:solidFill>
                        </a:rPr>
                        <a:t>5700</a:t>
                      </a:r>
                      <a:endParaRPr lang="en-US" altLang="zh-CN" sz="1200" b="0" i="0" u="none" strike="noStrike" dirty="0">
                        <a:solidFill>
                          <a:schemeClr val="tx1"/>
                        </a:solidFill>
                        <a:latin typeface="宋体" panose="02010600030101010101" pitchFamily="2" charset="-122"/>
                      </a:endParaRPr>
                    </a:p>
                  </a:txBody>
                  <a:tcPr marL="0" marR="0" marT="0" marB="0" anchor="ctr"/>
                </a:tc>
                <a:tc>
                  <a:txBody>
                    <a:bodyPr/>
                    <a:lstStyle/>
                    <a:p>
                      <a:pPr algn="ctr" fontAlgn="ctr"/>
                      <a:r>
                        <a:rPr lang="en-US" altLang="zh-CN" sz="1200" b="0" u="none" strike="noStrike" dirty="0">
                          <a:solidFill>
                            <a:schemeClr val="tx1"/>
                          </a:solidFill>
                        </a:rPr>
                        <a:t>105</a:t>
                      </a:r>
                      <a:endParaRPr lang="en-US" altLang="zh-CN" sz="1200" b="0" i="0" u="none" strike="noStrike" dirty="0">
                        <a:solidFill>
                          <a:schemeClr val="tx1"/>
                        </a:solidFill>
                        <a:latin typeface="宋体" panose="02010600030101010101" pitchFamily="2" charset="-122"/>
                      </a:endParaRPr>
                    </a:p>
                  </a:txBody>
                  <a:tcPr marL="0" marR="0" marT="0" marB="0" anchor="ctr"/>
                </a:tc>
                <a:tc>
                  <a:txBody>
                    <a:bodyPr/>
                    <a:lstStyle/>
                    <a:p>
                      <a:pPr algn="ctr" fontAlgn="ctr"/>
                      <a:r>
                        <a:rPr lang="en-US" altLang="zh-CN" sz="1200" b="0" u="none" strike="noStrike" dirty="0">
                          <a:solidFill>
                            <a:schemeClr val="tx1"/>
                          </a:solidFill>
                        </a:rPr>
                        <a:t>90</a:t>
                      </a:r>
                      <a:endParaRPr lang="en-US" altLang="zh-CN" sz="1200" b="0" i="0" u="none" strike="noStrike" dirty="0">
                        <a:solidFill>
                          <a:schemeClr val="tx1"/>
                        </a:solidFill>
                        <a:latin typeface="宋体" panose="02010600030101010101" pitchFamily="2" charset="-122"/>
                      </a:endParaRPr>
                    </a:p>
                  </a:txBody>
                  <a:tcPr marL="0" marR="0" marT="0" marB="0" anchor="ctr"/>
                </a:tc>
                <a:tc>
                  <a:txBody>
                    <a:bodyPr/>
                    <a:lstStyle/>
                    <a:p>
                      <a:pPr algn="ctr" fontAlgn="ctr"/>
                      <a:r>
                        <a:rPr lang="en-US" altLang="zh-CN" sz="1200" b="0" u="none" strike="noStrike" dirty="0">
                          <a:solidFill>
                            <a:schemeClr val="tx1"/>
                          </a:solidFill>
                        </a:rPr>
                        <a:t>170</a:t>
                      </a:r>
                      <a:endParaRPr lang="en-US" altLang="zh-CN" sz="1200" b="0" i="0" u="none" strike="noStrike" dirty="0">
                        <a:solidFill>
                          <a:schemeClr val="tx1"/>
                        </a:solidFill>
                        <a:latin typeface="宋体" panose="02010600030101010101" pitchFamily="2" charset="-122"/>
                      </a:endParaRPr>
                    </a:p>
                  </a:txBody>
                  <a:tcPr marL="0" marR="0" marT="0" marB="0" anchor="ctr"/>
                </a:tc>
              </a:tr>
              <a:tr h="281575">
                <a:tc vMerge="1">
                  <a:txBody>
                    <a:bodyPr/>
                    <a:lstStyle/>
                    <a:p>
                      <a:pPr algn="ctr" fontAlgn="ctr"/>
                      <a:endParaRPr lang="en-US" altLang="zh-CN" sz="1000" b="0" i="0" u="none" strike="noStrike" dirty="0">
                        <a:solidFill>
                          <a:schemeClr val="tx1"/>
                        </a:solidFill>
                        <a:latin typeface="宋体" panose="02010600030101010101" pitchFamily="2" charset="-122"/>
                      </a:endParaRPr>
                    </a:p>
                  </a:txBody>
                  <a:tcPr/>
                </a:tc>
                <a:tc rowSpan="2">
                  <a:txBody>
                    <a:bodyPr/>
                    <a:lstStyle/>
                    <a:p>
                      <a:pPr marL="0" algn="ctr" defTabSz="914400" rtl="0" eaLnBrk="1" fontAlgn="ctr" latinLnBrk="0" hangingPunct="1"/>
                      <a:endParaRPr lang="en-US" altLang="zh-CN" sz="1200" b="0" i="0" u="none" strike="noStrike" kern="1200" dirty="0" smtClean="0">
                        <a:solidFill>
                          <a:schemeClr val="tx1"/>
                        </a:solidFill>
                        <a:latin typeface="Arial" panose="020B0604020202020204" pitchFamily="34" charset="0"/>
                        <a:ea typeface="+mn-ea"/>
                        <a:cs typeface="Arial" panose="020B0604020202020204" pitchFamily="34" charset="0"/>
                      </a:endParaRPr>
                    </a:p>
                    <a:p>
                      <a:pPr marL="0" algn="ctr" defTabSz="914400" rtl="0" eaLnBrk="1" fontAlgn="ctr" latinLnBrk="0" hangingPunct="1"/>
                      <a:r>
                        <a:rPr lang="en-US" altLang="zh-CN" sz="1200" b="0" i="0" u="none" strike="noStrike" kern="1200" dirty="0" smtClean="0">
                          <a:solidFill>
                            <a:schemeClr val="tx1"/>
                          </a:solidFill>
                          <a:latin typeface="Arial" panose="020B0604020202020204" pitchFamily="34" charset="0"/>
                          <a:ea typeface="+mn-ea"/>
                          <a:cs typeface="Arial" panose="020B0604020202020204" pitchFamily="34" charset="0"/>
                        </a:rPr>
                        <a:t>LM1311D4W-12B2C24(Ra4</a:t>
                      </a:r>
                      <a:r>
                        <a:rPr lang="en-US" altLang="zh-CN" sz="1200" b="0" i="0" u="none" strike="noStrike" kern="1200" dirty="0">
                          <a:solidFill>
                            <a:schemeClr val="tx1"/>
                          </a:solidFill>
                          <a:latin typeface="Arial" panose="020B0604020202020204" pitchFamily="34" charset="0"/>
                          <a:ea typeface="+mn-ea"/>
                          <a:cs typeface="Arial" panose="020B0604020202020204" pitchFamily="34" charset="0"/>
                        </a:rPr>
                        <a:t>)-DS</a:t>
                      </a:r>
                    </a:p>
                  </a:txBody>
                  <a:tcPr/>
                </a:tc>
                <a:tc vMerge="1">
                  <a:txBody>
                    <a:bodyPr/>
                    <a:lstStyle/>
                    <a:p>
                      <a:pPr algn="ctr" fontAlgn="ctr"/>
                      <a:endParaRPr lang="en-US" sz="1000" b="0" i="0" u="none" strike="noStrike" dirty="0">
                        <a:solidFill>
                          <a:schemeClr val="tx1"/>
                        </a:solidFill>
                        <a:latin typeface="宋体" panose="02010600030101010101" pitchFamily="2" charset="-122"/>
                      </a:endParaRPr>
                    </a:p>
                  </a:txBody>
                  <a:tcPr marL="0" marR="0" marT="0" marB="0" anchor="ctr"/>
                </a:tc>
                <a:tc rowSpan="2">
                  <a:txBody>
                    <a:bodyPr/>
                    <a:lstStyle/>
                    <a:p>
                      <a:pPr algn="ctr" fontAlgn="ctr"/>
                      <a:r>
                        <a:rPr lang="en-US" altLang="zh-CN" sz="1200" b="0" u="none" strike="noStrike" dirty="0">
                          <a:solidFill>
                            <a:schemeClr val="tx1"/>
                          </a:solidFill>
                        </a:rPr>
                        <a:t>300</a:t>
                      </a:r>
                      <a:endParaRPr lang="en-US" altLang="zh-CN" sz="1200" b="0" i="0" u="none" strike="noStrike" dirty="0">
                        <a:solidFill>
                          <a:schemeClr val="tx1"/>
                        </a:solidFill>
                        <a:latin typeface="宋体" panose="02010600030101010101" pitchFamily="2" charset="-122"/>
                      </a:endParaRPr>
                    </a:p>
                  </a:txBody>
                  <a:tcPr marL="0" marR="0" marT="0" marB="0" anchor="ctr"/>
                </a:tc>
                <a:tc rowSpan="2">
                  <a:txBody>
                    <a:bodyPr/>
                    <a:lstStyle/>
                    <a:p>
                      <a:pPr algn="ctr" fontAlgn="ctr"/>
                      <a:r>
                        <a:rPr lang="en-US" altLang="zh-CN" sz="1200" b="0" u="none" strike="noStrike" dirty="0">
                          <a:solidFill>
                            <a:schemeClr val="tx1"/>
                          </a:solidFill>
                        </a:rPr>
                        <a:t>36</a:t>
                      </a:r>
                      <a:endParaRPr lang="en-US" altLang="zh-CN" sz="1200" b="0" i="0" u="none" strike="noStrike" dirty="0">
                        <a:solidFill>
                          <a:schemeClr val="tx1"/>
                        </a:solidFill>
                        <a:latin typeface="宋体" panose="02010600030101010101" pitchFamily="2" charset="-122"/>
                      </a:endParaRPr>
                    </a:p>
                  </a:txBody>
                  <a:tcPr marL="0" marR="0" marT="0" marB="0" anchor="ctr"/>
                </a:tc>
                <a:tc rowSpan="2">
                  <a:txBody>
                    <a:bodyPr/>
                    <a:lstStyle/>
                    <a:p>
                      <a:pPr algn="ctr" fontAlgn="ctr"/>
                      <a:r>
                        <a:rPr lang="en-US" altLang="zh-CN" sz="1200" b="0" i="0" u="none" strike="noStrike" dirty="0" smtClean="0">
                          <a:solidFill>
                            <a:schemeClr val="tx1"/>
                          </a:solidFill>
                          <a:latin typeface="宋体" panose="02010600030101010101" pitchFamily="2" charset="-122"/>
                        </a:rPr>
                        <a:t>12</a:t>
                      </a:r>
                      <a:endParaRPr lang="en-US" altLang="zh-CN" sz="1200" b="0" i="0" u="none" strike="noStrike" dirty="0">
                        <a:solidFill>
                          <a:schemeClr val="tx1"/>
                        </a:solidFill>
                        <a:latin typeface="宋体" panose="02010600030101010101" pitchFamily="2" charset="-122"/>
                      </a:endParaRPr>
                    </a:p>
                  </a:txBody>
                  <a:tcPr marL="0" marR="0" marT="0" marB="0" anchor="ctr"/>
                </a:tc>
                <a:tc>
                  <a:txBody>
                    <a:bodyPr/>
                    <a:lstStyle/>
                    <a:p>
                      <a:pPr algn="ctr" fontAlgn="ctr"/>
                      <a:r>
                        <a:rPr lang="en-US" altLang="zh-CN" sz="1200" b="0" u="none" strike="noStrike" dirty="0">
                          <a:solidFill>
                            <a:schemeClr val="tx1"/>
                          </a:solidFill>
                        </a:rPr>
                        <a:t>3000</a:t>
                      </a:r>
                      <a:endParaRPr lang="en-US" altLang="zh-CN" sz="1200" b="0" i="0" u="none" strike="noStrike" dirty="0">
                        <a:solidFill>
                          <a:schemeClr val="tx1"/>
                        </a:solidFill>
                        <a:latin typeface="宋体" panose="02010600030101010101" pitchFamily="2" charset="-122"/>
                      </a:endParaRPr>
                    </a:p>
                  </a:txBody>
                  <a:tcPr marL="0" marR="0" marT="0" marB="0" anchor="ctr"/>
                </a:tc>
                <a:tc>
                  <a:txBody>
                    <a:bodyPr/>
                    <a:lstStyle/>
                    <a:p>
                      <a:pPr algn="ctr" fontAlgn="ctr"/>
                      <a:r>
                        <a:rPr lang="en-US" altLang="zh-CN" sz="1200" b="0" u="none" strike="noStrike" dirty="0">
                          <a:solidFill>
                            <a:schemeClr val="tx1"/>
                          </a:solidFill>
                        </a:rPr>
                        <a:t>95</a:t>
                      </a:r>
                      <a:endParaRPr lang="en-US" altLang="zh-CN" sz="1200" b="0" i="0" u="none" strike="noStrike" dirty="0">
                        <a:solidFill>
                          <a:schemeClr val="tx1"/>
                        </a:solidFill>
                        <a:latin typeface="宋体" panose="02010600030101010101" pitchFamily="2" charset="-122"/>
                      </a:endParaRPr>
                    </a:p>
                  </a:txBody>
                  <a:tcPr marL="0" marR="0" marT="0" marB="0" anchor="ctr"/>
                </a:tc>
                <a:tc>
                  <a:txBody>
                    <a:bodyPr/>
                    <a:lstStyle/>
                    <a:p>
                      <a:pPr algn="ctr" fontAlgn="ctr"/>
                      <a:r>
                        <a:rPr lang="en-US" altLang="zh-CN" sz="1200" b="0" u="none" strike="noStrike" dirty="0">
                          <a:solidFill>
                            <a:schemeClr val="tx1"/>
                          </a:solidFill>
                        </a:rPr>
                        <a:t>90</a:t>
                      </a:r>
                      <a:endParaRPr lang="en-US" altLang="zh-CN" sz="1200" b="0" i="0" u="none" strike="noStrike" dirty="0">
                        <a:solidFill>
                          <a:schemeClr val="tx1"/>
                        </a:solidFill>
                        <a:latin typeface="宋体" panose="02010600030101010101" pitchFamily="2" charset="-122"/>
                      </a:endParaRPr>
                    </a:p>
                  </a:txBody>
                  <a:tcPr marL="0" marR="0" marT="0" marB="0" anchor="ctr"/>
                </a:tc>
                <a:tc>
                  <a:txBody>
                    <a:bodyPr/>
                    <a:lstStyle/>
                    <a:p>
                      <a:pPr algn="ctr" fontAlgn="ctr"/>
                      <a:r>
                        <a:rPr lang="en-US" altLang="zh-CN" sz="1200" b="0" u="none" strike="noStrike" dirty="0">
                          <a:solidFill>
                            <a:schemeClr val="tx1"/>
                          </a:solidFill>
                        </a:rPr>
                        <a:t>170</a:t>
                      </a:r>
                      <a:endParaRPr lang="en-US" altLang="zh-CN" sz="1200" b="0" i="0" u="none" strike="noStrike" dirty="0">
                        <a:solidFill>
                          <a:schemeClr val="tx1"/>
                        </a:solidFill>
                        <a:latin typeface="宋体" panose="02010600030101010101" pitchFamily="2" charset="-122"/>
                      </a:endParaRPr>
                    </a:p>
                  </a:txBody>
                  <a:tcPr marL="0" marR="0" marT="0" marB="0" anchor="ctr"/>
                </a:tc>
              </a:tr>
              <a:tr h="281575">
                <a:tc vMerge="1">
                  <a:txBody>
                    <a:bodyPr/>
                    <a:lstStyle/>
                    <a:p>
                      <a:endParaRPr lang="zh-CN" altLang="en-US"/>
                    </a:p>
                  </a:txBody>
                  <a:tcPr/>
                </a:tc>
                <a:tc vMerge="1">
                  <a:txBody>
                    <a:bodyPr/>
                    <a:lstStyle/>
                    <a:p>
                      <a:pPr algn="ctr" fontAlgn="ctr"/>
                      <a:endParaRPr lang="en-US" altLang="zh-CN" sz="1000" b="0" i="0" u="none" strike="noStrike" dirty="0">
                        <a:solidFill>
                          <a:schemeClr val="tx1"/>
                        </a:solidFill>
                        <a:latin typeface="宋体" panose="02010600030101010101" pitchFamily="2" charset="-122"/>
                      </a:endParaRPr>
                    </a:p>
                  </a:txBody>
                  <a:tcPr marL="0" marR="0" marT="0" marB="0" anchor="ctr"/>
                </a:tc>
                <a:tc vMerge="1">
                  <a:txBody>
                    <a:bodyPr/>
                    <a:lstStyle/>
                    <a:p>
                      <a:pPr algn="ctr" fontAlgn="ctr"/>
                      <a:endParaRPr lang="en-US" sz="1000" b="0" i="0" u="none" strike="noStrike" dirty="0">
                        <a:solidFill>
                          <a:schemeClr val="tx1"/>
                        </a:solidFill>
                        <a:latin typeface="宋体" panose="02010600030101010101" pitchFamily="2" charset="-122"/>
                      </a:endParaRPr>
                    </a:p>
                  </a:txBody>
                  <a:tcPr marL="0" marR="0" marT="0" marB="0" anchor="ctr"/>
                </a:tc>
                <a:tc vMerge="1">
                  <a:txBody>
                    <a:bodyPr/>
                    <a:lstStyle/>
                    <a:p>
                      <a:pPr algn="ctr" fontAlgn="ctr"/>
                      <a:endParaRPr lang="en-US" altLang="zh-CN" sz="1000" b="0" i="0" u="none" strike="noStrike" dirty="0">
                        <a:solidFill>
                          <a:schemeClr val="tx1"/>
                        </a:solidFill>
                        <a:latin typeface="宋体" panose="02010600030101010101" pitchFamily="2" charset="-122"/>
                      </a:endParaRPr>
                    </a:p>
                  </a:txBody>
                  <a:tcPr marL="0" marR="0" marT="0" marB="0" anchor="ctr"/>
                </a:tc>
                <a:tc vMerge="1">
                  <a:txBody>
                    <a:bodyPr/>
                    <a:lstStyle/>
                    <a:p>
                      <a:pPr algn="ctr" fontAlgn="ctr"/>
                      <a:endParaRPr lang="en-US" altLang="zh-CN" sz="1000" b="0" i="0" u="none" strike="noStrike" dirty="0">
                        <a:solidFill>
                          <a:schemeClr val="tx1"/>
                        </a:solidFill>
                        <a:latin typeface="宋体" panose="02010600030101010101" pitchFamily="2" charset="-122"/>
                      </a:endParaRPr>
                    </a:p>
                  </a:txBody>
                  <a:tcPr marL="0" marR="0" marT="0" marB="0" anchor="ctr"/>
                </a:tc>
                <a:tc vMerge="1">
                  <a:txBody>
                    <a:bodyPr/>
                    <a:lstStyle/>
                    <a:p>
                      <a:pPr algn="ctr" fontAlgn="ctr"/>
                      <a:endParaRPr lang="en-US" altLang="zh-CN" sz="1000" b="0" i="0" u="none" strike="noStrike" dirty="0">
                        <a:solidFill>
                          <a:schemeClr val="tx1"/>
                        </a:solidFill>
                        <a:latin typeface="宋体" panose="02010600030101010101" pitchFamily="2" charset="-122"/>
                      </a:endParaRPr>
                    </a:p>
                  </a:txBody>
                  <a:tcPr marL="0" marR="0" marT="0" marB="0" anchor="ctr"/>
                </a:tc>
                <a:tc>
                  <a:txBody>
                    <a:bodyPr/>
                    <a:lstStyle/>
                    <a:p>
                      <a:pPr algn="ctr" fontAlgn="ctr"/>
                      <a:r>
                        <a:rPr lang="en-US" altLang="zh-CN" sz="1200" b="0" u="none" strike="noStrike" dirty="0">
                          <a:solidFill>
                            <a:schemeClr val="tx1"/>
                          </a:solidFill>
                        </a:rPr>
                        <a:t>5700</a:t>
                      </a:r>
                      <a:endParaRPr lang="en-US" altLang="zh-CN" sz="1200" b="0" i="0" u="none" strike="noStrike" dirty="0">
                        <a:solidFill>
                          <a:schemeClr val="tx1"/>
                        </a:solidFill>
                        <a:latin typeface="宋体" panose="02010600030101010101" pitchFamily="2" charset="-122"/>
                      </a:endParaRPr>
                    </a:p>
                  </a:txBody>
                  <a:tcPr marL="0" marR="0" marT="0" marB="0" anchor="ctr"/>
                </a:tc>
                <a:tc>
                  <a:txBody>
                    <a:bodyPr/>
                    <a:lstStyle/>
                    <a:p>
                      <a:pPr algn="ctr" fontAlgn="ctr"/>
                      <a:r>
                        <a:rPr lang="en-US" altLang="zh-CN" sz="1200" b="0" u="none" strike="noStrike" dirty="0">
                          <a:solidFill>
                            <a:schemeClr val="tx1"/>
                          </a:solidFill>
                        </a:rPr>
                        <a:t>105</a:t>
                      </a:r>
                      <a:endParaRPr lang="en-US" altLang="zh-CN" sz="1200" b="0" i="0" u="none" strike="noStrike" dirty="0">
                        <a:solidFill>
                          <a:schemeClr val="tx1"/>
                        </a:solidFill>
                        <a:latin typeface="宋体" panose="02010600030101010101" pitchFamily="2" charset="-122"/>
                      </a:endParaRPr>
                    </a:p>
                  </a:txBody>
                  <a:tcPr marL="0" marR="0" marT="0" marB="0" anchor="ctr"/>
                </a:tc>
                <a:tc>
                  <a:txBody>
                    <a:bodyPr/>
                    <a:lstStyle/>
                    <a:p>
                      <a:pPr algn="ctr" fontAlgn="ctr"/>
                      <a:r>
                        <a:rPr lang="en-US" altLang="zh-CN" sz="1200" b="0" u="none" strike="noStrike" dirty="0">
                          <a:solidFill>
                            <a:schemeClr val="tx1"/>
                          </a:solidFill>
                        </a:rPr>
                        <a:t>90</a:t>
                      </a:r>
                      <a:endParaRPr lang="en-US" altLang="zh-CN" sz="1200" b="0" i="0" u="none" strike="noStrike" dirty="0">
                        <a:solidFill>
                          <a:schemeClr val="tx1"/>
                        </a:solidFill>
                        <a:latin typeface="宋体" panose="02010600030101010101" pitchFamily="2" charset="-122"/>
                      </a:endParaRPr>
                    </a:p>
                  </a:txBody>
                  <a:tcPr marL="0" marR="0" marT="0" marB="0" anchor="ctr"/>
                </a:tc>
                <a:tc>
                  <a:txBody>
                    <a:bodyPr/>
                    <a:lstStyle/>
                    <a:p>
                      <a:pPr algn="ctr" fontAlgn="ctr"/>
                      <a:r>
                        <a:rPr lang="en-US" altLang="zh-CN" sz="1200" b="0" u="none" strike="noStrike" dirty="0">
                          <a:solidFill>
                            <a:schemeClr val="tx1"/>
                          </a:solidFill>
                        </a:rPr>
                        <a:t>170</a:t>
                      </a:r>
                      <a:endParaRPr lang="en-US" altLang="zh-CN" sz="1200" b="0" i="0" u="none" strike="noStrike" dirty="0">
                        <a:solidFill>
                          <a:schemeClr val="tx1"/>
                        </a:solidFill>
                        <a:latin typeface="宋体" panose="02010600030101010101" pitchFamily="2" charset="-122"/>
                      </a:endParaRPr>
                    </a:p>
                  </a:txBody>
                  <a:tcPr marL="0" marR="0" marT="0" marB="0" anchor="ctr"/>
                </a:tc>
              </a:tr>
            </a:tbl>
          </a:graphicData>
        </a:graphic>
      </p:graphicFrame>
      <p:sp>
        <p:nvSpPr>
          <p:cNvPr id="18" name="文本框 2"/>
          <p:cNvSpPr txBox="1"/>
          <p:nvPr/>
        </p:nvSpPr>
        <p:spPr>
          <a:xfrm>
            <a:off x="221615" y="397324"/>
            <a:ext cx="3375025" cy="474980"/>
          </a:xfrm>
          <a:prstGeom prst="rect">
            <a:avLst/>
          </a:prstGeom>
          <a:gradFill flip="none" rotWithShape="1">
            <a:gsLst>
              <a:gs pos="0">
                <a:schemeClr val="accent1"/>
              </a:gs>
              <a:gs pos="100000">
                <a:schemeClr val="accent1">
                  <a:alpha val="0"/>
                </a:schemeClr>
              </a:gs>
            </a:gsLst>
            <a:lin ang="0" scaled="1"/>
            <a:tileRect/>
          </a:gradFill>
        </p:spPr>
        <p:txBody>
          <a:bodyPr wrap="none" lIns="170640" tIns="45720" rIns="156240" bIns="45720" rtlCol="0" anchor="ctr">
            <a:noAutofit/>
          </a:bodyPr>
          <a:lstStyle/>
          <a:p>
            <a:r>
              <a:rPr lang="en-US" altLang="zh-CN" sz="2400" dirty="0" smtClean="0">
                <a:solidFill>
                  <a:schemeClr val="bg1"/>
                </a:solidFill>
                <a:latin typeface="微软雅黑" panose="020B0503020204020204" pitchFamily="34" charset="-122"/>
                <a:ea typeface="微软雅黑" panose="020B0503020204020204" pitchFamily="34" charset="-122"/>
              </a:rPr>
              <a:t>COB LED-Dual-Color Adjustable COB</a:t>
            </a:r>
            <a:endParaRPr lang="zh-CN" altLang="en-US" sz="2400" dirty="0">
              <a:solidFill>
                <a:schemeClr val="bg1"/>
              </a:solidFill>
              <a:latin typeface="微软雅黑" panose="020B0503020204020204" pitchFamily="34" charset="-122"/>
              <a:ea typeface="微软雅黑" panose="020B0503020204020204" pitchFamily="34" charset="-122"/>
            </a:endParaRPr>
          </a:p>
          <a:p>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16" name="矩形 15"/>
          <p:cNvSpPr/>
          <p:nvPr/>
        </p:nvSpPr>
        <p:spPr>
          <a:xfrm>
            <a:off x="8809871" y="3057263"/>
            <a:ext cx="2182008" cy="338554"/>
          </a:xfrm>
          <a:prstGeom prst="rect">
            <a:avLst/>
          </a:prstGeom>
        </p:spPr>
        <p:txBody>
          <a:bodyPr wrap="none">
            <a:spAutoFit/>
          </a:bodyPr>
          <a:lstStyle/>
          <a:p>
            <a:r>
              <a:rPr lang="en-US" altLang="zh-CN" sz="1600" dirty="0" smtClean="0">
                <a:solidFill>
                  <a:schemeClr val="bg1"/>
                </a:solidFill>
              </a:rPr>
              <a:t>uniformity</a:t>
            </a:r>
            <a:r>
              <a:rPr lang="en-US" altLang="zh-CN" sz="1600" dirty="0">
                <a:solidFill>
                  <a:schemeClr val="bg1"/>
                </a:solidFill>
              </a:rPr>
              <a:t> of light spot</a:t>
            </a:r>
            <a:endParaRPr lang="zh-CN" altLang="en-US" sz="1500" dirty="0">
              <a:solidFill>
                <a:schemeClr val="bg1"/>
              </a:solidFill>
            </a:endParaRPr>
          </a:p>
        </p:txBody>
      </p:sp>
      <p:sp>
        <p:nvSpPr>
          <p:cNvPr id="19" name="文本框 2"/>
          <p:cNvSpPr txBox="1"/>
          <p:nvPr/>
        </p:nvSpPr>
        <p:spPr>
          <a:xfrm>
            <a:off x="276324" y="2828752"/>
            <a:ext cx="1278618" cy="474980"/>
          </a:xfrm>
          <a:prstGeom prst="rect">
            <a:avLst/>
          </a:prstGeom>
          <a:gradFill flip="none" rotWithShape="1">
            <a:gsLst>
              <a:gs pos="0">
                <a:schemeClr val="accent1"/>
              </a:gs>
              <a:gs pos="100000">
                <a:schemeClr val="accent1">
                  <a:alpha val="0"/>
                </a:schemeClr>
              </a:gs>
            </a:gsLst>
            <a:lin ang="0" scaled="1"/>
            <a:tileRect/>
          </a:gradFill>
        </p:spPr>
        <p:txBody>
          <a:bodyPr wrap="none" lIns="170640" tIns="45720" rIns="156240" bIns="45720" rtlCol="0" anchor="ctr">
            <a:noAutofit/>
          </a:bodyPr>
          <a:lstStyle/>
          <a:p>
            <a:r>
              <a:rPr lang="en-US" altLang="zh-CN" dirty="0" smtClean="0">
                <a:solidFill>
                  <a:schemeClr val="bg1"/>
                </a:solidFill>
              </a:rPr>
              <a:t>High-light </a:t>
            </a:r>
            <a:r>
              <a:rPr lang="en-US" altLang="zh-CN" dirty="0">
                <a:solidFill>
                  <a:schemeClr val="bg1"/>
                </a:solidFill>
              </a:rPr>
              <a:t>efficiency</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1" name="文本框 2"/>
          <p:cNvSpPr txBox="1"/>
          <p:nvPr/>
        </p:nvSpPr>
        <p:spPr>
          <a:xfrm>
            <a:off x="153498" y="943468"/>
            <a:ext cx="1278618" cy="642350"/>
          </a:xfrm>
          <a:prstGeom prst="rect">
            <a:avLst/>
          </a:prstGeom>
          <a:gradFill flip="none" rotWithShape="1">
            <a:gsLst>
              <a:gs pos="0">
                <a:schemeClr val="accent1"/>
              </a:gs>
              <a:gs pos="100000">
                <a:schemeClr val="accent1">
                  <a:alpha val="0"/>
                </a:schemeClr>
              </a:gs>
            </a:gsLst>
            <a:lin ang="0" scaled="1"/>
            <a:tileRect/>
          </a:gradFill>
        </p:spPr>
        <p:txBody>
          <a:bodyPr wrap="none" lIns="170640" tIns="45720" rIns="156240" bIns="45720" rtlCol="0" anchor="ctr">
            <a:noAutofit/>
          </a:bodyPr>
          <a:lstStyle/>
          <a:p>
            <a:r>
              <a:rPr lang="en-US" altLang="zh-CN" dirty="0" smtClean="0">
                <a:solidFill>
                  <a:schemeClr val="bg1"/>
                </a:solidFill>
              </a:rPr>
              <a:t>High-density</a:t>
            </a:r>
            <a:r>
              <a:rPr lang="en-US" altLang="zh-CN" dirty="0">
                <a:solidFill>
                  <a:schemeClr val="bg1"/>
                </a:solidFill>
              </a:rPr>
              <a:t>:</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1" name="矩形 10"/>
          <p:cNvSpPr/>
          <p:nvPr/>
        </p:nvSpPr>
        <p:spPr>
          <a:xfrm>
            <a:off x="3451505" y="462589"/>
            <a:ext cx="6063991" cy="2131353"/>
          </a:xfrm>
          <a:prstGeom prst="rect">
            <a:avLst/>
          </a:prstGeom>
        </p:spPr>
        <p:txBody>
          <a:bodyPr wrap="square" lIns="68580" tIns="34290" rIns="68580" bIns="34290">
            <a:spAutoFit/>
          </a:bodyPr>
          <a:lstStyle/>
          <a:p>
            <a:endParaRPr lang="en-US" altLang="zh-CN" sz="1400" b="1" dirty="0" smtClean="0">
              <a:solidFill>
                <a:schemeClr val="bg1"/>
              </a:solidFill>
              <a:latin typeface="微软雅黑" panose="020B0503020204020204" pitchFamily="34" charset="-122"/>
              <a:ea typeface="微软雅黑" panose="020B0503020204020204" pitchFamily="34" charset="-122"/>
            </a:endParaRPr>
          </a:p>
          <a:p>
            <a:pPr marL="285750" indent="-285750">
              <a:lnSpc>
                <a:spcPts val="2400"/>
              </a:lnSpc>
              <a:buClr>
                <a:srgbClr val="31B6FD"/>
              </a:buClr>
              <a:buFont typeface="Wingdings" panose="05000000000000000000" pitchFamily="2" charset="2"/>
              <a:buChar char="n"/>
            </a:pPr>
            <a:r>
              <a:rPr lang="en-US" altLang="zh-CN" sz="1400" dirty="0" smtClean="0">
                <a:solidFill>
                  <a:schemeClr val="bg1"/>
                </a:solidFill>
                <a:latin typeface="微软雅黑" panose="020B0503020204020204" pitchFamily="34" charset="-122"/>
                <a:ea typeface="微软雅黑" panose="020B0503020204020204" pitchFamily="34" charset="-122"/>
              </a:rPr>
              <a:t>High-density </a:t>
            </a:r>
            <a:r>
              <a:rPr lang="en-US" altLang="zh-CN" sz="1400" dirty="0" smtClean="0">
                <a:solidFill>
                  <a:schemeClr val="bg1"/>
                </a:solidFill>
              </a:rPr>
              <a:t>features:</a:t>
            </a:r>
            <a:endParaRPr lang="en-US" altLang="zh-CN" sz="1400" b="1" dirty="0" smtClean="0">
              <a:solidFill>
                <a:schemeClr val="bg1"/>
              </a:solidFill>
              <a:latin typeface="微软雅黑" panose="020B0503020204020204" pitchFamily="34" charset="-122"/>
              <a:ea typeface="微软雅黑" panose="020B0503020204020204" pitchFamily="34" charset="-122"/>
            </a:endParaRPr>
          </a:p>
          <a:p>
            <a:pPr>
              <a:lnSpc>
                <a:spcPts val="2400"/>
              </a:lnSpc>
            </a:pPr>
            <a:r>
              <a:rPr lang="en-US" altLang="zh-CN" sz="1400" dirty="0" smtClean="0">
                <a:solidFill>
                  <a:schemeClr val="bg1"/>
                </a:solidFill>
              </a:rPr>
              <a:t>High-density</a:t>
            </a:r>
            <a:r>
              <a:rPr lang="en-US" altLang="zh-CN" sz="1400" dirty="0">
                <a:solidFill>
                  <a:schemeClr val="bg1"/>
                </a:solidFill>
              </a:rPr>
              <a:t>: minimum chip spacing is 0.18mm </a:t>
            </a:r>
            <a:endParaRPr lang="zh-CN" altLang="en-US" sz="1400" dirty="0">
              <a:solidFill>
                <a:schemeClr val="bg1"/>
              </a:solidFill>
              <a:latin typeface="微软雅黑" panose="020B0503020204020204" pitchFamily="34" charset="-122"/>
              <a:ea typeface="微软雅黑" panose="020B0503020204020204" pitchFamily="34" charset="-122"/>
              <a:sym typeface="+mn-ea"/>
            </a:endParaRPr>
          </a:p>
          <a:p>
            <a:pPr>
              <a:lnSpc>
                <a:spcPts val="2400"/>
              </a:lnSpc>
            </a:pPr>
            <a:r>
              <a:rPr lang="en-US" altLang="zh-CN" sz="1400" dirty="0" smtClean="0">
                <a:solidFill>
                  <a:schemeClr val="bg1"/>
                </a:solidFill>
              </a:rPr>
              <a:t>High </a:t>
            </a:r>
            <a:r>
              <a:rPr lang="en-US" altLang="zh-CN" sz="1400" dirty="0">
                <a:solidFill>
                  <a:schemeClr val="bg1"/>
                </a:solidFill>
              </a:rPr>
              <a:t>power: </a:t>
            </a:r>
            <a:r>
              <a:rPr lang="en-US" altLang="zh-CN" sz="1400" dirty="0" smtClean="0">
                <a:solidFill>
                  <a:schemeClr val="bg1"/>
                </a:solidFill>
              </a:rPr>
              <a:t>surface </a:t>
            </a:r>
            <a:r>
              <a:rPr lang="en-US" altLang="zh-CN" sz="1400" dirty="0">
                <a:solidFill>
                  <a:schemeClr val="bg1"/>
                </a:solidFill>
              </a:rPr>
              <a:t>diameter </a:t>
            </a:r>
            <a:r>
              <a:rPr lang="en-US" altLang="zh-CN" sz="1400" dirty="0" smtClean="0">
                <a:solidFill>
                  <a:schemeClr val="bg1"/>
                </a:solidFill>
              </a:rPr>
              <a:t>of 11mm, power of 28watt.</a:t>
            </a:r>
            <a:endParaRPr lang="en-US" altLang="zh-CN" sz="1400" b="1" dirty="0" smtClean="0">
              <a:solidFill>
                <a:schemeClr val="bg1"/>
              </a:solidFill>
              <a:latin typeface="微软雅黑" panose="020B0503020204020204" pitchFamily="34" charset="-122"/>
              <a:ea typeface="微软雅黑" panose="020B0503020204020204" pitchFamily="34" charset="-122"/>
            </a:endParaRPr>
          </a:p>
          <a:p>
            <a:pPr marL="285750" indent="-285750">
              <a:lnSpc>
                <a:spcPts val="2400"/>
              </a:lnSpc>
              <a:buClr>
                <a:srgbClr val="31B6FD"/>
              </a:buClr>
              <a:buFont typeface="Wingdings" panose="05000000000000000000" pitchFamily="2" charset="2"/>
              <a:buChar char="n"/>
            </a:pPr>
            <a:r>
              <a:rPr lang="en-US" altLang="zh-CN" sz="1400" dirty="0" smtClean="0">
                <a:solidFill>
                  <a:schemeClr val="bg1"/>
                </a:solidFill>
                <a:latin typeface="微软雅黑" panose="020B0503020204020204" pitchFamily="34" charset="-122"/>
                <a:ea typeface="微软雅黑" panose="020B0503020204020204" pitchFamily="34" charset="-122"/>
              </a:rPr>
              <a:t>High-light </a:t>
            </a:r>
            <a:r>
              <a:rPr lang="en-US" altLang="zh-CN" sz="1400" dirty="0">
                <a:solidFill>
                  <a:schemeClr val="bg1"/>
                </a:solidFill>
              </a:rPr>
              <a:t>f</a:t>
            </a:r>
            <a:r>
              <a:rPr lang="en-US" altLang="zh-CN" sz="1400" dirty="0" smtClean="0">
                <a:solidFill>
                  <a:schemeClr val="bg1"/>
                </a:solidFill>
              </a:rPr>
              <a:t>eatures </a:t>
            </a:r>
            <a:endParaRPr lang="en-US" altLang="zh-CN" sz="1400" b="1" dirty="0">
              <a:solidFill>
                <a:schemeClr val="bg1"/>
              </a:solidFill>
              <a:latin typeface="微软雅黑" panose="020B0503020204020204" pitchFamily="34" charset="-122"/>
              <a:ea typeface="微软雅黑" panose="020B0503020204020204" pitchFamily="34" charset="-122"/>
            </a:endParaRPr>
          </a:p>
          <a:p>
            <a:pPr>
              <a:lnSpc>
                <a:spcPts val="2400"/>
              </a:lnSpc>
            </a:pPr>
            <a:r>
              <a:rPr lang="en-US" altLang="zh-CN" sz="1400" dirty="0" smtClean="0">
                <a:solidFill>
                  <a:schemeClr val="bg1"/>
                </a:solidFill>
              </a:rPr>
              <a:t>High-light efficiency : </a:t>
            </a:r>
            <a:r>
              <a:rPr lang="en-US" altLang="zh-CN" sz="1400" dirty="0">
                <a:solidFill>
                  <a:schemeClr val="bg1"/>
                </a:solidFill>
              </a:rPr>
              <a:t>mirror aluminum substrate </a:t>
            </a:r>
            <a:endParaRPr lang="en-US" altLang="zh-CN" sz="1400" dirty="0" smtClean="0">
              <a:solidFill>
                <a:schemeClr val="bg1"/>
              </a:solidFill>
            </a:endParaRPr>
          </a:p>
          <a:p>
            <a:pPr>
              <a:lnSpc>
                <a:spcPts val="2400"/>
              </a:lnSpc>
            </a:pPr>
            <a:r>
              <a:rPr lang="en-US" altLang="zh-CN" sz="1400" dirty="0" smtClean="0">
                <a:solidFill>
                  <a:schemeClr val="bg1"/>
                </a:solidFill>
              </a:rPr>
              <a:t>&amp; </a:t>
            </a:r>
            <a:r>
              <a:rPr lang="en-US" altLang="zh-CN" sz="1400" dirty="0">
                <a:solidFill>
                  <a:schemeClr val="bg1"/>
                </a:solidFill>
              </a:rPr>
              <a:t>chip coating process, </a:t>
            </a:r>
            <a:r>
              <a:rPr lang="en-US" altLang="zh-CN" sz="1400" dirty="0" smtClean="0">
                <a:solidFill>
                  <a:schemeClr val="bg1"/>
                </a:solidFill>
              </a:rPr>
              <a:t>light efficiency </a:t>
            </a:r>
            <a:r>
              <a:rPr lang="en-US" altLang="zh-CN" sz="1400" dirty="0">
                <a:solidFill>
                  <a:schemeClr val="bg1"/>
                </a:solidFill>
              </a:rPr>
              <a:t>increased by 15</a:t>
            </a:r>
            <a:r>
              <a:rPr lang="en-US" altLang="zh-CN" sz="1400" dirty="0" smtClean="0">
                <a:solidFill>
                  <a:schemeClr val="bg1"/>
                </a:solidFill>
              </a:rPr>
              <a:t>%.</a:t>
            </a:r>
            <a:endParaRPr lang="en-US" altLang="zh-CN" sz="1400" dirty="0" smtClean="0">
              <a:solidFill>
                <a:schemeClr val="bg1"/>
              </a:solidFill>
              <a:latin typeface="微软雅黑" panose="020B0503020204020204" pitchFamily="34" charset="-122"/>
              <a:ea typeface="微软雅黑" panose="020B0503020204020204" pitchFamily="34" charset="-122"/>
            </a:endParaRPr>
          </a:p>
        </p:txBody>
      </p:sp>
      <p:grpSp>
        <p:nvGrpSpPr>
          <p:cNvPr id="20" name="组合 19"/>
          <p:cNvGrpSpPr/>
          <p:nvPr/>
        </p:nvGrpSpPr>
        <p:grpSpPr>
          <a:xfrm>
            <a:off x="1376458" y="1345850"/>
            <a:ext cx="2057615" cy="1053165"/>
            <a:chOff x="668142" y="1565479"/>
            <a:chExt cx="1614366" cy="828676"/>
          </a:xfrm>
        </p:grpSpPr>
        <p:pic>
          <p:nvPicPr>
            <p:cNvPr id="22" name="Picture 1"/>
            <p:cNvPicPr>
              <a:picLocks noChangeAspect="1" noChangeArrowheads="1"/>
            </p:cNvPicPr>
            <p:nvPr/>
          </p:nvPicPr>
          <p:blipFill>
            <a:blip r:embed="rId4" cstate="print"/>
            <a:srcRect/>
            <a:stretch>
              <a:fillRect/>
            </a:stretch>
          </p:blipFill>
          <p:spPr bwMode="auto">
            <a:xfrm>
              <a:off x="668142" y="1739938"/>
              <a:ext cx="641625" cy="637122"/>
            </a:xfrm>
            <a:prstGeom prst="rect">
              <a:avLst/>
            </a:prstGeom>
            <a:noFill/>
            <a:ln w="1">
              <a:noFill/>
              <a:miter lim="800000"/>
              <a:headEnd/>
              <a:tailEnd type="none" w="med" len="med"/>
            </a:ln>
            <a:effectLst/>
          </p:spPr>
        </p:pic>
        <p:pic>
          <p:nvPicPr>
            <p:cNvPr id="23" name="Picture 2"/>
            <p:cNvPicPr>
              <a:picLocks noChangeAspect="1" noChangeArrowheads="1"/>
            </p:cNvPicPr>
            <p:nvPr/>
          </p:nvPicPr>
          <p:blipFill>
            <a:blip r:embed="rId5" cstate="print"/>
            <a:srcRect/>
            <a:stretch>
              <a:fillRect/>
            </a:stretch>
          </p:blipFill>
          <p:spPr bwMode="auto">
            <a:xfrm>
              <a:off x="1453832" y="1565479"/>
              <a:ext cx="828676" cy="828676"/>
            </a:xfrm>
            <a:prstGeom prst="rect">
              <a:avLst/>
            </a:prstGeom>
            <a:noFill/>
            <a:ln w="1">
              <a:noFill/>
              <a:miter lim="800000"/>
              <a:headEnd/>
              <a:tailEnd type="none" w="med" len="med"/>
            </a:ln>
            <a:effectLst/>
          </p:spPr>
        </p:pic>
      </p:grpSp>
      <p:pic>
        <p:nvPicPr>
          <p:cNvPr id="24" name="图片 23" descr="\\192.168.0.6\public\公共交换区\企划部\拍摄\产品\广分2023年产品\LM1311 C24.png">
            <a:extLst>
              <a:ext uri="{FF2B5EF4-FFF2-40B4-BE49-F238E27FC236}">
                <a16:creationId xmlns:a16="http://schemas.microsoft.com/office/drawing/2014/main" xmlns="" id="{72B25A03-C72A-2AE0-4BFB-834F062CC017}"/>
              </a:ext>
            </a:extLst>
          </p:cNvPr>
          <p:cNvPicPr/>
          <p:nvPr/>
        </p:nvPicPr>
        <p:blipFill rotWithShape="1">
          <a:blip r:embed="rId6" cstate="print">
            <a:extLst>
              <a:ext uri="{28A0092B-C50C-407E-A947-70E740481C1C}">
                <a14:useLocalDpi xmlns:a14="http://schemas.microsoft.com/office/drawing/2010/main" val="0"/>
              </a:ext>
            </a:extLst>
          </a:blip>
          <a:srcRect l="28218" t="27228" r="26402" b="27063"/>
          <a:stretch/>
        </p:blipFill>
        <p:spPr bwMode="auto">
          <a:xfrm>
            <a:off x="2601517" y="2613344"/>
            <a:ext cx="832563" cy="838483"/>
          </a:xfrm>
          <a:prstGeom prst="rect">
            <a:avLst/>
          </a:prstGeom>
          <a:noFill/>
          <a:ln>
            <a:noFill/>
          </a:ln>
          <a:extLst>
            <a:ext uri="{53640926-AAD7-44D8-BBD7-CCE9431645EC}">
              <a14:shadowObscured xmlns:a14="http://schemas.microsoft.com/office/drawing/2010/main"/>
            </a:ext>
          </a:extLst>
        </p:spPr>
      </p:pic>
      <p:pic>
        <p:nvPicPr>
          <p:cNvPr id="2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29891" y="1107849"/>
            <a:ext cx="1032059" cy="1291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52784" y="1107849"/>
            <a:ext cx="1064058" cy="1291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73133" y="1107849"/>
            <a:ext cx="1028951" cy="1291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06885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C:/Users/wps/AppData/Local/Temp/picturecompress_20211230195903/output_21.pngoutput_21"/>
          <p:cNvPicPr>
            <a:picLocks noChangeAspect="1"/>
          </p:cNvPicPr>
          <p:nvPr/>
        </p:nvPicPr>
        <p:blipFill>
          <a:blip r:embed="rId9" cstate="print"/>
          <a:srcRect/>
          <a:stretch>
            <a:fillRect/>
          </a:stretch>
        </p:blipFill>
        <p:spPr>
          <a:xfrm>
            <a:off x="9137962" y="3614420"/>
            <a:ext cx="3368040" cy="3243580"/>
          </a:xfrm>
          <a:prstGeom prst="rect">
            <a:avLst/>
          </a:prstGeom>
        </p:spPr>
      </p:pic>
      <p:sp>
        <p:nvSpPr>
          <p:cNvPr id="19" name="矩形 18"/>
          <p:cNvSpPr/>
          <p:nvPr/>
        </p:nvSpPr>
        <p:spPr>
          <a:xfrm>
            <a:off x="1126807" y="1099146"/>
            <a:ext cx="9764239" cy="51784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graphicFrame>
        <p:nvGraphicFramePr>
          <p:cNvPr id="21" name="表格 20"/>
          <p:cNvGraphicFramePr>
            <a:graphicFrameLocks noGrp="1"/>
          </p:cNvGraphicFramePr>
          <p:nvPr>
            <p:extLst>
              <p:ext uri="{D42A27DB-BD31-4B8C-83A1-F6EECF244321}">
                <p14:modId xmlns:p14="http://schemas.microsoft.com/office/powerpoint/2010/main" val="307556657"/>
              </p:ext>
            </p:extLst>
          </p:nvPr>
        </p:nvGraphicFramePr>
        <p:xfrm>
          <a:off x="5514392" y="1295088"/>
          <a:ext cx="4963886" cy="4611119"/>
        </p:xfrm>
        <a:graphic>
          <a:graphicData uri="http://schemas.openxmlformats.org/drawingml/2006/table">
            <a:tbl>
              <a:tblPr firstRow="1" bandRow="1">
                <a:tableStyleId>{69CF1AB2-1976-4502-BF36-3FF5EA218861}</a:tableStyleId>
              </a:tblPr>
              <a:tblGrid>
                <a:gridCol w="2233749"/>
                <a:gridCol w="2730137"/>
              </a:tblGrid>
              <a:tr h="406902">
                <a:tc>
                  <a:txBody>
                    <a:bodyPr/>
                    <a:lstStyle/>
                    <a:p>
                      <a:r>
                        <a:rPr lang="zh-CN" altLang="en-US" sz="1400" b="1" kern="1200" dirty="0" smtClean="0">
                          <a:solidFill>
                            <a:schemeClr val="dk1"/>
                          </a:solidFill>
                          <a:latin typeface="黑体" pitchFamily="49" charset="-122"/>
                          <a:ea typeface="黑体" pitchFamily="49" charset="-122"/>
                          <a:cs typeface="+mn-cs"/>
                          <a:sym typeface="Wingdings 2"/>
                        </a:rPr>
                        <a:t></a:t>
                      </a:r>
                      <a:r>
                        <a:rPr lang="en-US" altLang="zh-CN" sz="1000" b="0" i="0" kern="1200" dirty="0" smtClean="0">
                          <a:solidFill>
                            <a:schemeClr val="dk1"/>
                          </a:solidFill>
                          <a:effectLst/>
                          <a:latin typeface="+mn-lt"/>
                          <a:ea typeface="+mn-ea"/>
                          <a:cs typeface="+mn-cs"/>
                        </a:rPr>
                        <a:t>General lighting - Panel lights</a:t>
                      </a:r>
                      <a:endParaRPr lang="zh-CN" altLang="en-US" sz="1000" b="1" kern="1200" dirty="0">
                        <a:solidFill>
                          <a:schemeClr val="dk1"/>
                        </a:solidFill>
                        <a:latin typeface="黑体" pitchFamily="49" charset="-122"/>
                        <a:ea typeface="黑体" pitchFamily="49" charset="-122"/>
                        <a:cs typeface="+mn-cs"/>
                      </a:endParaRPr>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400" b="1" kern="1200" dirty="0" smtClean="0">
                          <a:solidFill>
                            <a:schemeClr val="dk1"/>
                          </a:solidFill>
                          <a:latin typeface="黑体" pitchFamily="49" charset="-122"/>
                          <a:ea typeface="黑体" pitchFamily="49" charset="-122"/>
                          <a:cs typeface="+mn-cs"/>
                          <a:sym typeface="Wingdings 2"/>
                        </a:rPr>
                        <a:t></a:t>
                      </a:r>
                      <a:r>
                        <a:rPr lang="en-US" altLang="zh-CN" sz="1200" b="0" i="0" kern="1200" dirty="0" smtClean="0">
                          <a:solidFill>
                            <a:schemeClr val="dk1"/>
                          </a:solidFill>
                          <a:effectLst/>
                          <a:latin typeface="+mn-lt"/>
                          <a:ea typeface="+mn-ea"/>
                          <a:cs typeface="+mn-cs"/>
                        </a:rPr>
                        <a:t>Key indication -chip series</a:t>
                      </a:r>
                      <a:endParaRPr lang="zh-CN" altLang="en-US" sz="1200" b="1" kern="1200" dirty="0" smtClean="0">
                        <a:solidFill>
                          <a:schemeClr val="dk1"/>
                        </a:solidFill>
                        <a:latin typeface="黑体" pitchFamily="49" charset="-122"/>
                        <a:ea typeface="黑体" pitchFamily="49" charset="-122"/>
                        <a:cs typeface="+mn-cs"/>
                      </a:endParaRPr>
                    </a:p>
                  </a:txBody>
                  <a:tcPr marL="68580" marR="68580" marT="34290" marB="34290" anchor="ctr"/>
                </a:tc>
              </a:tr>
              <a:tr h="1026999">
                <a:tc>
                  <a:txBody>
                    <a:bodyPr/>
                    <a:lstStyle/>
                    <a:p>
                      <a:endParaRPr lang="zh-CN" altLang="en-US" sz="1400" dirty="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400" dirty="0" smtClean="0"/>
                    </a:p>
                  </a:txBody>
                  <a:tcPr marL="68580" marR="68580" marT="34290" marB="34290"/>
                </a:tc>
              </a:tr>
              <a:tr h="40690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400" b="1" dirty="0" smtClean="0">
                          <a:latin typeface="黑体" pitchFamily="49" charset="-122"/>
                          <a:ea typeface="黑体" pitchFamily="49" charset="-122"/>
                          <a:sym typeface="Wingdings 2"/>
                        </a:rPr>
                        <a:t></a:t>
                      </a:r>
                      <a:r>
                        <a:rPr lang="en-US" altLang="zh-CN" sz="1200" b="0" i="0" kern="1200" dirty="0" smtClean="0">
                          <a:solidFill>
                            <a:schemeClr val="dk1"/>
                          </a:solidFill>
                          <a:effectLst/>
                          <a:latin typeface="+mn-lt"/>
                          <a:ea typeface="+mn-ea"/>
                          <a:cs typeface="+mn-cs"/>
                        </a:rPr>
                        <a:t>local light field </a:t>
                      </a:r>
                      <a:r>
                        <a:rPr lang="en-US" altLang="zh-CN" sz="1800" b="0" i="0" kern="1200" dirty="0" smtClean="0">
                          <a:solidFill>
                            <a:schemeClr val="dk1"/>
                          </a:solidFill>
                          <a:effectLst/>
                          <a:latin typeface="+mn-lt"/>
                          <a:ea typeface="+mn-ea"/>
                          <a:cs typeface="+mn-cs"/>
                        </a:rPr>
                        <a:t>-</a:t>
                      </a:r>
                      <a:r>
                        <a:rPr lang="en-US" altLang="zh-CN" sz="1200" b="0" i="0" kern="1200" dirty="0" smtClean="0">
                          <a:solidFill>
                            <a:schemeClr val="dk1"/>
                          </a:solidFill>
                          <a:effectLst/>
                          <a:latin typeface="+mn-lt"/>
                          <a:ea typeface="+mn-ea"/>
                          <a:cs typeface="+mn-cs"/>
                        </a:rPr>
                        <a:t>Down light</a:t>
                      </a:r>
                      <a:endParaRPr lang="zh-CN" altLang="en-US" sz="1200" b="1" dirty="0" smtClean="0">
                        <a:latin typeface="黑体" pitchFamily="49" charset="-122"/>
                        <a:ea typeface="黑体" pitchFamily="49" charset="-122"/>
                      </a:endParaRPr>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400" b="1" dirty="0" smtClean="0">
                          <a:latin typeface="黑体" pitchFamily="49" charset="-122"/>
                          <a:ea typeface="黑体" pitchFamily="49" charset="-122"/>
                          <a:sym typeface="Wingdings 2"/>
                        </a:rPr>
                        <a:t></a:t>
                      </a:r>
                      <a:r>
                        <a:rPr lang="en-US" altLang="zh-CN" sz="1400" b="1" dirty="0" smtClean="0">
                          <a:latin typeface="黑体" pitchFamily="49" charset="-122"/>
                          <a:ea typeface="黑体" pitchFamily="49" charset="-122"/>
                          <a:sym typeface="Wingdings 2"/>
                        </a:rPr>
                        <a:t>mini</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smtClean="0">
                          <a:solidFill>
                            <a:schemeClr val="dk1"/>
                          </a:solidFill>
                          <a:effectLst/>
                          <a:latin typeface="+mn-lt"/>
                          <a:ea typeface="+mn-ea"/>
                          <a:cs typeface="+mn-cs"/>
                        </a:rPr>
                        <a:t>LEDs</a:t>
                      </a:r>
                      <a:r>
                        <a:rPr lang="en-US" altLang="zh-CN" sz="1200" b="0" i="0" kern="1200" baseline="0" dirty="0" smtClean="0">
                          <a:solidFill>
                            <a:schemeClr val="dk1"/>
                          </a:solidFill>
                          <a:effectLst/>
                          <a:latin typeface="+mn-lt"/>
                          <a:ea typeface="+mn-ea"/>
                          <a:cs typeface="+mn-cs"/>
                        </a:rPr>
                        <a:t> </a:t>
                      </a:r>
                      <a:r>
                        <a:rPr lang="en-US" altLang="zh-CN" sz="1200" b="0" i="0" kern="1200" dirty="0" smtClean="0">
                          <a:solidFill>
                            <a:schemeClr val="dk1"/>
                          </a:solidFill>
                          <a:effectLst/>
                          <a:latin typeface="+mn-lt"/>
                          <a:ea typeface="+mn-ea"/>
                          <a:cs typeface="+mn-cs"/>
                        </a:rPr>
                        <a:t>Display - LCD /mini</a:t>
                      </a:r>
                      <a:endParaRPr lang="zh-CN" altLang="en-US" sz="1200" b="1" dirty="0" smtClean="0">
                        <a:latin typeface="黑体" pitchFamily="49" charset="-122"/>
                        <a:ea typeface="黑体" pitchFamily="49" charset="-122"/>
                      </a:endParaRPr>
                    </a:p>
                  </a:txBody>
                  <a:tcPr marL="68580" marR="68580" marT="34290" marB="34290" anchor="ctr"/>
                </a:tc>
              </a:tr>
              <a:tr h="1067039">
                <a:tc>
                  <a:txBody>
                    <a:bodyPr/>
                    <a:lstStyle/>
                    <a:p>
                      <a:endParaRPr lang="zh-CN" altLang="en-US" sz="1400" dirty="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400" dirty="0" smtClean="0"/>
                    </a:p>
                  </a:txBody>
                  <a:tcPr marL="68580" marR="68580" marT="34290" marB="34290"/>
                </a:tc>
              </a:tr>
              <a:tr h="406902">
                <a:tc>
                  <a:txBody>
                    <a:bodyPr/>
                    <a:lstStyle/>
                    <a:p>
                      <a:r>
                        <a:rPr lang="zh-CN" altLang="en-US" sz="1400" b="1" dirty="0" smtClean="0">
                          <a:latin typeface="黑体" pitchFamily="49" charset="-122"/>
                          <a:ea typeface="黑体" pitchFamily="49" charset="-122"/>
                          <a:sym typeface="Wingdings 2"/>
                        </a:rPr>
                        <a:t></a:t>
                      </a:r>
                      <a:r>
                        <a:rPr lang="en-US" altLang="zh-CN" sz="1200" b="0" i="0" kern="1200" dirty="0" smtClean="0">
                          <a:solidFill>
                            <a:schemeClr val="dk1"/>
                          </a:solidFill>
                          <a:effectLst/>
                          <a:latin typeface="+mn-lt"/>
                          <a:ea typeface="+mn-ea"/>
                          <a:cs typeface="+mn-cs"/>
                        </a:rPr>
                        <a:t>Emergency light - Down light</a:t>
                      </a:r>
                      <a:endParaRPr lang="zh-CN" altLang="en-US" sz="1200" b="1" dirty="0">
                        <a:latin typeface="黑体" pitchFamily="49" charset="-122"/>
                        <a:ea typeface="黑体" pitchFamily="49" charset="-122"/>
                      </a:endParaRPr>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400" b="1" dirty="0" smtClean="0">
                          <a:latin typeface="黑体" pitchFamily="49" charset="-122"/>
                          <a:ea typeface="黑体" pitchFamily="49" charset="-122"/>
                          <a:sym typeface="Wingdings 2"/>
                        </a:rPr>
                        <a:t></a:t>
                      </a:r>
                      <a:r>
                        <a:rPr lang="en-US" altLang="zh-CN" sz="1200" b="0" i="0" kern="1200" dirty="0" smtClean="0">
                          <a:solidFill>
                            <a:schemeClr val="dk1"/>
                          </a:solidFill>
                          <a:effectLst/>
                          <a:latin typeface="+mn-lt"/>
                          <a:ea typeface="+mn-ea"/>
                          <a:cs typeface="+mn-cs"/>
                        </a:rPr>
                        <a:t>Air purification &amp; sterilization</a:t>
                      </a:r>
                      <a:endParaRPr lang="zh-CN" altLang="en-US" sz="1200" b="1" dirty="0" smtClean="0">
                        <a:latin typeface="黑体" pitchFamily="49" charset="-122"/>
                        <a:ea typeface="黑体" pitchFamily="49" charset="-122"/>
                      </a:endParaRPr>
                    </a:p>
                  </a:txBody>
                  <a:tcPr marL="68580" marR="68580" marT="34290" marB="34290" anchor="ctr"/>
                </a:tc>
              </a:tr>
              <a:tr h="1238457">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tc>
              </a:tr>
            </a:tbl>
          </a:graphicData>
        </a:graphic>
      </p:graphicFrame>
      <p:sp>
        <p:nvSpPr>
          <p:cNvPr id="23" name="矩形 22"/>
          <p:cNvSpPr/>
          <p:nvPr/>
        </p:nvSpPr>
        <p:spPr>
          <a:xfrm>
            <a:off x="1134713" y="5833774"/>
            <a:ext cx="6351687" cy="346249"/>
          </a:xfrm>
          <a:prstGeom prst="rect">
            <a:avLst/>
          </a:prstGeom>
        </p:spPr>
        <p:txBody>
          <a:bodyPr wrap="square" lIns="68580" tIns="34290" rIns="68580" bIns="34290">
            <a:spAutoFit/>
          </a:bodyPr>
          <a:lstStyle/>
          <a:p>
            <a:r>
              <a:rPr lang="en-US" altLang="zh-CN" dirty="0" smtClean="0">
                <a:solidFill>
                  <a:srgbClr val="002060"/>
                </a:solidFill>
              </a:rPr>
              <a:t>Elevator </a:t>
            </a:r>
            <a:r>
              <a:rPr lang="en-US" altLang="zh-CN" dirty="0">
                <a:solidFill>
                  <a:srgbClr val="002060"/>
                </a:solidFill>
              </a:rPr>
              <a:t>lighting</a:t>
            </a:r>
            <a:endParaRPr lang="en-US" altLang="zh-CN" b="1" dirty="0">
              <a:solidFill>
                <a:srgbClr val="002060"/>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a:off x="1287623" y="1192452"/>
            <a:ext cx="3965511" cy="4655836"/>
            <a:chOff x="1700116" y="2284397"/>
            <a:chExt cx="3213980" cy="3638550"/>
          </a:xfrm>
        </p:grpSpPr>
        <p:pic>
          <p:nvPicPr>
            <p:cNvPr id="22" name="图片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00116" y="2284397"/>
              <a:ext cx="3213980" cy="3638550"/>
            </a:xfrm>
            <a:prstGeom prst="rect">
              <a:avLst/>
            </a:prstGeom>
          </p:spPr>
        </p:pic>
        <p:sp>
          <p:nvSpPr>
            <p:cNvPr id="24" name="椭圆 23"/>
            <p:cNvSpPr/>
            <p:nvPr/>
          </p:nvSpPr>
          <p:spPr>
            <a:xfrm>
              <a:off x="2834542" y="3082112"/>
              <a:ext cx="166036" cy="1588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zh-CN" dirty="0" smtClean="0"/>
                <a:t>1</a:t>
              </a:r>
              <a:endParaRPr lang="zh-CN" altLang="en-US" dirty="0"/>
            </a:p>
          </p:txBody>
        </p:sp>
        <p:sp>
          <p:nvSpPr>
            <p:cNvPr id="29" name="椭圆 28"/>
            <p:cNvSpPr/>
            <p:nvPr/>
          </p:nvSpPr>
          <p:spPr>
            <a:xfrm>
              <a:off x="2641106" y="2742263"/>
              <a:ext cx="166036" cy="1588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zh-CN" dirty="0" smtClean="0"/>
                <a:t>2</a:t>
              </a:r>
              <a:endParaRPr lang="zh-CN" altLang="en-US" dirty="0"/>
            </a:p>
          </p:txBody>
        </p:sp>
        <p:sp>
          <p:nvSpPr>
            <p:cNvPr id="30" name="椭圆 29"/>
            <p:cNvSpPr/>
            <p:nvPr/>
          </p:nvSpPr>
          <p:spPr>
            <a:xfrm>
              <a:off x="3470276" y="2796936"/>
              <a:ext cx="166036" cy="1588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zh-CN" dirty="0" smtClean="0"/>
                <a:t>3</a:t>
              </a:r>
              <a:endParaRPr lang="zh-CN" altLang="en-US" dirty="0"/>
            </a:p>
          </p:txBody>
        </p:sp>
        <p:sp>
          <p:nvSpPr>
            <p:cNvPr id="31" name="椭圆 30"/>
            <p:cNvSpPr/>
            <p:nvPr/>
          </p:nvSpPr>
          <p:spPr>
            <a:xfrm>
              <a:off x="1880640" y="3884342"/>
              <a:ext cx="166036" cy="1588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zh-CN" dirty="0" smtClean="0"/>
                <a:t>4</a:t>
              </a:r>
              <a:endParaRPr lang="zh-CN" altLang="en-US" dirty="0"/>
            </a:p>
          </p:txBody>
        </p:sp>
        <p:sp>
          <p:nvSpPr>
            <p:cNvPr id="32" name="椭圆 31"/>
            <p:cNvSpPr/>
            <p:nvPr/>
          </p:nvSpPr>
          <p:spPr>
            <a:xfrm>
              <a:off x="3709704" y="2834233"/>
              <a:ext cx="166036" cy="1588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zh-CN" dirty="0" smtClean="0"/>
                <a:t>1</a:t>
              </a:r>
              <a:endParaRPr lang="zh-CN" altLang="en-US" dirty="0"/>
            </a:p>
          </p:txBody>
        </p:sp>
        <p:sp>
          <p:nvSpPr>
            <p:cNvPr id="33" name="椭圆 32"/>
            <p:cNvSpPr/>
            <p:nvPr/>
          </p:nvSpPr>
          <p:spPr>
            <a:xfrm>
              <a:off x="2496921" y="3115771"/>
              <a:ext cx="166036" cy="1588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zh-CN" dirty="0" smtClean="0"/>
                <a:t>1</a:t>
              </a:r>
              <a:endParaRPr lang="zh-CN" altLang="en-US" dirty="0"/>
            </a:p>
          </p:txBody>
        </p:sp>
        <p:sp>
          <p:nvSpPr>
            <p:cNvPr id="34" name="椭圆 33"/>
            <p:cNvSpPr/>
            <p:nvPr/>
          </p:nvSpPr>
          <p:spPr>
            <a:xfrm>
              <a:off x="4228017" y="3185555"/>
              <a:ext cx="166036" cy="1588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zh-CN" dirty="0" smtClean="0"/>
                <a:t>2</a:t>
              </a:r>
              <a:endParaRPr lang="zh-CN" altLang="en-US" dirty="0"/>
            </a:p>
          </p:txBody>
        </p:sp>
        <p:sp>
          <p:nvSpPr>
            <p:cNvPr id="35" name="椭圆 34"/>
            <p:cNvSpPr/>
            <p:nvPr/>
          </p:nvSpPr>
          <p:spPr>
            <a:xfrm>
              <a:off x="3224086" y="3884341"/>
              <a:ext cx="166036" cy="1588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zh-CN" dirty="0" smtClean="0"/>
                <a:t>4</a:t>
              </a:r>
              <a:endParaRPr lang="zh-CN" altLang="en-US" dirty="0"/>
            </a:p>
          </p:txBody>
        </p:sp>
        <p:sp>
          <p:nvSpPr>
            <p:cNvPr id="36" name="椭圆 35"/>
            <p:cNvSpPr/>
            <p:nvPr/>
          </p:nvSpPr>
          <p:spPr>
            <a:xfrm>
              <a:off x="1862557" y="3275542"/>
              <a:ext cx="166036" cy="1588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zh-CN" dirty="0" smtClean="0"/>
                <a:t>5</a:t>
              </a:r>
              <a:endParaRPr lang="zh-CN" altLang="en-US" dirty="0"/>
            </a:p>
          </p:txBody>
        </p:sp>
        <p:sp>
          <p:nvSpPr>
            <p:cNvPr id="37" name="椭圆 36"/>
            <p:cNvSpPr/>
            <p:nvPr/>
          </p:nvSpPr>
          <p:spPr>
            <a:xfrm>
              <a:off x="3224087" y="3434358"/>
              <a:ext cx="166036" cy="1588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zh-CN" dirty="0" smtClean="0"/>
                <a:t>5</a:t>
              </a:r>
              <a:endParaRPr lang="zh-CN" altLang="en-US" dirty="0"/>
            </a:p>
          </p:txBody>
        </p:sp>
        <p:sp>
          <p:nvSpPr>
            <p:cNvPr id="38" name="椭圆 37"/>
            <p:cNvSpPr/>
            <p:nvPr/>
          </p:nvSpPr>
          <p:spPr>
            <a:xfrm>
              <a:off x="3935862" y="3045739"/>
              <a:ext cx="166036" cy="1588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zh-CN" dirty="0" smtClean="0"/>
                <a:t>6</a:t>
              </a:r>
              <a:endParaRPr lang="zh-CN" altLang="en-US" dirty="0"/>
            </a:p>
          </p:txBody>
        </p:sp>
        <p:sp>
          <p:nvSpPr>
            <p:cNvPr id="39" name="椭圆 38"/>
            <p:cNvSpPr/>
            <p:nvPr/>
          </p:nvSpPr>
          <p:spPr>
            <a:xfrm>
              <a:off x="2993789" y="2518759"/>
              <a:ext cx="166036" cy="1588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zh-CN" dirty="0" smtClean="0"/>
                <a:t>6</a:t>
              </a:r>
              <a:endParaRPr lang="zh-CN" altLang="en-US" dirty="0"/>
            </a:p>
          </p:txBody>
        </p:sp>
      </p:grpSp>
      <p:pic>
        <p:nvPicPr>
          <p:cNvPr id="40" name="Picture 2" descr="\\192.168.0.6\public\公共交换区\企划部\广告品\产品图片更新\产品20200617\3535.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078976" y="4893785"/>
            <a:ext cx="995876" cy="85084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D:\1网站资料\2015官网改版\上传内容备份\鸿利全系列产品\SMD\TAF]E~_0VF44S0~159BZQ1R.png">
            <a:extLst>
              <a:ext uri="{FF2B5EF4-FFF2-40B4-BE49-F238E27FC236}">
                <a16:creationId xmlns:a16="http://schemas.microsoft.com/office/drawing/2014/main" xmlns="" id="{212AB7C9-385F-72E1-A7EA-CE5CFEBFCADE}"/>
              </a:ext>
            </a:extLst>
          </p:cNvPr>
          <p:cNvPicPr>
            <a:picLocks noChangeAspect="1" noChangeArrowheads="1"/>
          </p:cNvPicPr>
          <p:nvPr>
            <p:custDataLst>
              <p:tags r:id="rId1"/>
            </p:custDataLst>
          </p:nvPr>
        </p:nvPicPr>
        <p:blipFill>
          <a:blip r:embed="rId12" cstate="print"/>
          <a:srcRect l="48882"/>
          <a:stretch>
            <a:fillRect/>
          </a:stretch>
        </p:blipFill>
        <p:spPr bwMode="auto">
          <a:xfrm>
            <a:off x="5549432" y="1798266"/>
            <a:ext cx="676454" cy="601932"/>
          </a:xfrm>
          <a:prstGeom prst="rect">
            <a:avLst/>
          </a:prstGeom>
          <a:noFill/>
          <a:ln w="9525">
            <a:noFill/>
            <a:miter lim="800000"/>
            <a:headEnd/>
            <a:tailEnd/>
          </a:ln>
        </p:spPr>
      </p:pic>
      <p:pic>
        <p:nvPicPr>
          <p:cNvPr id="43" name="Picture 10" descr="D:\11 公司产品资料\产品图片处理\鸿利光电产品图psd\4014 png.png">
            <a:extLst>
              <a:ext uri="{FF2B5EF4-FFF2-40B4-BE49-F238E27FC236}">
                <a16:creationId xmlns:a16="http://schemas.microsoft.com/office/drawing/2014/main" xmlns="" id="{EE810934-809C-EE8A-1AAF-291CAE49BABD}"/>
              </a:ext>
            </a:extLst>
          </p:cNvPr>
          <p:cNvPicPr>
            <a:picLocks noChangeAspect="1" noChangeArrowheads="1"/>
          </p:cNvPicPr>
          <p:nvPr>
            <p:custDataLst>
              <p:tags r:id="rId2"/>
            </p:custDataLst>
          </p:nvPr>
        </p:nvPicPr>
        <p:blipFill>
          <a:blip r:embed="rId13" cstate="print"/>
          <a:srcRect/>
          <a:stretch>
            <a:fillRect/>
          </a:stretch>
        </p:blipFill>
        <p:spPr bwMode="auto">
          <a:xfrm>
            <a:off x="6272541" y="1779058"/>
            <a:ext cx="676733" cy="629369"/>
          </a:xfrm>
          <a:prstGeom prst="rect">
            <a:avLst/>
          </a:prstGeom>
          <a:solidFill>
            <a:schemeClr val="bg1"/>
          </a:solidFill>
          <a:ln w="9525">
            <a:noFill/>
            <a:miter lim="800000"/>
            <a:headEnd/>
            <a:tailEnd/>
          </a:ln>
        </p:spPr>
      </p:pic>
      <p:pic>
        <p:nvPicPr>
          <p:cNvPr id="44" name="Picture 2"/>
          <p:cNvPicPr>
            <a:picLocks noChangeAspect="1" noChangeArrowheads="1"/>
          </p:cNvPicPr>
          <p:nvPr/>
        </p:nvPicPr>
        <p:blipFill>
          <a:blip r:embed="rId14" cstate="print"/>
          <a:srcRect/>
          <a:stretch>
            <a:fillRect/>
          </a:stretch>
        </p:blipFill>
        <p:spPr bwMode="auto">
          <a:xfrm>
            <a:off x="8782645" y="1767955"/>
            <a:ext cx="678338" cy="574466"/>
          </a:xfrm>
          <a:prstGeom prst="rect">
            <a:avLst/>
          </a:prstGeom>
          <a:noFill/>
          <a:ln w="9525">
            <a:noFill/>
            <a:miter lim="800000"/>
            <a:headEnd/>
            <a:tailEnd/>
          </a:ln>
          <a:effectLst/>
        </p:spPr>
      </p:pic>
      <p:pic>
        <p:nvPicPr>
          <p:cNvPr id="45" name="Picture 3"/>
          <p:cNvPicPr>
            <a:picLocks noChangeAspect="1" noChangeArrowheads="1"/>
          </p:cNvPicPr>
          <p:nvPr/>
        </p:nvPicPr>
        <p:blipFill>
          <a:blip r:embed="rId15" cstate="print"/>
          <a:srcRect/>
          <a:stretch>
            <a:fillRect/>
          </a:stretch>
        </p:blipFill>
        <p:spPr bwMode="auto">
          <a:xfrm>
            <a:off x="7908279" y="1749581"/>
            <a:ext cx="758435" cy="620292"/>
          </a:xfrm>
          <a:prstGeom prst="rect">
            <a:avLst/>
          </a:prstGeom>
          <a:noFill/>
          <a:ln w="9525">
            <a:noFill/>
            <a:miter lim="800000"/>
            <a:headEnd/>
            <a:tailEnd/>
          </a:ln>
          <a:effectLst/>
        </p:spPr>
      </p:pic>
      <p:pic>
        <p:nvPicPr>
          <p:cNvPr id="46" name="Picture 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586756" y="1742923"/>
            <a:ext cx="680231" cy="565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3" descr="C:\Users\User\Desktop\cobmini 模组.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236675" y="3459736"/>
            <a:ext cx="1171035" cy="863816"/>
          </a:xfrm>
          <a:prstGeom prst="rect">
            <a:avLst/>
          </a:prstGeom>
          <a:noFill/>
          <a:effectLst>
            <a:glow rad="63500">
              <a:schemeClr val="bg1">
                <a:alpha val="70000"/>
              </a:schemeClr>
            </a:glow>
          </a:effectLst>
          <a:extLst>
            <a:ext uri="{909E8E84-426E-40DD-AFC4-6F175D3DCCD1}">
              <a14:hiddenFill xmlns:a14="http://schemas.microsoft.com/office/drawing/2010/main">
                <a:solidFill>
                  <a:srgbClr val="FFFFFF"/>
                </a:solidFill>
              </a14:hiddenFill>
            </a:ext>
          </a:extLst>
        </p:spPr>
      </p:pic>
      <p:pic>
        <p:nvPicPr>
          <p:cNvPr id="48" name="Picture 15">
            <a:extLst>
              <a:ext uri="{FF2B5EF4-FFF2-40B4-BE49-F238E27FC236}">
                <a16:creationId xmlns:a16="http://schemas.microsoft.com/office/drawing/2014/main" xmlns="" id="{2E9F7420-666F-59C6-031E-133A5FE66CB8}"/>
              </a:ext>
            </a:extLst>
          </p:cNvPr>
          <p:cNvPicPr>
            <a:picLocks noChangeAspect="1" noChangeArrowheads="1"/>
          </p:cNvPicPr>
          <p:nvPr>
            <p:custDataLst>
              <p:tags r:id="rId3"/>
            </p:custDataLst>
          </p:nvPr>
        </p:nvPicPr>
        <p:blipFill>
          <a:blip r:embed="rId18" cstate="print"/>
          <a:srcRect l="8716" t="6508" r="8487"/>
          <a:stretch>
            <a:fillRect/>
          </a:stretch>
        </p:blipFill>
        <p:spPr bwMode="auto">
          <a:xfrm>
            <a:off x="6677583" y="5025854"/>
            <a:ext cx="826684" cy="581679"/>
          </a:xfrm>
          <a:prstGeom prst="rect">
            <a:avLst/>
          </a:prstGeom>
          <a:noFill/>
          <a:ln w="9525">
            <a:noFill/>
            <a:miter lim="800000"/>
            <a:headEnd/>
            <a:tailEnd/>
          </a:ln>
        </p:spPr>
      </p:pic>
      <p:pic>
        <p:nvPicPr>
          <p:cNvPr id="49" name="图片 36"/>
          <p:cNvPicPr>
            <a:picLocks noChangeAspect="1"/>
          </p:cNvPicPr>
          <p:nvPr>
            <p:custDataLst>
              <p:tags r:id="rId4"/>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5721229" y="5025854"/>
            <a:ext cx="766933" cy="611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15">
            <a:extLst>
              <a:ext uri="{FF2B5EF4-FFF2-40B4-BE49-F238E27FC236}">
                <a16:creationId xmlns:a16="http://schemas.microsoft.com/office/drawing/2014/main" xmlns="" id="{2E9F7420-666F-59C6-031E-133A5FE66CB8}"/>
              </a:ext>
            </a:extLst>
          </p:cNvPr>
          <p:cNvPicPr>
            <a:picLocks noChangeAspect="1" noChangeArrowheads="1"/>
          </p:cNvPicPr>
          <p:nvPr>
            <p:custDataLst>
              <p:tags r:id="rId5"/>
            </p:custDataLst>
          </p:nvPr>
        </p:nvPicPr>
        <p:blipFill>
          <a:blip r:embed="rId18" cstate="print"/>
          <a:srcRect l="8716" t="6508" r="8487"/>
          <a:stretch>
            <a:fillRect/>
          </a:stretch>
        </p:blipFill>
        <p:spPr bwMode="auto">
          <a:xfrm>
            <a:off x="6743228" y="3424869"/>
            <a:ext cx="869657" cy="611915"/>
          </a:xfrm>
          <a:prstGeom prst="rect">
            <a:avLst/>
          </a:prstGeom>
          <a:noFill/>
          <a:ln w="9525">
            <a:noFill/>
            <a:miter lim="800000"/>
            <a:headEnd/>
            <a:tailEnd/>
          </a:ln>
        </p:spPr>
      </p:pic>
      <p:pic>
        <p:nvPicPr>
          <p:cNvPr id="51" name="图片 36"/>
          <p:cNvPicPr>
            <a:picLocks noChangeAspect="1"/>
          </p:cNvPicPr>
          <p:nvPr>
            <p:custDataLst>
              <p:tags r:id="rId6"/>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5784113" y="3424868"/>
            <a:ext cx="766933" cy="611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990455" y="2369873"/>
            <a:ext cx="2271419" cy="307777"/>
          </a:xfrm>
          <a:prstGeom prst="rect">
            <a:avLst/>
          </a:prstGeom>
          <a:noFill/>
        </p:spPr>
        <p:txBody>
          <a:bodyPr wrap="square" rtlCol="0">
            <a:spAutoFit/>
          </a:bodyPr>
          <a:lstStyle/>
          <a:p>
            <a:r>
              <a:rPr lang="en-US" altLang="zh-CN" sz="1400" dirty="0" smtClean="0">
                <a:latin typeface="黑体" pitchFamily="49" charset="-122"/>
                <a:ea typeface="黑体" pitchFamily="49" charset="-122"/>
              </a:rPr>
              <a:t>2012      1608     2012</a:t>
            </a:r>
            <a:endParaRPr lang="zh-CN" altLang="en-US" sz="1400" dirty="0">
              <a:latin typeface="黑体" pitchFamily="49" charset="-122"/>
              <a:ea typeface="黑体" pitchFamily="49" charset="-122"/>
            </a:endParaRPr>
          </a:p>
        </p:txBody>
      </p:sp>
      <p:sp>
        <p:nvSpPr>
          <p:cNvPr id="52" name="TextBox 51"/>
          <p:cNvSpPr txBox="1"/>
          <p:nvPr/>
        </p:nvSpPr>
        <p:spPr>
          <a:xfrm>
            <a:off x="5630795" y="2408427"/>
            <a:ext cx="2087830" cy="307777"/>
          </a:xfrm>
          <a:prstGeom prst="rect">
            <a:avLst/>
          </a:prstGeom>
          <a:noFill/>
        </p:spPr>
        <p:txBody>
          <a:bodyPr wrap="square" rtlCol="0">
            <a:spAutoFit/>
          </a:bodyPr>
          <a:lstStyle/>
          <a:p>
            <a:r>
              <a:rPr lang="en-US" altLang="zh-CN" sz="1400" dirty="0" smtClean="0">
                <a:latin typeface="黑体" pitchFamily="49" charset="-122"/>
                <a:ea typeface="黑体" pitchFamily="49" charset="-122"/>
              </a:rPr>
              <a:t>3014    4014    3528</a:t>
            </a:r>
            <a:endParaRPr lang="zh-CN" altLang="en-US" sz="1400" dirty="0">
              <a:latin typeface="黑体" pitchFamily="49" charset="-122"/>
              <a:ea typeface="黑体" pitchFamily="49" charset="-122"/>
            </a:endParaRPr>
          </a:p>
        </p:txBody>
      </p:sp>
      <p:sp>
        <p:nvSpPr>
          <p:cNvPr id="53" name="TextBox 52"/>
          <p:cNvSpPr txBox="1"/>
          <p:nvPr/>
        </p:nvSpPr>
        <p:spPr>
          <a:xfrm>
            <a:off x="5784113" y="4036784"/>
            <a:ext cx="1828772" cy="307777"/>
          </a:xfrm>
          <a:prstGeom prst="rect">
            <a:avLst/>
          </a:prstGeom>
          <a:noFill/>
        </p:spPr>
        <p:txBody>
          <a:bodyPr wrap="square" rtlCol="0">
            <a:spAutoFit/>
          </a:bodyPr>
          <a:lstStyle/>
          <a:p>
            <a:r>
              <a:rPr lang="en-US" altLang="zh-CN" sz="1400" dirty="0" smtClean="0">
                <a:latin typeface="黑体" pitchFamily="49" charset="-122"/>
                <a:ea typeface="黑体" pitchFamily="49" charset="-122"/>
              </a:rPr>
              <a:t> 3030       2835</a:t>
            </a:r>
            <a:endParaRPr lang="zh-CN" altLang="en-US" sz="1400" dirty="0">
              <a:latin typeface="黑体" pitchFamily="49" charset="-122"/>
              <a:ea typeface="黑体" pitchFamily="49" charset="-122"/>
            </a:endParaRPr>
          </a:p>
        </p:txBody>
      </p:sp>
      <p:sp>
        <p:nvSpPr>
          <p:cNvPr id="54" name="TextBox 53"/>
          <p:cNvSpPr txBox="1"/>
          <p:nvPr/>
        </p:nvSpPr>
        <p:spPr>
          <a:xfrm>
            <a:off x="5687280" y="5637770"/>
            <a:ext cx="1828772" cy="307777"/>
          </a:xfrm>
          <a:prstGeom prst="rect">
            <a:avLst/>
          </a:prstGeom>
          <a:noFill/>
        </p:spPr>
        <p:txBody>
          <a:bodyPr wrap="square" rtlCol="0">
            <a:spAutoFit/>
          </a:bodyPr>
          <a:lstStyle/>
          <a:p>
            <a:r>
              <a:rPr lang="en-US" altLang="zh-CN" sz="1400" dirty="0" smtClean="0">
                <a:latin typeface="黑体" pitchFamily="49" charset="-122"/>
                <a:ea typeface="黑体" pitchFamily="49" charset="-122"/>
              </a:rPr>
              <a:t> 3030       2835</a:t>
            </a:r>
            <a:endParaRPr lang="zh-CN" altLang="en-US" sz="1400" dirty="0">
              <a:latin typeface="黑体" pitchFamily="49" charset="-122"/>
              <a:ea typeface="黑体" pitchFamily="49" charset="-122"/>
            </a:endParaRPr>
          </a:p>
        </p:txBody>
      </p:sp>
      <p:sp>
        <p:nvSpPr>
          <p:cNvPr id="55" name="TextBox 54"/>
          <p:cNvSpPr txBox="1"/>
          <p:nvPr/>
        </p:nvSpPr>
        <p:spPr>
          <a:xfrm>
            <a:off x="8029165" y="5673615"/>
            <a:ext cx="2045688" cy="307777"/>
          </a:xfrm>
          <a:prstGeom prst="rect">
            <a:avLst/>
          </a:prstGeom>
          <a:noFill/>
        </p:spPr>
        <p:txBody>
          <a:bodyPr wrap="square" rtlCol="0">
            <a:spAutoFit/>
          </a:bodyPr>
          <a:lstStyle/>
          <a:p>
            <a:r>
              <a:rPr lang="en-US" altLang="zh-CN" sz="1400" dirty="0" smtClean="0">
                <a:latin typeface="黑体" pitchFamily="49" charset="-122"/>
                <a:ea typeface="黑体" pitchFamily="49" charset="-122"/>
              </a:rPr>
              <a:t>C3535UVA   C3535UVC</a:t>
            </a:r>
            <a:endParaRPr lang="zh-CN" altLang="en-US" sz="1400" dirty="0">
              <a:latin typeface="黑体" pitchFamily="49" charset="-122"/>
              <a:ea typeface="黑体" pitchFamily="49" charset="-122"/>
            </a:endParaRPr>
          </a:p>
        </p:txBody>
      </p:sp>
      <p:pic>
        <p:nvPicPr>
          <p:cNvPr id="56" name="Picture 2" descr="D:\11 公司产品资料\产品图片处理\鸿利光电产品图psd\3528.jpg">
            <a:extLst>
              <a:ext uri="{FF2B5EF4-FFF2-40B4-BE49-F238E27FC236}">
                <a16:creationId xmlns:lc="http://schemas.openxmlformats.org/drawingml/2006/lockedCanvas" xmlns:a16="http://schemas.microsoft.com/office/drawing/2014/main" xmlns:xdr="http://schemas.openxmlformats.org/drawingml/2006/spreadsheetDrawing" xmlns="" id="{028B2EF6-76BA-FE9C-2EB0-A66889ED6765}"/>
              </a:ext>
            </a:extLst>
          </p:cNvPr>
          <p:cNvPicPr>
            <a:picLocks noChangeAspect="1" noChangeArrowheads="1"/>
          </p:cNvPicPr>
          <p:nvPr/>
        </p:nvPicPr>
        <p:blipFill>
          <a:blip r:embed="rId20" cstate="print"/>
          <a:srcRect l="20000" t="20000" r="10001" b="20000"/>
          <a:stretch>
            <a:fillRect/>
          </a:stretch>
        </p:blipFill>
        <p:spPr bwMode="auto">
          <a:xfrm>
            <a:off x="6987061" y="1801733"/>
            <a:ext cx="731563" cy="597363"/>
          </a:xfrm>
          <a:prstGeom prst="rect">
            <a:avLst/>
          </a:prstGeom>
          <a:noFill/>
          <a:ln w="9525">
            <a:noFill/>
            <a:miter lim="800000"/>
            <a:headEnd/>
            <a:tailEnd/>
          </a:ln>
        </p:spPr>
      </p:pic>
      <p:pic>
        <p:nvPicPr>
          <p:cNvPr id="57" name="Picture 5"/>
          <p:cNvPicPr>
            <a:picLocks noChangeAspect="1"/>
          </p:cNvPicPr>
          <p:nvPr/>
        </p:nvPicPr>
        <p:blipFill>
          <a:blip r:embed="rId21" cstate="print"/>
          <a:srcRect/>
          <a:stretch>
            <a:fillRect/>
          </a:stretch>
        </p:blipFill>
        <p:spPr>
          <a:xfrm>
            <a:off x="8176658" y="4996826"/>
            <a:ext cx="604430" cy="550334"/>
          </a:xfrm>
          <a:prstGeom prst="rect">
            <a:avLst/>
          </a:prstGeom>
          <a:noFill/>
          <a:ln>
            <a:noFill/>
          </a:ln>
        </p:spPr>
      </p:pic>
      <p:sp>
        <p:nvSpPr>
          <p:cNvPr id="41" name="文本框 2"/>
          <p:cNvSpPr txBox="1"/>
          <p:nvPr/>
        </p:nvSpPr>
        <p:spPr>
          <a:xfrm>
            <a:off x="221616" y="165100"/>
            <a:ext cx="2431892" cy="474980"/>
          </a:xfrm>
          <a:prstGeom prst="rect">
            <a:avLst/>
          </a:prstGeom>
          <a:gradFill flip="none" rotWithShape="1">
            <a:gsLst>
              <a:gs pos="0">
                <a:schemeClr val="accent1"/>
              </a:gs>
              <a:gs pos="100000">
                <a:schemeClr val="accent1">
                  <a:alpha val="0"/>
                </a:schemeClr>
              </a:gs>
            </a:gsLst>
            <a:lin ang="0" scaled="1"/>
            <a:tileRect/>
          </a:gradFill>
        </p:spPr>
        <p:txBody>
          <a:bodyPr wrap="none" lIns="170640" tIns="45720" rIns="156240" bIns="45720" rtlCol="0" anchor="ctr">
            <a:noAutofit/>
          </a:bodyPr>
          <a:lstStyle/>
          <a:p>
            <a:r>
              <a:rPr lang="en-US" altLang="zh-CN" sz="2400" dirty="0" smtClean="0">
                <a:solidFill>
                  <a:schemeClr val="bg1"/>
                </a:solidFill>
              </a:rPr>
              <a:t>Elevator </a:t>
            </a:r>
            <a:r>
              <a:rPr lang="en-US" altLang="zh-CN" sz="2400" dirty="0">
                <a:solidFill>
                  <a:schemeClr val="bg1"/>
                </a:solidFill>
              </a:rPr>
              <a:t>lighting application</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4899472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C:/Users/wps/AppData/Local/Temp/picturecompress_20211230195903/output_21.pngoutput_21"/>
          <p:cNvPicPr>
            <a:picLocks noChangeAspect="1"/>
          </p:cNvPicPr>
          <p:nvPr/>
        </p:nvPicPr>
        <p:blipFill>
          <a:blip r:embed="rId7" cstate="print"/>
          <a:srcRect/>
          <a:stretch>
            <a:fillRect/>
          </a:stretch>
        </p:blipFill>
        <p:spPr>
          <a:xfrm>
            <a:off x="9137962" y="3614420"/>
            <a:ext cx="3368040" cy="3243580"/>
          </a:xfrm>
          <a:prstGeom prst="rect">
            <a:avLst/>
          </a:prstGeom>
        </p:spPr>
      </p:pic>
      <p:graphicFrame>
        <p:nvGraphicFramePr>
          <p:cNvPr id="4" name="表格 3"/>
          <p:cNvGraphicFramePr>
            <a:graphicFrameLocks noGrp="1"/>
          </p:cNvGraphicFramePr>
          <p:nvPr>
            <p:extLst>
              <p:ext uri="{D42A27DB-BD31-4B8C-83A1-F6EECF244321}">
                <p14:modId xmlns:p14="http://schemas.microsoft.com/office/powerpoint/2010/main" val="1971787943"/>
              </p:ext>
            </p:extLst>
          </p:nvPr>
        </p:nvGraphicFramePr>
        <p:xfrm>
          <a:off x="891657" y="1429294"/>
          <a:ext cx="9768299" cy="2615022"/>
        </p:xfrm>
        <a:graphic>
          <a:graphicData uri="http://schemas.openxmlformats.org/drawingml/2006/table">
            <a:tbl>
              <a:tblPr firstRow="1" firstCol="1" bandRow="1">
                <a:tableStyleId>{5C22544A-7EE6-4342-B048-85BDC9FD1C3A}</a:tableStyleId>
              </a:tblPr>
              <a:tblGrid>
                <a:gridCol w="1759819"/>
                <a:gridCol w="2872246"/>
                <a:gridCol w="1034373"/>
                <a:gridCol w="773435"/>
                <a:gridCol w="762365"/>
                <a:gridCol w="639117"/>
                <a:gridCol w="618453"/>
                <a:gridCol w="597787"/>
                <a:gridCol w="710704"/>
              </a:tblGrid>
              <a:tr h="337747">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400" b="1" kern="1200" dirty="0" smtClean="0">
                          <a:solidFill>
                            <a:schemeClr val="bg1"/>
                          </a:solidFill>
                          <a:latin typeface="黑体" pitchFamily="49" charset="-122"/>
                          <a:ea typeface="黑体" pitchFamily="49" charset="-122"/>
                          <a:cs typeface="+mn-cs"/>
                          <a:sym typeface="Wingdings 2"/>
                        </a:rPr>
                        <a:t>正常照明</a:t>
                      </a:r>
                      <a:r>
                        <a:rPr lang="en-US" altLang="zh-CN" sz="1400" b="1" kern="1200" dirty="0" smtClean="0">
                          <a:solidFill>
                            <a:schemeClr val="bg1"/>
                          </a:solidFill>
                          <a:latin typeface="黑体" pitchFamily="49" charset="-122"/>
                          <a:ea typeface="黑体" pitchFamily="49" charset="-122"/>
                          <a:cs typeface="+mn-cs"/>
                          <a:sym typeface="Wingdings 2"/>
                        </a:rPr>
                        <a:t>-</a:t>
                      </a:r>
                      <a:r>
                        <a:rPr lang="zh-CN" altLang="en-US" sz="1400" b="1" kern="1200" dirty="0" smtClean="0">
                          <a:solidFill>
                            <a:schemeClr val="bg1"/>
                          </a:solidFill>
                          <a:latin typeface="黑体" pitchFamily="49" charset="-122"/>
                          <a:ea typeface="黑体" pitchFamily="49" charset="-122"/>
                          <a:cs typeface="+mn-cs"/>
                          <a:sym typeface="Wingdings 2"/>
                        </a:rPr>
                        <a:t>面板灯</a:t>
                      </a:r>
                      <a:endParaRPr lang="en-US" altLang="zh-CN" sz="1400" b="1" kern="1200" dirty="0" smtClean="0">
                        <a:solidFill>
                          <a:schemeClr val="bg1"/>
                        </a:solidFill>
                        <a:latin typeface="黑体" pitchFamily="49" charset="-122"/>
                        <a:ea typeface="黑体" pitchFamily="49" charset="-122"/>
                        <a:cs typeface="+mn-cs"/>
                        <a:sym typeface="Wingdings 2"/>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zh-CN" altLang="en-US" sz="1400" b="1" kern="1200" dirty="0" smtClean="0">
                        <a:solidFill>
                          <a:schemeClr val="bg1"/>
                        </a:solidFill>
                        <a:latin typeface="黑体" pitchFamily="49" charset="-122"/>
                        <a:ea typeface="黑体" pitchFamily="49" charset="-122"/>
                        <a:cs typeface="+mn-cs"/>
                      </a:endParaRPr>
                    </a:p>
                  </a:txBody>
                  <a:tcPr marL="62995" marR="62995" marT="0" marB="0" anchor="ct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b="0" i="0" kern="1200" dirty="0" smtClean="0">
                          <a:solidFill>
                            <a:schemeClr val="bg1"/>
                          </a:solidFill>
                          <a:effectLst/>
                          <a:latin typeface="+mn-lt"/>
                          <a:ea typeface="+mn-ea"/>
                          <a:cs typeface="+mn-cs"/>
                        </a:rPr>
                        <a:t>General lighting - Panel lights</a:t>
                      </a:r>
                      <a:endParaRPr lang="zh-CN" altLang="en-US" sz="1400" b="1" kern="1200" dirty="0" smtClean="0">
                        <a:solidFill>
                          <a:schemeClr val="bg1"/>
                        </a:solidFill>
                        <a:latin typeface="黑体" pitchFamily="49" charset="-122"/>
                        <a:ea typeface="黑体" pitchFamily="49" charset="-122"/>
                        <a:cs typeface="+mn-cs"/>
                      </a:endParaRPr>
                    </a:p>
                    <a:p>
                      <a:pPr algn="ctr">
                        <a:spcAft>
                          <a:spcPts val="0"/>
                        </a:spcAft>
                      </a:pPr>
                      <a:r>
                        <a:rPr lang="zh-CN" sz="1400" kern="100" dirty="0" smtClean="0">
                          <a:solidFill>
                            <a:schemeClr val="bg1"/>
                          </a:solidFill>
                          <a:effectLst/>
                          <a:latin typeface="黑体" pitchFamily="49" charset="-122"/>
                          <a:ea typeface="黑体" pitchFamily="49" charset="-122"/>
                        </a:rPr>
                        <a:t>型号</a:t>
                      </a:r>
                      <a:r>
                        <a:rPr lang="en-US" altLang="zh-CN" sz="1400" kern="100" dirty="0" smtClean="0">
                          <a:solidFill>
                            <a:schemeClr val="bg1"/>
                          </a:solidFill>
                          <a:effectLst/>
                          <a:latin typeface="黑体" pitchFamily="49" charset="-122"/>
                          <a:ea typeface="黑体" pitchFamily="49" charset="-122"/>
                        </a:rPr>
                        <a:t> P/N</a:t>
                      </a:r>
                      <a:endParaRPr lang="zh-CN" sz="1400" kern="100" dirty="0">
                        <a:solidFill>
                          <a:schemeClr val="bg1"/>
                        </a:solidFill>
                        <a:effectLst/>
                        <a:latin typeface="黑体" pitchFamily="49" charset="-122"/>
                        <a:ea typeface="黑体" pitchFamily="49" charset="-122"/>
                        <a:cs typeface="宋体"/>
                      </a:endParaRPr>
                    </a:p>
                  </a:txBody>
                  <a:tcPr marL="62995" marR="62995" marT="0" marB="0" anchor="ctr"/>
                </a:tc>
                <a:tc rowSpan="2">
                  <a:txBody>
                    <a:bodyPr/>
                    <a:lstStyle/>
                    <a:p>
                      <a:pPr algn="ctr">
                        <a:spcAft>
                          <a:spcPts val="0"/>
                        </a:spcAft>
                      </a:pPr>
                      <a:r>
                        <a:rPr lang="zh-CN" sz="1400" kern="100" dirty="0" smtClean="0">
                          <a:solidFill>
                            <a:schemeClr val="bg1"/>
                          </a:solidFill>
                          <a:effectLst/>
                          <a:latin typeface="黑体" pitchFamily="49" charset="-122"/>
                          <a:ea typeface="黑体" pitchFamily="49" charset="-122"/>
                        </a:rPr>
                        <a:t>色温</a:t>
                      </a:r>
                      <a:r>
                        <a:rPr lang="en-US" altLang="zh-CN" sz="1400" kern="100" dirty="0" smtClean="0">
                          <a:solidFill>
                            <a:schemeClr val="bg1"/>
                          </a:solidFill>
                          <a:effectLst/>
                          <a:latin typeface="黑体" pitchFamily="49" charset="-122"/>
                          <a:ea typeface="黑体" pitchFamily="49" charset="-122"/>
                        </a:rPr>
                        <a:t>CCT</a:t>
                      </a:r>
                      <a:r>
                        <a:rPr lang="en-US" sz="1400" kern="100" dirty="0" smtClean="0">
                          <a:solidFill>
                            <a:schemeClr val="bg1"/>
                          </a:solidFill>
                          <a:effectLst/>
                          <a:latin typeface="黑体" pitchFamily="49" charset="-122"/>
                          <a:ea typeface="黑体" pitchFamily="49" charset="-122"/>
                        </a:rPr>
                        <a:t>(K</a:t>
                      </a:r>
                      <a:r>
                        <a:rPr lang="en-US" sz="1400" kern="100" dirty="0">
                          <a:solidFill>
                            <a:schemeClr val="bg1"/>
                          </a:solidFill>
                          <a:effectLst/>
                          <a:latin typeface="黑体" pitchFamily="49" charset="-122"/>
                          <a:ea typeface="黑体" pitchFamily="49" charset="-122"/>
                        </a:rPr>
                        <a:t>)</a:t>
                      </a:r>
                      <a:endParaRPr lang="zh-CN" sz="1400" kern="100" dirty="0">
                        <a:solidFill>
                          <a:schemeClr val="bg1"/>
                        </a:solidFill>
                        <a:effectLst/>
                        <a:latin typeface="黑体" pitchFamily="49" charset="-122"/>
                        <a:ea typeface="黑体" pitchFamily="49" charset="-122"/>
                        <a:cs typeface="宋体"/>
                      </a:endParaRPr>
                    </a:p>
                  </a:txBody>
                  <a:tcPr marL="62995" marR="62995" marT="0" marB="0" anchor="ctr"/>
                </a:tc>
                <a:tc gridSpan="2">
                  <a:txBody>
                    <a:bodyPr/>
                    <a:lstStyle/>
                    <a:p>
                      <a:pPr algn="ctr">
                        <a:spcAft>
                          <a:spcPts val="0"/>
                        </a:spcAft>
                      </a:pPr>
                      <a:r>
                        <a:rPr lang="zh-CN" sz="1400" kern="100" dirty="0">
                          <a:solidFill>
                            <a:schemeClr val="bg1"/>
                          </a:solidFill>
                          <a:effectLst/>
                          <a:latin typeface="黑体" pitchFamily="49" charset="-122"/>
                          <a:ea typeface="黑体" pitchFamily="49" charset="-122"/>
                        </a:rPr>
                        <a:t>Φ</a:t>
                      </a:r>
                      <a:r>
                        <a:rPr lang="el-GR" sz="1400" kern="100" dirty="0">
                          <a:solidFill>
                            <a:schemeClr val="bg1"/>
                          </a:solidFill>
                          <a:effectLst/>
                          <a:latin typeface="黑体" pitchFamily="49" charset="-122"/>
                          <a:ea typeface="黑体" pitchFamily="49" charset="-122"/>
                        </a:rPr>
                        <a:t>(</a:t>
                      </a:r>
                      <a:r>
                        <a:rPr lang="en-US" sz="1400" kern="100" dirty="0">
                          <a:solidFill>
                            <a:schemeClr val="bg1"/>
                          </a:solidFill>
                          <a:effectLst/>
                          <a:latin typeface="黑体" pitchFamily="49" charset="-122"/>
                          <a:ea typeface="黑体" pitchFamily="49" charset="-122"/>
                        </a:rPr>
                        <a:t>lm)</a:t>
                      </a:r>
                      <a:endParaRPr lang="zh-CN" sz="1400" kern="100" dirty="0">
                        <a:solidFill>
                          <a:schemeClr val="bg1"/>
                        </a:solidFill>
                        <a:effectLst/>
                        <a:latin typeface="黑体" pitchFamily="49" charset="-122"/>
                        <a:ea typeface="黑体" pitchFamily="49" charset="-122"/>
                        <a:cs typeface="宋体"/>
                      </a:endParaRPr>
                    </a:p>
                  </a:txBody>
                  <a:tcPr marL="62995" marR="62995" marT="0" marB="0" anchor="ctr"/>
                </a:tc>
                <a:tc hMerge="1">
                  <a:txBody>
                    <a:bodyPr/>
                    <a:lstStyle/>
                    <a:p>
                      <a:endParaRPr lang="zh-CN" altLang="en-US"/>
                    </a:p>
                  </a:txBody>
                  <a:tcPr/>
                </a:tc>
                <a:tc rowSpan="2">
                  <a:txBody>
                    <a:bodyPr/>
                    <a:lstStyle/>
                    <a:p>
                      <a:pPr algn="ctr">
                        <a:spcAft>
                          <a:spcPts val="0"/>
                        </a:spcAft>
                      </a:pPr>
                      <a:r>
                        <a:rPr lang="en-US" sz="1400" kern="100" dirty="0">
                          <a:solidFill>
                            <a:schemeClr val="bg1"/>
                          </a:solidFill>
                          <a:effectLst/>
                          <a:latin typeface="黑体" pitchFamily="49" charset="-122"/>
                          <a:ea typeface="黑体" pitchFamily="49" charset="-122"/>
                        </a:rPr>
                        <a:t>Ra</a:t>
                      </a:r>
                      <a:endParaRPr lang="zh-CN" sz="1400" kern="100" dirty="0">
                        <a:solidFill>
                          <a:schemeClr val="bg1"/>
                        </a:solidFill>
                        <a:effectLst/>
                        <a:latin typeface="黑体" pitchFamily="49" charset="-122"/>
                        <a:ea typeface="黑体" pitchFamily="49" charset="-122"/>
                        <a:cs typeface="宋体"/>
                      </a:endParaRPr>
                    </a:p>
                  </a:txBody>
                  <a:tcPr marL="62995" marR="62995" marT="0" marB="0" anchor="ctr"/>
                </a:tc>
                <a:tc gridSpan="2">
                  <a:txBody>
                    <a:bodyPr/>
                    <a:lstStyle/>
                    <a:p>
                      <a:pPr algn="ctr">
                        <a:spcAft>
                          <a:spcPts val="0"/>
                        </a:spcAft>
                      </a:pPr>
                      <a:r>
                        <a:rPr lang="en-US" sz="1400" kern="100" dirty="0">
                          <a:solidFill>
                            <a:schemeClr val="bg1"/>
                          </a:solidFill>
                          <a:effectLst/>
                          <a:latin typeface="黑体" pitchFamily="49" charset="-122"/>
                          <a:ea typeface="黑体" pitchFamily="49" charset="-122"/>
                        </a:rPr>
                        <a:t>VF(V)</a:t>
                      </a:r>
                      <a:endParaRPr lang="zh-CN" sz="1400" kern="100" dirty="0">
                        <a:solidFill>
                          <a:schemeClr val="bg1"/>
                        </a:solidFill>
                        <a:effectLst/>
                        <a:latin typeface="黑体" pitchFamily="49" charset="-122"/>
                        <a:ea typeface="黑体" pitchFamily="49" charset="-122"/>
                        <a:cs typeface="宋体"/>
                      </a:endParaRPr>
                    </a:p>
                  </a:txBody>
                  <a:tcPr marL="62995" marR="62995" marT="0" marB="0" anchor="ctr"/>
                </a:tc>
                <a:tc hMerge="1">
                  <a:txBody>
                    <a:bodyPr/>
                    <a:lstStyle/>
                    <a:p>
                      <a:endParaRPr lang="zh-CN" altLang="en-US"/>
                    </a:p>
                  </a:txBody>
                  <a:tcPr/>
                </a:tc>
                <a:tc rowSpan="2">
                  <a:txBody>
                    <a:bodyPr/>
                    <a:lstStyle/>
                    <a:p>
                      <a:pPr algn="ctr">
                        <a:spcAft>
                          <a:spcPts val="0"/>
                        </a:spcAft>
                      </a:pPr>
                      <a:r>
                        <a:rPr lang="en-US" sz="1400" kern="100">
                          <a:solidFill>
                            <a:schemeClr val="bg1"/>
                          </a:solidFill>
                          <a:effectLst/>
                          <a:latin typeface="黑体" pitchFamily="49" charset="-122"/>
                          <a:ea typeface="黑体" pitchFamily="49" charset="-122"/>
                        </a:rPr>
                        <a:t>IF(mA)</a:t>
                      </a:r>
                      <a:endParaRPr lang="zh-CN" sz="1400" kern="100">
                        <a:solidFill>
                          <a:schemeClr val="bg1"/>
                        </a:solidFill>
                        <a:effectLst/>
                        <a:latin typeface="黑体" pitchFamily="49" charset="-122"/>
                        <a:ea typeface="黑体" pitchFamily="49" charset="-122"/>
                        <a:cs typeface="宋体"/>
                      </a:endParaRPr>
                    </a:p>
                  </a:txBody>
                  <a:tcPr marL="62995" marR="62995" marT="0" marB="0" anchor="ctr"/>
                </a:tc>
              </a:tr>
              <a:tr h="325325">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a:spcAft>
                          <a:spcPts val="0"/>
                        </a:spcAft>
                      </a:pPr>
                      <a:r>
                        <a:rPr lang="en-US" sz="1400" kern="100" dirty="0">
                          <a:solidFill>
                            <a:schemeClr val="tx1"/>
                          </a:solidFill>
                          <a:effectLst/>
                          <a:latin typeface="黑体" pitchFamily="49" charset="-122"/>
                          <a:ea typeface="黑体" pitchFamily="49" charset="-122"/>
                        </a:rPr>
                        <a:t>Min</a:t>
                      </a:r>
                      <a:endParaRPr lang="zh-CN" sz="1400" kern="100" dirty="0">
                        <a:solidFill>
                          <a:schemeClr val="tx1"/>
                        </a:solidFill>
                        <a:effectLst/>
                        <a:latin typeface="黑体" pitchFamily="49" charset="-122"/>
                        <a:ea typeface="黑体" pitchFamily="49" charset="-122"/>
                        <a:cs typeface="宋体"/>
                      </a:endParaRPr>
                    </a:p>
                  </a:txBody>
                  <a:tcPr marL="62995" marR="62995" marT="0" marB="0" anchor="ctr"/>
                </a:tc>
                <a:tc>
                  <a:txBody>
                    <a:bodyPr/>
                    <a:lstStyle/>
                    <a:p>
                      <a:pPr algn="ctr">
                        <a:spcAft>
                          <a:spcPts val="0"/>
                        </a:spcAft>
                      </a:pPr>
                      <a:r>
                        <a:rPr lang="en-US" sz="1400" kern="100" dirty="0" err="1">
                          <a:solidFill>
                            <a:schemeClr val="tx1"/>
                          </a:solidFill>
                          <a:effectLst/>
                          <a:latin typeface="黑体" pitchFamily="49" charset="-122"/>
                          <a:ea typeface="黑体" pitchFamily="49" charset="-122"/>
                        </a:rPr>
                        <a:t>Typ</a:t>
                      </a:r>
                      <a:endParaRPr lang="zh-CN" sz="1400" kern="100" dirty="0">
                        <a:solidFill>
                          <a:schemeClr val="tx1"/>
                        </a:solidFill>
                        <a:effectLst/>
                        <a:latin typeface="黑体" pitchFamily="49" charset="-122"/>
                        <a:ea typeface="黑体" pitchFamily="49" charset="-122"/>
                        <a:cs typeface="宋体"/>
                      </a:endParaRPr>
                    </a:p>
                  </a:txBody>
                  <a:tcPr marL="62995" marR="62995" marT="0" marB="0" anchor="ctr"/>
                </a:tc>
                <a:tc vMerge="1">
                  <a:txBody>
                    <a:bodyPr/>
                    <a:lstStyle/>
                    <a:p>
                      <a:endParaRPr lang="zh-CN" altLang="en-US"/>
                    </a:p>
                  </a:txBody>
                  <a:tcPr/>
                </a:tc>
                <a:tc>
                  <a:txBody>
                    <a:bodyPr/>
                    <a:lstStyle/>
                    <a:p>
                      <a:pPr algn="ctr">
                        <a:spcAft>
                          <a:spcPts val="0"/>
                        </a:spcAft>
                      </a:pPr>
                      <a:r>
                        <a:rPr lang="en-US" sz="1400" kern="100" dirty="0">
                          <a:solidFill>
                            <a:schemeClr val="tx1"/>
                          </a:solidFill>
                          <a:effectLst/>
                          <a:latin typeface="黑体" pitchFamily="49" charset="-122"/>
                          <a:ea typeface="黑体" pitchFamily="49" charset="-122"/>
                        </a:rPr>
                        <a:t>Min</a:t>
                      </a:r>
                      <a:endParaRPr lang="zh-CN" sz="1400" kern="100" dirty="0">
                        <a:solidFill>
                          <a:schemeClr val="tx1"/>
                        </a:solidFill>
                        <a:effectLst/>
                        <a:latin typeface="黑体" pitchFamily="49" charset="-122"/>
                        <a:ea typeface="黑体" pitchFamily="49" charset="-122"/>
                        <a:cs typeface="宋体"/>
                      </a:endParaRPr>
                    </a:p>
                  </a:txBody>
                  <a:tcPr marL="62995" marR="62995" marT="0" marB="0" anchor="ctr"/>
                </a:tc>
                <a:tc>
                  <a:txBody>
                    <a:bodyPr/>
                    <a:lstStyle/>
                    <a:p>
                      <a:pPr algn="ctr">
                        <a:spcAft>
                          <a:spcPts val="0"/>
                        </a:spcAft>
                      </a:pPr>
                      <a:r>
                        <a:rPr lang="en-US" sz="1400" kern="100" dirty="0">
                          <a:solidFill>
                            <a:schemeClr val="tx1"/>
                          </a:solidFill>
                          <a:effectLst/>
                          <a:latin typeface="黑体" pitchFamily="49" charset="-122"/>
                          <a:ea typeface="黑体" pitchFamily="49" charset="-122"/>
                        </a:rPr>
                        <a:t>Max</a:t>
                      </a:r>
                      <a:endParaRPr lang="zh-CN" sz="1400" kern="100" dirty="0">
                        <a:solidFill>
                          <a:schemeClr val="tx1"/>
                        </a:solidFill>
                        <a:effectLst/>
                        <a:latin typeface="黑体" pitchFamily="49" charset="-122"/>
                        <a:ea typeface="黑体" pitchFamily="49" charset="-122"/>
                        <a:cs typeface="宋体"/>
                      </a:endParaRPr>
                    </a:p>
                  </a:txBody>
                  <a:tcPr marL="62995" marR="62995" marT="0" marB="0" anchor="ctr"/>
                </a:tc>
                <a:tc vMerge="1">
                  <a:txBody>
                    <a:bodyPr/>
                    <a:lstStyle/>
                    <a:p>
                      <a:endParaRPr lang="zh-CN" altLang="en-US"/>
                    </a:p>
                  </a:txBody>
                  <a:tcPr/>
                </a:tc>
              </a:tr>
              <a:tr h="325325">
                <a:tc rowSpan="2">
                  <a:txBody>
                    <a:bodyPr/>
                    <a:lstStyle/>
                    <a:p>
                      <a:pPr algn="ctr">
                        <a:spcAft>
                          <a:spcPts val="0"/>
                        </a:spcAft>
                      </a:pPr>
                      <a:endParaRPr lang="zh-CN" sz="1100" kern="100" dirty="0">
                        <a:solidFill>
                          <a:schemeClr val="tx1"/>
                        </a:solidFill>
                        <a:effectLst/>
                        <a:latin typeface="黑体" pitchFamily="49" charset="-122"/>
                        <a:ea typeface="黑体" pitchFamily="49" charset="-122"/>
                        <a:cs typeface="宋体"/>
                      </a:endParaRPr>
                    </a:p>
                  </a:txBody>
                  <a:tcPr marL="62995" marR="62995" marT="0" marB="0" anchor="ctr"/>
                </a:tc>
                <a:tc rowSpan="2">
                  <a:txBody>
                    <a:bodyPr/>
                    <a:lstStyle/>
                    <a:p>
                      <a:pPr algn="ctr">
                        <a:spcAft>
                          <a:spcPts val="0"/>
                        </a:spcAft>
                      </a:pPr>
                      <a:r>
                        <a:rPr lang="en-US" sz="1100" kern="100" dirty="0">
                          <a:solidFill>
                            <a:schemeClr val="tx1"/>
                          </a:solidFill>
                          <a:effectLst/>
                          <a:latin typeface="黑体" pitchFamily="49" charset="-122"/>
                          <a:ea typeface="黑体" pitchFamily="49" charset="-122"/>
                        </a:rPr>
                        <a:t>A-4014H466W-S1-HR3-DM-HL(R9)</a:t>
                      </a:r>
                      <a:endParaRPr lang="zh-CN" sz="1100" kern="100" dirty="0">
                        <a:solidFill>
                          <a:schemeClr val="tx1"/>
                        </a:solidFill>
                        <a:effectLst/>
                        <a:latin typeface="黑体" pitchFamily="49" charset="-122"/>
                        <a:ea typeface="黑体" pitchFamily="49" charset="-122"/>
                        <a:cs typeface="宋体"/>
                      </a:endParaRPr>
                    </a:p>
                  </a:txBody>
                  <a:tcPr marL="62995" marR="62995" marT="0" marB="0" anchor="ctr"/>
                </a:tc>
                <a:tc>
                  <a:txBody>
                    <a:bodyPr/>
                    <a:lstStyle/>
                    <a:p>
                      <a:pPr algn="ctr">
                        <a:spcAft>
                          <a:spcPts val="0"/>
                        </a:spcAft>
                      </a:pPr>
                      <a:r>
                        <a:rPr lang="en-US" sz="1100" kern="100" dirty="0">
                          <a:solidFill>
                            <a:schemeClr val="tx1"/>
                          </a:solidFill>
                          <a:effectLst/>
                          <a:latin typeface="黑体" pitchFamily="49" charset="-122"/>
                          <a:ea typeface="黑体" pitchFamily="49" charset="-122"/>
                        </a:rPr>
                        <a:t>3000</a:t>
                      </a:r>
                      <a:endParaRPr lang="zh-CN" sz="1100" kern="100" dirty="0">
                        <a:solidFill>
                          <a:schemeClr val="tx1"/>
                        </a:solidFill>
                        <a:effectLst/>
                        <a:latin typeface="黑体" pitchFamily="49" charset="-122"/>
                        <a:ea typeface="黑体" pitchFamily="49" charset="-122"/>
                        <a:cs typeface="宋体"/>
                      </a:endParaRPr>
                    </a:p>
                  </a:txBody>
                  <a:tcPr marL="62995" marR="62995" marT="0" marB="0" anchor="ctr"/>
                </a:tc>
                <a:tc>
                  <a:txBody>
                    <a:bodyPr/>
                    <a:lstStyle/>
                    <a:p>
                      <a:pPr algn="ctr">
                        <a:spcAft>
                          <a:spcPts val="0"/>
                        </a:spcAft>
                      </a:pPr>
                      <a:r>
                        <a:rPr lang="en-US" sz="1100" kern="100" dirty="0">
                          <a:solidFill>
                            <a:schemeClr val="tx1"/>
                          </a:solidFill>
                          <a:effectLst/>
                          <a:latin typeface="黑体" pitchFamily="49" charset="-122"/>
                          <a:ea typeface="黑体" pitchFamily="49" charset="-122"/>
                        </a:rPr>
                        <a:t>25</a:t>
                      </a:r>
                      <a:endParaRPr lang="zh-CN" sz="1100" kern="100" dirty="0">
                        <a:solidFill>
                          <a:schemeClr val="tx1"/>
                        </a:solidFill>
                        <a:effectLst/>
                        <a:latin typeface="黑体" pitchFamily="49" charset="-122"/>
                        <a:ea typeface="黑体" pitchFamily="49" charset="-122"/>
                        <a:cs typeface="宋体"/>
                      </a:endParaRPr>
                    </a:p>
                  </a:txBody>
                  <a:tcPr marL="62995" marR="62995" marT="0" marB="0" anchor="ctr"/>
                </a:tc>
                <a:tc>
                  <a:txBody>
                    <a:bodyPr/>
                    <a:lstStyle/>
                    <a:p>
                      <a:pPr algn="ctr">
                        <a:spcAft>
                          <a:spcPts val="0"/>
                        </a:spcAft>
                      </a:pPr>
                      <a:r>
                        <a:rPr lang="en-US" sz="1100" kern="100">
                          <a:solidFill>
                            <a:schemeClr val="tx1"/>
                          </a:solidFill>
                          <a:effectLst/>
                          <a:latin typeface="黑体" pitchFamily="49" charset="-122"/>
                          <a:ea typeface="黑体" pitchFamily="49" charset="-122"/>
                        </a:rPr>
                        <a:t>27</a:t>
                      </a:r>
                      <a:endParaRPr lang="zh-CN" sz="1100" kern="100">
                        <a:solidFill>
                          <a:schemeClr val="tx1"/>
                        </a:solidFill>
                        <a:effectLst/>
                        <a:latin typeface="黑体" pitchFamily="49" charset="-122"/>
                        <a:ea typeface="黑体" pitchFamily="49" charset="-122"/>
                        <a:cs typeface="宋体"/>
                      </a:endParaRPr>
                    </a:p>
                  </a:txBody>
                  <a:tcPr marL="62995" marR="62995" marT="0" marB="0" anchor="ctr"/>
                </a:tc>
                <a:tc rowSpan="2">
                  <a:txBody>
                    <a:bodyPr/>
                    <a:lstStyle/>
                    <a:p>
                      <a:pPr algn="ctr">
                        <a:spcAft>
                          <a:spcPts val="0"/>
                        </a:spcAft>
                      </a:pPr>
                      <a:r>
                        <a:rPr lang="en-US" sz="1100" kern="100">
                          <a:solidFill>
                            <a:schemeClr val="tx1"/>
                          </a:solidFill>
                          <a:effectLst/>
                          <a:latin typeface="黑体" pitchFamily="49" charset="-122"/>
                          <a:ea typeface="黑体" pitchFamily="49" charset="-122"/>
                        </a:rPr>
                        <a:t>80</a:t>
                      </a:r>
                      <a:endParaRPr lang="zh-CN" sz="1100" kern="100">
                        <a:solidFill>
                          <a:schemeClr val="tx1"/>
                        </a:solidFill>
                        <a:effectLst/>
                        <a:latin typeface="黑体" pitchFamily="49" charset="-122"/>
                        <a:ea typeface="黑体" pitchFamily="49" charset="-122"/>
                        <a:cs typeface="宋体"/>
                      </a:endParaRPr>
                    </a:p>
                  </a:txBody>
                  <a:tcPr marL="62995" marR="62995" marT="0" marB="0" anchor="ctr"/>
                </a:tc>
                <a:tc rowSpan="2">
                  <a:txBody>
                    <a:bodyPr/>
                    <a:lstStyle/>
                    <a:p>
                      <a:pPr algn="ctr">
                        <a:spcAft>
                          <a:spcPts val="0"/>
                        </a:spcAft>
                      </a:pPr>
                      <a:r>
                        <a:rPr lang="en-US" sz="1100" kern="100">
                          <a:solidFill>
                            <a:schemeClr val="tx1"/>
                          </a:solidFill>
                          <a:effectLst/>
                          <a:latin typeface="黑体" pitchFamily="49" charset="-122"/>
                          <a:ea typeface="黑体" pitchFamily="49" charset="-122"/>
                        </a:rPr>
                        <a:t>2.6</a:t>
                      </a:r>
                      <a:endParaRPr lang="zh-CN" sz="1100" kern="100">
                        <a:solidFill>
                          <a:schemeClr val="tx1"/>
                        </a:solidFill>
                        <a:effectLst/>
                        <a:latin typeface="黑体" pitchFamily="49" charset="-122"/>
                        <a:ea typeface="黑体" pitchFamily="49" charset="-122"/>
                        <a:cs typeface="宋体"/>
                      </a:endParaRPr>
                    </a:p>
                  </a:txBody>
                  <a:tcPr marL="62995" marR="62995" marT="0" marB="0" anchor="ctr"/>
                </a:tc>
                <a:tc rowSpan="2">
                  <a:txBody>
                    <a:bodyPr/>
                    <a:lstStyle/>
                    <a:p>
                      <a:pPr algn="ctr">
                        <a:spcAft>
                          <a:spcPts val="0"/>
                        </a:spcAft>
                      </a:pPr>
                      <a:r>
                        <a:rPr lang="en-US" sz="1100" kern="100">
                          <a:solidFill>
                            <a:schemeClr val="tx1"/>
                          </a:solidFill>
                          <a:effectLst/>
                          <a:latin typeface="黑体" pitchFamily="49" charset="-122"/>
                          <a:ea typeface="黑体" pitchFamily="49" charset="-122"/>
                        </a:rPr>
                        <a:t>3.2</a:t>
                      </a:r>
                      <a:endParaRPr lang="zh-CN" sz="1100" kern="100">
                        <a:solidFill>
                          <a:schemeClr val="tx1"/>
                        </a:solidFill>
                        <a:effectLst/>
                        <a:latin typeface="黑体" pitchFamily="49" charset="-122"/>
                        <a:ea typeface="黑体" pitchFamily="49" charset="-122"/>
                        <a:cs typeface="宋体"/>
                      </a:endParaRPr>
                    </a:p>
                  </a:txBody>
                  <a:tcPr marL="62995" marR="62995" marT="0" marB="0" anchor="ctr"/>
                </a:tc>
                <a:tc rowSpan="2">
                  <a:txBody>
                    <a:bodyPr/>
                    <a:lstStyle/>
                    <a:p>
                      <a:pPr algn="ctr">
                        <a:spcAft>
                          <a:spcPts val="0"/>
                        </a:spcAft>
                      </a:pPr>
                      <a:r>
                        <a:rPr lang="en-US" sz="1100" kern="100">
                          <a:solidFill>
                            <a:schemeClr val="tx1"/>
                          </a:solidFill>
                          <a:effectLst/>
                          <a:latin typeface="黑体" pitchFamily="49" charset="-122"/>
                          <a:ea typeface="黑体" pitchFamily="49" charset="-122"/>
                        </a:rPr>
                        <a:t>60</a:t>
                      </a:r>
                      <a:endParaRPr lang="zh-CN" sz="1100" kern="100">
                        <a:solidFill>
                          <a:schemeClr val="tx1"/>
                        </a:solidFill>
                        <a:effectLst/>
                        <a:latin typeface="黑体" pitchFamily="49" charset="-122"/>
                        <a:ea typeface="黑体" pitchFamily="49" charset="-122"/>
                        <a:cs typeface="宋体"/>
                      </a:endParaRPr>
                    </a:p>
                  </a:txBody>
                  <a:tcPr marL="62995" marR="62995" marT="0" marB="0" anchor="ctr"/>
                </a:tc>
              </a:tr>
              <a:tr h="325325">
                <a:tc vMerge="1">
                  <a:txBody>
                    <a:bodyPr/>
                    <a:lstStyle/>
                    <a:p>
                      <a:endParaRPr lang="zh-CN" altLang="en-US"/>
                    </a:p>
                  </a:txBody>
                  <a:tcPr/>
                </a:tc>
                <a:tc vMerge="1">
                  <a:txBody>
                    <a:bodyPr/>
                    <a:lstStyle/>
                    <a:p>
                      <a:endParaRPr lang="zh-CN" altLang="en-US"/>
                    </a:p>
                  </a:txBody>
                  <a:tcPr/>
                </a:tc>
                <a:tc>
                  <a:txBody>
                    <a:bodyPr/>
                    <a:lstStyle/>
                    <a:p>
                      <a:pPr algn="ctr">
                        <a:spcAft>
                          <a:spcPts val="0"/>
                        </a:spcAft>
                      </a:pPr>
                      <a:r>
                        <a:rPr lang="en-US" sz="1100" kern="100">
                          <a:solidFill>
                            <a:schemeClr val="tx1"/>
                          </a:solidFill>
                          <a:effectLst/>
                          <a:latin typeface="黑体" pitchFamily="49" charset="-122"/>
                          <a:ea typeface="黑体" pitchFamily="49" charset="-122"/>
                        </a:rPr>
                        <a:t>6500</a:t>
                      </a:r>
                      <a:endParaRPr lang="zh-CN" sz="1100" kern="100">
                        <a:solidFill>
                          <a:schemeClr val="tx1"/>
                        </a:solidFill>
                        <a:effectLst/>
                        <a:latin typeface="黑体" pitchFamily="49" charset="-122"/>
                        <a:ea typeface="黑体" pitchFamily="49" charset="-122"/>
                        <a:cs typeface="宋体"/>
                      </a:endParaRPr>
                    </a:p>
                  </a:txBody>
                  <a:tcPr marL="62995" marR="62995" marT="0" marB="0" anchor="ctr"/>
                </a:tc>
                <a:tc>
                  <a:txBody>
                    <a:bodyPr/>
                    <a:lstStyle/>
                    <a:p>
                      <a:pPr algn="ctr">
                        <a:spcAft>
                          <a:spcPts val="0"/>
                        </a:spcAft>
                      </a:pPr>
                      <a:r>
                        <a:rPr lang="en-US" sz="1100" kern="100">
                          <a:solidFill>
                            <a:schemeClr val="tx1"/>
                          </a:solidFill>
                          <a:effectLst/>
                          <a:latin typeface="黑体" pitchFamily="49" charset="-122"/>
                          <a:ea typeface="黑体" pitchFamily="49" charset="-122"/>
                        </a:rPr>
                        <a:t>27</a:t>
                      </a:r>
                      <a:endParaRPr lang="zh-CN" sz="1100" kern="100">
                        <a:solidFill>
                          <a:schemeClr val="tx1"/>
                        </a:solidFill>
                        <a:effectLst/>
                        <a:latin typeface="黑体" pitchFamily="49" charset="-122"/>
                        <a:ea typeface="黑体" pitchFamily="49" charset="-122"/>
                        <a:cs typeface="宋体"/>
                      </a:endParaRPr>
                    </a:p>
                  </a:txBody>
                  <a:tcPr marL="62995" marR="62995" marT="0" marB="0" anchor="ctr"/>
                </a:tc>
                <a:tc>
                  <a:txBody>
                    <a:bodyPr/>
                    <a:lstStyle/>
                    <a:p>
                      <a:pPr algn="ctr">
                        <a:spcAft>
                          <a:spcPts val="0"/>
                        </a:spcAft>
                      </a:pPr>
                      <a:r>
                        <a:rPr lang="en-US" sz="1100" kern="100" dirty="0">
                          <a:solidFill>
                            <a:schemeClr val="tx1"/>
                          </a:solidFill>
                          <a:effectLst/>
                          <a:latin typeface="黑体" pitchFamily="49" charset="-122"/>
                          <a:ea typeface="黑体" pitchFamily="49" charset="-122"/>
                        </a:rPr>
                        <a:t>29</a:t>
                      </a:r>
                      <a:endParaRPr lang="zh-CN" sz="1100" kern="100" dirty="0">
                        <a:solidFill>
                          <a:schemeClr val="tx1"/>
                        </a:solidFill>
                        <a:effectLst/>
                        <a:latin typeface="黑体" pitchFamily="49" charset="-122"/>
                        <a:ea typeface="黑体" pitchFamily="49" charset="-122"/>
                        <a:cs typeface="宋体"/>
                      </a:endParaRPr>
                    </a:p>
                  </a:txBody>
                  <a:tcPr marL="62995" marR="62995" marT="0" marB="0" anchor="ct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r>
              <a:tr h="325325">
                <a:tc rowSpan="2">
                  <a:txBody>
                    <a:bodyPr/>
                    <a:lstStyle/>
                    <a:p>
                      <a:pPr algn="ctr">
                        <a:spcAft>
                          <a:spcPts val="0"/>
                        </a:spcAft>
                      </a:pPr>
                      <a:endParaRPr lang="zh-CN" sz="1100" kern="100" dirty="0">
                        <a:solidFill>
                          <a:schemeClr val="tx1"/>
                        </a:solidFill>
                        <a:effectLst/>
                        <a:latin typeface="黑体" pitchFamily="49" charset="-122"/>
                        <a:ea typeface="黑体" pitchFamily="49" charset="-122"/>
                        <a:cs typeface="宋体"/>
                      </a:endParaRPr>
                    </a:p>
                  </a:txBody>
                  <a:tcPr marL="62995" marR="62995" marT="0" marB="0" anchor="ctr"/>
                </a:tc>
                <a:tc rowSpan="2">
                  <a:txBody>
                    <a:bodyPr/>
                    <a:lstStyle/>
                    <a:p>
                      <a:pPr algn="ctr">
                        <a:spcAft>
                          <a:spcPts val="0"/>
                        </a:spcAft>
                      </a:pPr>
                      <a:r>
                        <a:rPr lang="en-US" sz="1100" kern="100" dirty="0">
                          <a:solidFill>
                            <a:schemeClr val="tx1"/>
                          </a:solidFill>
                          <a:effectLst/>
                          <a:latin typeface="黑体" pitchFamily="49" charset="-122"/>
                          <a:ea typeface="黑体" pitchFamily="49" charset="-122"/>
                        </a:rPr>
                        <a:t>A-3014H421W-S1-08HL-HR3</a:t>
                      </a:r>
                      <a:endParaRPr lang="zh-CN" sz="1100" kern="100" dirty="0">
                        <a:solidFill>
                          <a:schemeClr val="tx1"/>
                        </a:solidFill>
                        <a:effectLst/>
                        <a:latin typeface="黑体" pitchFamily="49" charset="-122"/>
                        <a:ea typeface="黑体" pitchFamily="49" charset="-122"/>
                        <a:cs typeface="宋体"/>
                      </a:endParaRPr>
                    </a:p>
                  </a:txBody>
                  <a:tcPr marL="62995" marR="62995" marT="0" marB="0" anchor="ctr"/>
                </a:tc>
                <a:tc>
                  <a:txBody>
                    <a:bodyPr/>
                    <a:lstStyle/>
                    <a:p>
                      <a:pPr algn="ctr">
                        <a:spcAft>
                          <a:spcPts val="0"/>
                        </a:spcAft>
                      </a:pPr>
                      <a:r>
                        <a:rPr lang="en-US" sz="1100" kern="100">
                          <a:solidFill>
                            <a:schemeClr val="tx1"/>
                          </a:solidFill>
                          <a:effectLst/>
                          <a:latin typeface="黑体" pitchFamily="49" charset="-122"/>
                          <a:ea typeface="黑体" pitchFamily="49" charset="-122"/>
                        </a:rPr>
                        <a:t>3000</a:t>
                      </a:r>
                      <a:endParaRPr lang="zh-CN" sz="1100" kern="100">
                        <a:solidFill>
                          <a:schemeClr val="tx1"/>
                        </a:solidFill>
                        <a:effectLst/>
                        <a:latin typeface="黑体" pitchFamily="49" charset="-122"/>
                        <a:ea typeface="黑体" pitchFamily="49" charset="-122"/>
                        <a:cs typeface="宋体"/>
                      </a:endParaRPr>
                    </a:p>
                  </a:txBody>
                  <a:tcPr marL="62995" marR="62995" marT="0" marB="0" anchor="ctr"/>
                </a:tc>
                <a:tc>
                  <a:txBody>
                    <a:bodyPr/>
                    <a:lstStyle/>
                    <a:p>
                      <a:pPr algn="ctr">
                        <a:spcAft>
                          <a:spcPts val="0"/>
                        </a:spcAft>
                      </a:pPr>
                      <a:r>
                        <a:rPr lang="en-US" sz="1100" kern="100">
                          <a:solidFill>
                            <a:schemeClr val="tx1"/>
                          </a:solidFill>
                          <a:effectLst/>
                          <a:latin typeface="黑体" pitchFamily="49" charset="-122"/>
                          <a:ea typeface="黑体" pitchFamily="49" charset="-122"/>
                        </a:rPr>
                        <a:t>13</a:t>
                      </a:r>
                      <a:endParaRPr lang="zh-CN" sz="1100" kern="100">
                        <a:solidFill>
                          <a:schemeClr val="tx1"/>
                        </a:solidFill>
                        <a:effectLst/>
                        <a:latin typeface="黑体" pitchFamily="49" charset="-122"/>
                        <a:ea typeface="黑体" pitchFamily="49" charset="-122"/>
                        <a:cs typeface="宋体"/>
                      </a:endParaRPr>
                    </a:p>
                  </a:txBody>
                  <a:tcPr marL="62995" marR="62995" marT="0" marB="0" anchor="ctr"/>
                </a:tc>
                <a:tc>
                  <a:txBody>
                    <a:bodyPr/>
                    <a:lstStyle/>
                    <a:p>
                      <a:pPr algn="ctr">
                        <a:spcAft>
                          <a:spcPts val="0"/>
                        </a:spcAft>
                      </a:pPr>
                      <a:r>
                        <a:rPr lang="en-US" sz="1100" kern="100" dirty="0">
                          <a:solidFill>
                            <a:schemeClr val="tx1"/>
                          </a:solidFill>
                          <a:effectLst/>
                          <a:latin typeface="黑体" pitchFamily="49" charset="-122"/>
                          <a:ea typeface="黑体" pitchFamily="49" charset="-122"/>
                        </a:rPr>
                        <a:t>14</a:t>
                      </a:r>
                      <a:endParaRPr lang="zh-CN" sz="1100" kern="100" dirty="0">
                        <a:solidFill>
                          <a:schemeClr val="tx1"/>
                        </a:solidFill>
                        <a:effectLst/>
                        <a:latin typeface="黑体" pitchFamily="49" charset="-122"/>
                        <a:ea typeface="黑体" pitchFamily="49" charset="-122"/>
                        <a:cs typeface="宋体"/>
                      </a:endParaRPr>
                    </a:p>
                  </a:txBody>
                  <a:tcPr marL="62995" marR="62995" marT="0" marB="0" anchor="ctr"/>
                </a:tc>
                <a:tc rowSpan="2">
                  <a:txBody>
                    <a:bodyPr/>
                    <a:lstStyle/>
                    <a:p>
                      <a:pPr algn="ctr">
                        <a:spcAft>
                          <a:spcPts val="0"/>
                        </a:spcAft>
                      </a:pPr>
                      <a:r>
                        <a:rPr lang="en-US" sz="1100" kern="100" dirty="0">
                          <a:solidFill>
                            <a:schemeClr val="tx1"/>
                          </a:solidFill>
                          <a:effectLst/>
                          <a:latin typeface="黑体" pitchFamily="49" charset="-122"/>
                          <a:ea typeface="黑体" pitchFamily="49" charset="-122"/>
                        </a:rPr>
                        <a:t>80</a:t>
                      </a:r>
                      <a:endParaRPr lang="zh-CN" sz="1100" kern="100" dirty="0">
                        <a:solidFill>
                          <a:schemeClr val="tx1"/>
                        </a:solidFill>
                        <a:effectLst/>
                        <a:latin typeface="黑体" pitchFamily="49" charset="-122"/>
                        <a:ea typeface="黑体" pitchFamily="49" charset="-122"/>
                        <a:cs typeface="宋体"/>
                      </a:endParaRPr>
                    </a:p>
                  </a:txBody>
                  <a:tcPr marL="62995" marR="62995" marT="0" marB="0" anchor="ctr"/>
                </a:tc>
                <a:tc rowSpan="2">
                  <a:txBody>
                    <a:bodyPr/>
                    <a:lstStyle/>
                    <a:p>
                      <a:pPr algn="ctr">
                        <a:spcAft>
                          <a:spcPts val="0"/>
                        </a:spcAft>
                      </a:pPr>
                      <a:r>
                        <a:rPr lang="en-US" sz="1100" kern="100" dirty="0">
                          <a:solidFill>
                            <a:schemeClr val="tx1"/>
                          </a:solidFill>
                          <a:effectLst/>
                          <a:latin typeface="黑体" pitchFamily="49" charset="-122"/>
                          <a:ea typeface="黑体" pitchFamily="49" charset="-122"/>
                        </a:rPr>
                        <a:t>2.6</a:t>
                      </a:r>
                      <a:endParaRPr lang="zh-CN" sz="1100" kern="100" dirty="0">
                        <a:solidFill>
                          <a:schemeClr val="tx1"/>
                        </a:solidFill>
                        <a:effectLst/>
                        <a:latin typeface="黑体" pitchFamily="49" charset="-122"/>
                        <a:ea typeface="黑体" pitchFamily="49" charset="-122"/>
                        <a:cs typeface="宋体"/>
                      </a:endParaRPr>
                    </a:p>
                  </a:txBody>
                  <a:tcPr marL="62995" marR="62995" marT="0" marB="0" anchor="ctr"/>
                </a:tc>
                <a:tc rowSpan="2">
                  <a:txBody>
                    <a:bodyPr/>
                    <a:lstStyle/>
                    <a:p>
                      <a:pPr algn="ctr">
                        <a:spcAft>
                          <a:spcPts val="0"/>
                        </a:spcAft>
                      </a:pPr>
                      <a:r>
                        <a:rPr lang="en-US" sz="1100" kern="100">
                          <a:solidFill>
                            <a:schemeClr val="tx1"/>
                          </a:solidFill>
                          <a:effectLst/>
                          <a:latin typeface="黑体" pitchFamily="49" charset="-122"/>
                          <a:ea typeface="黑体" pitchFamily="49" charset="-122"/>
                        </a:rPr>
                        <a:t>3.2</a:t>
                      </a:r>
                      <a:endParaRPr lang="zh-CN" sz="1100" kern="100">
                        <a:solidFill>
                          <a:schemeClr val="tx1"/>
                        </a:solidFill>
                        <a:effectLst/>
                        <a:latin typeface="黑体" pitchFamily="49" charset="-122"/>
                        <a:ea typeface="黑体" pitchFamily="49" charset="-122"/>
                        <a:cs typeface="宋体"/>
                      </a:endParaRPr>
                    </a:p>
                  </a:txBody>
                  <a:tcPr marL="62995" marR="62995" marT="0" marB="0" anchor="ctr"/>
                </a:tc>
                <a:tc rowSpan="2">
                  <a:txBody>
                    <a:bodyPr/>
                    <a:lstStyle/>
                    <a:p>
                      <a:pPr algn="ctr">
                        <a:spcAft>
                          <a:spcPts val="0"/>
                        </a:spcAft>
                      </a:pPr>
                      <a:r>
                        <a:rPr lang="en-US" sz="1100" kern="100">
                          <a:solidFill>
                            <a:schemeClr val="tx1"/>
                          </a:solidFill>
                          <a:effectLst/>
                          <a:latin typeface="黑体" pitchFamily="49" charset="-122"/>
                          <a:ea typeface="黑体" pitchFamily="49" charset="-122"/>
                        </a:rPr>
                        <a:t>30</a:t>
                      </a:r>
                      <a:endParaRPr lang="zh-CN" sz="1100" kern="100">
                        <a:solidFill>
                          <a:schemeClr val="tx1"/>
                        </a:solidFill>
                        <a:effectLst/>
                        <a:latin typeface="黑体" pitchFamily="49" charset="-122"/>
                        <a:ea typeface="黑体" pitchFamily="49" charset="-122"/>
                        <a:cs typeface="宋体"/>
                      </a:endParaRPr>
                    </a:p>
                  </a:txBody>
                  <a:tcPr marL="62995" marR="62995" marT="0" marB="0" anchor="ctr"/>
                </a:tc>
              </a:tr>
              <a:tr h="325325">
                <a:tc vMerge="1">
                  <a:txBody>
                    <a:bodyPr/>
                    <a:lstStyle/>
                    <a:p>
                      <a:endParaRPr lang="zh-CN" altLang="en-US"/>
                    </a:p>
                  </a:txBody>
                  <a:tcPr/>
                </a:tc>
                <a:tc vMerge="1">
                  <a:txBody>
                    <a:bodyPr/>
                    <a:lstStyle/>
                    <a:p>
                      <a:endParaRPr lang="zh-CN" altLang="en-US"/>
                    </a:p>
                  </a:txBody>
                  <a:tcPr/>
                </a:tc>
                <a:tc>
                  <a:txBody>
                    <a:bodyPr/>
                    <a:lstStyle/>
                    <a:p>
                      <a:pPr algn="ctr">
                        <a:spcAft>
                          <a:spcPts val="0"/>
                        </a:spcAft>
                      </a:pPr>
                      <a:r>
                        <a:rPr lang="en-US" sz="1100" kern="100">
                          <a:solidFill>
                            <a:schemeClr val="tx1"/>
                          </a:solidFill>
                          <a:effectLst/>
                          <a:latin typeface="黑体" pitchFamily="49" charset="-122"/>
                          <a:ea typeface="黑体" pitchFamily="49" charset="-122"/>
                        </a:rPr>
                        <a:t>6500</a:t>
                      </a:r>
                      <a:endParaRPr lang="zh-CN" sz="1100" kern="100">
                        <a:solidFill>
                          <a:schemeClr val="tx1"/>
                        </a:solidFill>
                        <a:effectLst/>
                        <a:latin typeface="黑体" pitchFamily="49" charset="-122"/>
                        <a:ea typeface="黑体" pitchFamily="49" charset="-122"/>
                        <a:cs typeface="宋体"/>
                      </a:endParaRPr>
                    </a:p>
                  </a:txBody>
                  <a:tcPr marL="62995" marR="62995" marT="0" marB="0" anchor="ctr"/>
                </a:tc>
                <a:tc>
                  <a:txBody>
                    <a:bodyPr/>
                    <a:lstStyle/>
                    <a:p>
                      <a:pPr algn="ctr">
                        <a:spcAft>
                          <a:spcPts val="0"/>
                        </a:spcAft>
                      </a:pPr>
                      <a:r>
                        <a:rPr lang="en-US" sz="1100" kern="100">
                          <a:solidFill>
                            <a:schemeClr val="tx1"/>
                          </a:solidFill>
                          <a:effectLst/>
                          <a:latin typeface="黑体" pitchFamily="49" charset="-122"/>
                          <a:ea typeface="黑体" pitchFamily="49" charset="-122"/>
                        </a:rPr>
                        <a:t>14</a:t>
                      </a:r>
                      <a:endParaRPr lang="zh-CN" sz="1100" kern="100">
                        <a:solidFill>
                          <a:schemeClr val="tx1"/>
                        </a:solidFill>
                        <a:effectLst/>
                        <a:latin typeface="黑体" pitchFamily="49" charset="-122"/>
                        <a:ea typeface="黑体" pitchFamily="49" charset="-122"/>
                        <a:cs typeface="宋体"/>
                      </a:endParaRPr>
                    </a:p>
                  </a:txBody>
                  <a:tcPr marL="62995" marR="62995" marT="0" marB="0" anchor="ctr"/>
                </a:tc>
                <a:tc>
                  <a:txBody>
                    <a:bodyPr/>
                    <a:lstStyle/>
                    <a:p>
                      <a:pPr algn="ctr">
                        <a:spcAft>
                          <a:spcPts val="0"/>
                        </a:spcAft>
                      </a:pPr>
                      <a:r>
                        <a:rPr lang="en-US" sz="1100" kern="100">
                          <a:solidFill>
                            <a:schemeClr val="tx1"/>
                          </a:solidFill>
                          <a:effectLst/>
                          <a:latin typeface="黑体" pitchFamily="49" charset="-122"/>
                          <a:ea typeface="黑体" pitchFamily="49" charset="-122"/>
                        </a:rPr>
                        <a:t>15</a:t>
                      </a:r>
                      <a:endParaRPr lang="zh-CN" sz="1100" kern="100">
                        <a:solidFill>
                          <a:schemeClr val="tx1"/>
                        </a:solidFill>
                        <a:effectLst/>
                        <a:latin typeface="黑体" pitchFamily="49" charset="-122"/>
                        <a:ea typeface="黑体" pitchFamily="49" charset="-122"/>
                        <a:cs typeface="宋体"/>
                      </a:endParaRPr>
                    </a:p>
                  </a:txBody>
                  <a:tcPr marL="62995" marR="62995" marT="0" marB="0" anchor="ct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r>
              <a:tr h="325325">
                <a:tc rowSpan="2">
                  <a:txBody>
                    <a:bodyPr/>
                    <a:lstStyle/>
                    <a:p>
                      <a:pPr algn="ctr">
                        <a:spcAft>
                          <a:spcPts val="0"/>
                        </a:spcAft>
                      </a:pPr>
                      <a:endParaRPr lang="zh-CN" sz="1100" kern="100" dirty="0">
                        <a:solidFill>
                          <a:schemeClr val="tx1"/>
                        </a:solidFill>
                        <a:effectLst/>
                        <a:latin typeface="黑体" pitchFamily="49" charset="-122"/>
                        <a:ea typeface="黑体" pitchFamily="49" charset="-122"/>
                        <a:cs typeface="宋体"/>
                      </a:endParaRPr>
                    </a:p>
                  </a:txBody>
                  <a:tcPr marL="62995" marR="62995" marT="0" marB="0" anchor="ctr"/>
                </a:tc>
                <a:tc rowSpan="2">
                  <a:txBody>
                    <a:bodyPr/>
                    <a:lstStyle/>
                    <a:p>
                      <a:pPr algn="ctr">
                        <a:spcAft>
                          <a:spcPts val="0"/>
                        </a:spcAft>
                      </a:pPr>
                      <a:r>
                        <a:rPr lang="en-US" sz="1100" kern="100">
                          <a:solidFill>
                            <a:schemeClr val="tx1"/>
                          </a:solidFill>
                          <a:effectLst/>
                          <a:latin typeface="黑体" pitchFamily="49" charset="-122"/>
                          <a:ea typeface="黑体" pitchFamily="49" charset="-122"/>
                        </a:rPr>
                        <a:t>AS-3528H421W-3C-S1-08L-PCT-HR3(R9)-R1</a:t>
                      </a:r>
                      <a:endParaRPr lang="zh-CN" sz="1100" kern="100">
                        <a:solidFill>
                          <a:schemeClr val="tx1"/>
                        </a:solidFill>
                        <a:effectLst/>
                        <a:latin typeface="黑体" pitchFamily="49" charset="-122"/>
                        <a:ea typeface="黑体" pitchFamily="49" charset="-122"/>
                        <a:cs typeface="宋体"/>
                      </a:endParaRPr>
                    </a:p>
                  </a:txBody>
                  <a:tcPr marL="62995" marR="62995" marT="0" marB="0" anchor="ctr"/>
                </a:tc>
                <a:tc>
                  <a:txBody>
                    <a:bodyPr/>
                    <a:lstStyle/>
                    <a:p>
                      <a:pPr algn="ctr">
                        <a:spcAft>
                          <a:spcPts val="0"/>
                        </a:spcAft>
                      </a:pPr>
                      <a:r>
                        <a:rPr lang="en-US" sz="1100" kern="100">
                          <a:solidFill>
                            <a:schemeClr val="tx1"/>
                          </a:solidFill>
                          <a:effectLst/>
                          <a:latin typeface="黑体" pitchFamily="49" charset="-122"/>
                          <a:ea typeface="黑体" pitchFamily="49" charset="-122"/>
                        </a:rPr>
                        <a:t>3000</a:t>
                      </a:r>
                      <a:endParaRPr lang="zh-CN" sz="1100" kern="100">
                        <a:solidFill>
                          <a:schemeClr val="tx1"/>
                        </a:solidFill>
                        <a:effectLst/>
                        <a:latin typeface="黑体" pitchFamily="49" charset="-122"/>
                        <a:ea typeface="黑体" pitchFamily="49" charset="-122"/>
                        <a:cs typeface="宋体"/>
                      </a:endParaRPr>
                    </a:p>
                  </a:txBody>
                  <a:tcPr marL="62995" marR="62995" marT="0" marB="0" anchor="ctr"/>
                </a:tc>
                <a:tc>
                  <a:txBody>
                    <a:bodyPr/>
                    <a:lstStyle/>
                    <a:p>
                      <a:pPr algn="ctr">
                        <a:spcAft>
                          <a:spcPts val="0"/>
                        </a:spcAft>
                      </a:pPr>
                      <a:r>
                        <a:rPr lang="en-US" sz="1100" kern="100">
                          <a:solidFill>
                            <a:schemeClr val="tx1"/>
                          </a:solidFill>
                          <a:effectLst/>
                          <a:latin typeface="黑体" pitchFamily="49" charset="-122"/>
                          <a:ea typeface="黑体" pitchFamily="49" charset="-122"/>
                        </a:rPr>
                        <a:t>115</a:t>
                      </a:r>
                      <a:endParaRPr lang="zh-CN" sz="1100" kern="100">
                        <a:solidFill>
                          <a:schemeClr val="tx1"/>
                        </a:solidFill>
                        <a:effectLst/>
                        <a:latin typeface="黑体" pitchFamily="49" charset="-122"/>
                        <a:ea typeface="黑体" pitchFamily="49" charset="-122"/>
                        <a:cs typeface="宋体"/>
                      </a:endParaRPr>
                    </a:p>
                  </a:txBody>
                  <a:tcPr marL="62995" marR="62995" marT="0" marB="0" anchor="ctr"/>
                </a:tc>
                <a:tc>
                  <a:txBody>
                    <a:bodyPr/>
                    <a:lstStyle/>
                    <a:p>
                      <a:pPr algn="ctr">
                        <a:spcAft>
                          <a:spcPts val="0"/>
                        </a:spcAft>
                      </a:pPr>
                      <a:r>
                        <a:rPr lang="en-US" sz="1100" kern="100">
                          <a:solidFill>
                            <a:schemeClr val="tx1"/>
                          </a:solidFill>
                          <a:effectLst/>
                          <a:latin typeface="黑体" pitchFamily="49" charset="-122"/>
                          <a:ea typeface="黑体" pitchFamily="49" charset="-122"/>
                        </a:rPr>
                        <a:t>125</a:t>
                      </a:r>
                      <a:endParaRPr lang="zh-CN" sz="1100" kern="100">
                        <a:solidFill>
                          <a:schemeClr val="tx1"/>
                        </a:solidFill>
                        <a:effectLst/>
                        <a:latin typeface="黑体" pitchFamily="49" charset="-122"/>
                        <a:ea typeface="黑体" pitchFamily="49" charset="-122"/>
                        <a:cs typeface="宋体"/>
                      </a:endParaRPr>
                    </a:p>
                  </a:txBody>
                  <a:tcPr marL="62995" marR="62995" marT="0" marB="0" anchor="ctr"/>
                </a:tc>
                <a:tc rowSpan="2">
                  <a:txBody>
                    <a:bodyPr/>
                    <a:lstStyle/>
                    <a:p>
                      <a:pPr algn="ctr">
                        <a:spcAft>
                          <a:spcPts val="0"/>
                        </a:spcAft>
                      </a:pPr>
                      <a:r>
                        <a:rPr lang="en-US" sz="1100" kern="100">
                          <a:solidFill>
                            <a:schemeClr val="tx1"/>
                          </a:solidFill>
                          <a:effectLst/>
                          <a:latin typeface="黑体" pitchFamily="49" charset="-122"/>
                          <a:ea typeface="黑体" pitchFamily="49" charset="-122"/>
                        </a:rPr>
                        <a:t>80</a:t>
                      </a:r>
                      <a:endParaRPr lang="zh-CN" sz="1100" kern="100">
                        <a:solidFill>
                          <a:schemeClr val="tx1"/>
                        </a:solidFill>
                        <a:effectLst/>
                        <a:latin typeface="黑体" pitchFamily="49" charset="-122"/>
                        <a:ea typeface="黑体" pitchFamily="49" charset="-122"/>
                        <a:cs typeface="宋体"/>
                      </a:endParaRPr>
                    </a:p>
                  </a:txBody>
                  <a:tcPr marL="62995" marR="62995" marT="0" marB="0" anchor="ctr"/>
                </a:tc>
                <a:tc rowSpan="2">
                  <a:txBody>
                    <a:bodyPr/>
                    <a:lstStyle/>
                    <a:p>
                      <a:pPr algn="ctr">
                        <a:spcAft>
                          <a:spcPts val="0"/>
                        </a:spcAft>
                      </a:pPr>
                      <a:r>
                        <a:rPr lang="en-US" sz="1100" kern="100">
                          <a:solidFill>
                            <a:schemeClr val="tx1"/>
                          </a:solidFill>
                          <a:effectLst/>
                          <a:latin typeface="黑体" pitchFamily="49" charset="-122"/>
                          <a:ea typeface="黑体" pitchFamily="49" charset="-122"/>
                        </a:rPr>
                        <a:t>8.6</a:t>
                      </a:r>
                      <a:endParaRPr lang="zh-CN" sz="1100" kern="100">
                        <a:solidFill>
                          <a:schemeClr val="tx1"/>
                        </a:solidFill>
                        <a:effectLst/>
                        <a:latin typeface="黑体" pitchFamily="49" charset="-122"/>
                        <a:ea typeface="黑体" pitchFamily="49" charset="-122"/>
                        <a:cs typeface="宋体"/>
                      </a:endParaRPr>
                    </a:p>
                  </a:txBody>
                  <a:tcPr marL="62995" marR="62995" marT="0" marB="0" anchor="ctr"/>
                </a:tc>
                <a:tc rowSpan="2">
                  <a:txBody>
                    <a:bodyPr/>
                    <a:lstStyle/>
                    <a:p>
                      <a:pPr algn="ctr">
                        <a:spcAft>
                          <a:spcPts val="0"/>
                        </a:spcAft>
                      </a:pPr>
                      <a:r>
                        <a:rPr lang="en-US" sz="1100" kern="100" dirty="0">
                          <a:solidFill>
                            <a:schemeClr val="tx1"/>
                          </a:solidFill>
                          <a:effectLst/>
                          <a:latin typeface="黑体" pitchFamily="49" charset="-122"/>
                          <a:ea typeface="黑体" pitchFamily="49" charset="-122"/>
                        </a:rPr>
                        <a:t>9.6</a:t>
                      </a:r>
                      <a:endParaRPr lang="zh-CN" sz="1100" kern="100" dirty="0">
                        <a:solidFill>
                          <a:schemeClr val="tx1"/>
                        </a:solidFill>
                        <a:effectLst/>
                        <a:latin typeface="黑体" pitchFamily="49" charset="-122"/>
                        <a:ea typeface="黑体" pitchFamily="49" charset="-122"/>
                        <a:cs typeface="宋体"/>
                      </a:endParaRPr>
                    </a:p>
                  </a:txBody>
                  <a:tcPr marL="62995" marR="62995" marT="0" marB="0" anchor="ctr"/>
                </a:tc>
                <a:tc rowSpan="2">
                  <a:txBody>
                    <a:bodyPr/>
                    <a:lstStyle/>
                    <a:p>
                      <a:pPr algn="ctr">
                        <a:spcAft>
                          <a:spcPts val="0"/>
                        </a:spcAft>
                      </a:pPr>
                      <a:r>
                        <a:rPr lang="en-US" sz="1100" kern="100" dirty="0">
                          <a:solidFill>
                            <a:schemeClr val="tx1"/>
                          </a:solidFill>
                          <a:effectLst/>
                          <a:latin typeface="黑体" pitchFamily="49" charset="-122"/>
                          <a:ea typeface="黑体" pitchFamily="49" charset="-122"/>
                        </a:rPr>
                        <a:t>100</a:t>
                      </a:r>
                      <a:endParaRPr lang="zh-CN" sz="1100" kern="100" dirty="0">
                        <a:solidFill>
                          <a:schemeClr val="tx1"/>
                        </a:solidFill>
                        <a:effectLst/>
                        <a:latin typeface="黑体" pitchFamily="49" charset="-122"/>
                        <a:ea typeface="黑体" pitchFamily="49" charset="-122"/>
                        <a:cs typeface="宋体"/>
                      </a:endParaRPr>
                    </a:p>
                  </a:txBody>
                  <a:tcPr marL="62995" marR="62995" marT="0" marB="0" anchor="ctr"/>
                </a:tc>
              </a:tr>
              <a:tr h="325325">
                <a:tc vMerge="1">
                  <a:txBody>
                    <a:bodyPr/>
                    <a:lstStyle/>
                    <a:p>
                      <a:endParaRPr lang="zh-CN" altLang="en-US"/>
                    </a:p>
                  </a:txBody>
                  <a:tcPr/>
                </a:tc>
                <a:tc vMerge="1">
                  <a:txBody>
                    <a:bodyPr/>
                    <a:lstStyle/>
                    <a:p>
                      <a:endParaRPr lang="zh-CN" altLang="en-US"/>
                    </a:p>
                  </a:txBody>
                  <a:tcPr/>
                </a:tc>
                <a:tc>
                  <a:txBody>
                    <a:bodyPr/>
                    <a:lstStyle/>
                    <a:p>
                      <a:pPr algn="ctr">
                        <a:spcAft>
                          <a:spcPts val="0"/>
                        </a:spcAft>
                      </a:pPr>
                      <a:r>
                        <a:rPr lang="en-US" sz="1100" kern="100">
                          <a:solidFill>
                            <a:schemeClr val="tx1"/>
                          </a:solidFill>
                          <a:effectLst/>
                          <a:latin typeface="黑体" pitchFamily="49" charset="-122"/>
                          <a:ea typeface="黑体" pitchFamily="49" charset="-122"/>
                        </a:rPr>
                        <a:t>6500</a:t>
                      </a:r>
                      <a:endParaRPr lang="zh-CN" sz="1100" kern="100">
                        <a:solidFill>
                          <a:schemeClr val="tx1"/>
                        </a:solidFill>
                        <a:effectLst/>
                        <a:latin typeface="黑体" pitchFamily="49" charset="-122"/>
                        <a:ea typeface="黑体" pitchFamily="49" charset="-122"/>
                        <a:cs typeface="宋体"/>
                      </a:endParaRPr>
                    </a:p>
                  </a:txBody>
                  <a:tcPr marL="62995" marR="62995" marT="0" marB="0" anchor="ctr"/>
                </a:tc>
                <a:tc>
                  <a:txBody>
                    <a:bodyPr/>
                    <a:lstStyle/>
                    <a:p>
                      <a:pPr algn="ctr">
                        <a:lnSpc>
                          <a:spcPts val="1395"/>
                        </a:lnSpc>
                        <a:spcAft>
                          <a:spcPts val="0"/>
                        </a:spcAft>
                      </a:pPr>
                      <a:r>
                        <a:rPr lang="en-US" sz="1100">
                          <a:solidFill>
                            <a:schemeClr val="tx1"/>
                          </a:solidFill>
                          <a:effectLst/>
                          <a:latin typeface="黑体" pitchFamily="49" charset="-122"/>
                          <a:ea typeface="黑体" pitchFamily="49" charset="-122"/>
                        </a:rPr>
                        <a:t>125</a:t>
                      </a:r>
                      <a:endParaRPr lang="zh-CN" sz="1100">
                        <a:solidFill>
                          <a:schemeClr val="tx1"/>
                        </a:solidFill>
                        <a:effectLst/>
                        <a:latin typeface="黑体" pitchFamily="49" charset="-122"/>
                        <a:ea typeface="黑体" pitchFamily="49" charset="-122"/>
                        <a:cs typeface="宋体"/>
                      </a:endParaRPr>
                    </a:p>
                  </a:txBody>
                  <a:tcPr marL="62995" marR="62995" marT="0" marB="0" anchor="ctr"/>
                </a:tc>
                <a:tc>
                  <a:txBody>
                    <a:bodyPr/>
                    <a:lstStyle/>
                    <a:p>
                      <a:pPr algn="ctr">
                        <a:lnSpc>
                          <a:spcPts val="1395"/>
                        </a:lnSpc>
                        <a:spcAft>
                          <a:spcPts val="0"/>
                        </a:spcAft>
                      </a:pPr>
                      <a:r>
                        <a:rPr lang="en-US" sz="1100">
                          <a:solidFill>
                            <a:schemeClr val="tx1"/>
                          </a:solidFill>
                          <a:effectLst/>
                          <a:latin typeface="黑体" pitchFamily="49" charset="-122"/>
                          <a:ea typeface="黑体" pitchFamily="49" charset="-122"/>
                        </a:rPr>
                        <a:t>135</a:t>
                      </a:r>
                      <a:endParaRPr lang="zh-CN" sz="1100">
                        <a:solidFill>
                          <a:schemeClr val="tx1"/>
                        </a:solidFill>
                        <a:effectLst/>
                        <a:latin typeface="黑体" pitchFamily="49" charset="-122"/>
                        <a:ea typeface="黑体" pitchFamily="49" charset="-122"/>
                        <a:cs typeface="宋体"/>
                      </a:endParaRPr>
                    </a:p>
                  </a:txBody>
                  <a:tcPr marL="62995" marR="62995" marT="0" marB="0" anchor="ct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r>
            </a:tbl>
          </a:graphicData>
        </a:graphic>
      </p:graphicFrame>
      <p:pic>
        <p:nvPicPr>
          <p:cNvPr id="41" name="Picture 4" descr="D:\1网站资料\2015官网改版\上传内容备份\鸿利全系列产品\SMD\TAF]E~_0VF44S0~159BZQ1R.png">
            <a:extLst>
              <a:ext uri="{FF2B5EF4-FFF2-40B4-BE49-F238E27FC236}">
                <a16:creationId xmlns:a16="http://schemas.microsoft.com/office/drawing/2014/main" xmlns="" id="{212AB7C9-385F-72E1-A7EA-CE5CFEBFCADE}"/>
              </a:ext>
            </a:extLst>
          </p:cNvPr>
          <p:cNvPicPr>
            <a:picLocks noChangeAspect="1" noChangeArrowheads="1"/>
          </p:cNvPicPr>
          <p:nvPr>
            <p:custDataLst>
              <p:tags r:id="rId1"/>
            </p:custDataLst>
          </p:nvPr>
        </p:nvPicPr>
        <p:blipFill>
          <a:blip r:embed="rId8" cstate="print"/>
          <a:srcRect l="48882"/>
          <a:stretch>
            <a:fillRect/>
          </a:stretch>
        </p:blipFill>
        <p:spPr bwMode="auto">
          <a:xfrm>
            <a:off x="1384145" y="2770516"/>
            <a:ext cx="676454" cy="601932"/>
          </a:xfrm>
          <a:prstGeom prst="rect">
            <a:avLst/>
          </a:prstGeom>
          <a:noFill/>
          <a:ln w="9525">
            <a:noFill/>
            <a:miter lim="800000"/>
            <a:headEnd/>
            <a:tailEnd/>
          </a:ln>
        </p:spPr>
      </p:pic>
      <p:pic>
        <p:nvPicPr>
          <p:cNvPr id="56" name="Picture 10" descr="D:\11 公司产品资料\产品图片处理\鸿利光电产品图psd\4014 png.png">
            <a:extLst>
              <a:ext uri="{FF2B5EF4-FFF2-40B4-BE49-F238E27FC236}">
                <a16:creationId xmlns:a16="http://schemas.microsoft.com/office/drawing/2014/main" xmlns="" id="{EE810934-809C-EE8A-1AAF-291CAE49BABD}"/>
              </a:ext>
            </a:extLst>
          </p:cNvPr>
          <p:cNvPicPr>
            <a:picLocks noChangeAspect="1" noChangeArrowheads="1"/>
          </p:cNvPicPr>
          <p:nvPr>
            <p:custDataLst>
              <p:tags r:id="rId2"/>
            </p:custDataLst>
          </p:nvPr>
        </p:nvPicPr>
        <p:blipFill>
          <a:blip r:embed="rId9" cstate="print"/>
          <a:srcRect/>
          <a:stretch>
            <a:fillRect/>
          </a:stretch>
        </p:blipFill>
        <p:spPr bwMode="auto">
          <a:xfrm>
            <a:off x="1384146" y="2151543"/>
            <a:ext cx="676454" cy="559209"/>
          </a:xfrm>
          <a:prstGeom prst="rect">
            <a:avLst/>
          </a:prstGeom>
          <a:solidFill>
            <a:schemeClr val="bg1"/>
          </a:solidFill>
          <a:ln w="9525">
            <a:noFill/>
            <a:miter lim="800000"/>
            <a:headEnd/>
            <a:tailEnd/>
          </a:ln>
        </p:spPr>
      </p:pic>
      <p:pic>
        <p:nvPicPr>
          <p:cNvPr id="57" name="Picture 2" descr="D:\11 公司产品资料\产品图片处理\鸿利光电产品图psd\3528.jpg">
            <a:extLst>
              <a:ext uri="{FF2B5EF4-FFF2-40B4-BE49-F238E27FC236}">
                <a16:creationId xmlns:lc="http://schemas.openxmlformats.org/drawingml/2006/lockedCanvas" xmlns:a16="http://schemas.microsoft.com/office/drawing/2014/main" xmlns:xdr="http://schemas.openxmlformats.org/drawingml/2006/spreadsheetDrawing" xmlns="" id="{028B2EF6-76BA-FE9C-2EB0-A66889ED6765}"/>
              </a:ext>
            </a:extLst>
          </p:cNvPr>
          <p:cNvPicPr>
            <a:picLocks noChangeAspect="1" noChangeArrowheads="1"/>
          </p:cNvPicPr>
          <p:nvPr/>
        </p:nvPicPr>
        <p:blipFill>
          <a:blip r:embed="rId10" cstate="print"/>
          <a:srcRect l="20000" t="20000" r="10001" b="20000"/>
          <a:stretch>
            <a:fillRect/>
          </a:stretch>
        </p:blipFill>
        <p:spPr bwMode="auto">
          <a:xfrm>
            <a:off x="1356590" y="3446954"/>
            <a:ext cx="704009" cy="574864"/>
          </a:xfrm>
          <a:prstGeom prst="rect">
            <a:avLst/>
          </a:prstGeom>
          <a:noFill/>
          <a:ln w="9525">
            <a:noFill/>
            <a:miter lim="800000"/>
            <a:headEnd/>
            <a:tailEnd/>
          </a:ln>
        </p:spPr>
      </p:pic>
      <p:graphicFrame>
        <p:nvGraphicFramePr>
          <p:cNvPr id="58" name="表格 57"/>
          <p:cNvGraphicFramePr>
            <a:graphicFrameLocks noGrp="1"/>
          </p:cNvGraphicFramePr>
          <p:nvPr>
            <p:extLst>
              <p:ext uri="{D42A27DB-BD31-4B8C-83A1-F6EECF244321}">
                <p14:modId xmlns:p14="http://schemas.microsoft.com/office/powerpoint/2010/main" val="3560540430"/>
              </p:ext>
            </p:extLst>
          </p:nvPr>
        </p:nvGraphicFramePr>
        <p:xfrm>
          <a:off x="891657" y="4147612"/>
          <a:ext cx="9768299" cy="1964372"/>
        </p:xfrm>
        <a:graphic>
          <a:graphicData uri="http://schemas.openxmlformats.org/drawingml/2006/table">
            <a:tbl>
              <a:tblPr firstRow="1" firstCol="1" bandRow="1">
                <a:tableStyleId>{5C22544A-7EE6-4342-B048-85BDC9FD1C3A}</a:tableStyleId>
              </a:tblPr>
              <a:tblGrid>
                <a:gridCol w="1759819"/>
                <a:gridCol w="2872246"/>
                <a:gridCol w="1034373"/>
                <a:gridCol w="773435"/>
                <a:gridCol w="762365"/>
                <a:gridCol w="639117"/>
                <a:gridCol w="618453"/>
                <a:gridCol w="597787"/>
                <a:gridCol w="710704"/>
              </a:tblGrid>
              <a:tr h="337747">
                <a:tc rowSpan="2">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zh-CN" altLang="en-US" sz="1400" b="1" dirty="0" smtClean="0">
                          <a:solidFill>
                            <a:schemeClr val="bg1"/>
                          </a:solidFill>
                          <a:latin typeface="黑体" pitchFamily="49" charset="-122"/>
                          <a:ea typeface="黑体" pitchFamily="49" charset="-122"/>
                          <a:sym typeface="Wingdings 2"/>
                        </a:rPr>
                        <a:t>局部照明</a:t>
                      </a:r>
                      <a:r>
                        <a:rPr lang="en-US" altLang="zh-CN" sz="1400" b="1" dirty="0" smtClean="0">
                          <a:solidFill>
                            <a:schemeClr val="bg1"/>
                          </a:solidFill>
                          <a:latin typeface="黑体" pitchFamily="49" charset="-122"/>
                          <a:ea typeface="黑体" pitchFamily="49" charset="-122"/>
                          <a:sym typeface="Wingdings 2"/>
                        </a:rPr>
                        <a:t>-</a:t>
                      </a:r>
                      <a:r>
                        <a:rPr lang="zh-CN" altLang="en-US" sz="1400" b="1" dirty="0" smtClean="0">
                          <a:solidFill>
                            <a:schemeClr val="bg1"/>
                          </a:solidFill>
                          <a:latin typeface="黑体" pitchFamily="49" charset="-122"/>
                          <a:ea typeface="黑体" pitchFamily="49" charset="-122"/>
                          <a:sym typeface="Wingdings 2"/>
                        </a:rPr>
                        <a:t>筒灯</a:t>
                      </a:r>
                      <a:endParaRPr lang="en-US" altLang="zh-CN" sz="1400" b="1" dirty="0" smtClean="0">
                        <a:solidFill>
                          <a:schemeClr val="bg1"/>
                        </a:solidFill>
                        <a:latin typeface="黑体" pitchFamily="49" charset="-122"/>
                        <a:ea typeface="黑体" pitchFamily="49" charset="-122"/>
                        <a:sym typeface="Wingdings 2"/>
                      </a:endParaRPr>
                    </a:p>
                    <a:p>
                      <a:pPr marL="0" marR="0" indent="0" algn="ctr" defTabSz="914400" rtl="0" eaLnBrk="1" fontAlgn="auto" latinLnBrk="0" hangingPunct="1">
                        <a:lnSpc>
                          <a:spcPct val="150000"/>
                        </a:lnSpc>
                        <a:spcBef>
                          <a:spcPts val="0"/>
                        </a:spcBef>
                        <a:spcAft>
                          <a:spcPts val="0"/>
                        </a:spcAft>
                        <a:buClrTx/>
                        <a:buSzTx/>
                        <a:buFontTx/>
                        <a:buNone/>
                        <a:tabLst/>
                        <a:defRPr/>
                      </a:pPr>
                      <a:r>
                        <a:rPr lang="zh-CN" altLang="en-US" sz="1400" b="1" dirty="0" smtClean="0">
                          <a:solidFill>
                            <a:schemeClr val="bg1"/>
                          </a:solidFill>
                          <a:latin typeface="黑体" pitchFamily="49" charset="-122"/>
                          <a:ea typeface="黑体" pitchFamily="49" charset="-122"/>
                          <a:sym typeface="Wingdings 2"/>
                        </a:rPr>
                        <a:t>紧急照明</a:t>
                      </a:r>
                      <a:r>
                        <a:rPr lang="en-US" altLang="zh-CN" sz="1400" b="1" dirty="0" smtClean="0">
                          <a:solidFill>
                            <a:schemeClr val="bg1"/>
                          </a:solidFill>
                          <a:latin typeface="黑体" pitchFamily="49" charset="-122"/>
                          <a:ea typeface="黑体" pitchFamily="49" charset="-122"/>
                          <a:sym typeface="Wingdings 2"/>
                        </a:rPr>
                        <a:t>-</a:t>
                      </a:r>
                      <a:r>
                        <a:rPr lang="zh-CN" altLang="en-US" sz="1400" b="1" dirty="0" smtClean="0">
                          <a:solidFill>
                            <a:schemeClr val="bg1"/>
                          </a:solidFill>
                          <a:latin typeface="黑体" pitchFamily="49" charset="-122"/>
                          <a:ea typeface="黑体" pitchFamily="49" charset="-122"/>
                          <a:sym typeface="Wingdings 2"/>
                        </a:rPr>
                        <a:t>筒灯</a:t>
                      </a:r>
                      <a:endParaRPr lang="zh-CN" altLang="en-US" sz="1400" b="1" dirty="0" smtClean="0">
                        <a:solidFill>
                          <a:schemeClr val="bg1"/>
                        </a:solidFill>
                        <a:latin typeface="黑体" pitchFamily="49" charset="-122"/>
                        <a:ea typeface="黑体" pitchFamily="49" charset="-122"/>
                      </a:endParaRPr>
                    </a:p>
                  </a:txBody>
                  <a:tcPr marL="62995" marR="62995" marT="0" marB="0" anchor="ctr"/>
                </a:tc>
                <a:tc rowSpan="2">
                  <a:txBody>
                    <a:bodyPr/>
                    <a:lstStyle/>
                    <a:p>
                      <a:pPr algn="ctr">
                        <a:spcAft>
                          <a:spcPts val="0"/>
                        </a:spcAft>
                      </a:pPr>
                      <a:r>
                        <a:rPr lang="en-US" altLang="zh-CN" sz="1400" b="0" i="0" kern="1200" dirty="0" smtClean="0">
                          <a:solidFill>
                            <a:schemeClr val="bg1"/>
                          </a:solidFill>
                          <a:effectLst/>
                          <a:latin typeface="+mn-lt"/>
                          <a:ea typeface="+mn-ea"/>
                          <a:cs typeface="+mn-cs"/>
                        </a:rPr>
                        <a:t>Application for Down light</a:t>
                      </a:r>
                    </a:p>
                    <a:p>
                      <a:pPr algn="ctr">
                        <a:spcAft>
                          <a:spcPts val="0"/>
                        </a:spcAft>
                      </a:pPr>
                      <a:r>
                        <a:rPr lang="zh-CN" sz="1400" kern="100" dirty="0" smtClean="0">
                          <a:solidFill>
                            <a:schemeClr val="bg1"/>
                          </a:solidFill>
                          <a:effectLst/>
                          <a:latin typeface="黑体" pitchFamily="49" charset="-122"/>
                          <a:ea typeface="黑体" pitchFamily="49" charset="-122"/>
                        </a:rPr>
                        <a:t>型号</a:t>
                      </a:r>
                      <a:r>
                        <a:rPr lang="en-US" altLang="zh-CN" sz="1400" kern="100" dirty="0" smtClean="0">
                          <a:solidFill>
                            <a:schemeClr val="bg1"/>
                          </a:solidFill>
                          <a:effectLst/>
                          <a:latin typeface="黑体" pitchFamily="49" charset="-122"/>
                          <a:ea typeface="黑体" pitchFamily="49" charset="-122"/>
                        </a:rPr>
                        <a:t> P/N</a:t>
                      </a:r>
                      <a:endParaRPr lang="zh-CN" sz="1400" kern="100" dirty="0">
                        <a:solidFill>
                          <a:schemeClr val="bg1"/>
                        </a:solidFill>
                        <a:effectLst/>
                        <a:latin typeface="黑体" pitchFamily="49" charset="-122"/>
                        <a:ea typeface="黑体" pitchFamily="49" charset="-122"/>
                        <a:cs typeface="宋体"/>
                      </a:endParaRPr>
                    </a:p>
                  </a:txBody>
                  <a:tcPr marL="62995" marR="62995" marT="0" marB="0" anchor="ctr"/>
                </a:tc>
                <a:tc rowSpan="2">
                  <a:txBody>
                    <a:bodyPr/>
                    <a:lstStyle/>
                    <a:p>
                      <a:pPr algn="ctr">
                        <a:spcAft>
                          <a:spcPts val="0"/>
                        </a:spcAft>
                      </a:pPr>
                      <a:r>
                        <a:rPr lang="zh-CN" sz="1400" kern="100" dirty="0" smtClean="0">
                          <a:solidFill>
                            <a:schemeClr val="bg1"/>
                          </a:solidFill>
                          <a:effectLst/>
                          <a:latin typeface="黑体" pitchFamily="49" charset="-122"/>
                          <a:ea typeface="黑体" pitchFamily="49" charset="-122"/>
                        </a:rPr>
                        <a:t>色温</a:t>
                      </a:r>
                      <a:r>
                        <a:rPr lang="en-US" altLang="zh-CN" sz="1400" kern="100" dirty="0" smtClean="0">
                          <a:solidFill>
                            <a:schemeClr val="bg1"/>
                          </a:solidFill>
                          <a:effectLst/>
                          <a:latin typeface="黑体" pitchFamily="49" charset="-122"/>
                          <a:ea typeface="黑体" pitchFamily="49" charset="-122"/>
                        </a:rPr>
                        <a:t>CCT</a:t>
                      </a:r>
                      <a:r>
                        <a:rPr lang="en-US" sz="1400" kern="100" dirty="0" smtClean="0">
                          <a:solidFill>
                            <a:schemeClr val="bg1"/>
                          </a:solidFill>
                          <a:effectLst/>
                          <a:latin typeface="黑体" pitchFamily="49" charset="-122"/>
                          <a:ea typeface="黑体" pitchFamily="49" charset="-122"/>
                        </a:rPr>
                        <a:t>(K</a:t>
                      </a:r>
                      <a:r>
                        <a:rPr lang="en-US" sz="1400" kern="100" dirty="0">
                          <a:solidFill>
                            <a:schemeClr val="bg1"/>
                          </a:solidFill>
                          <a:effectLst/>
                          <a:latin typeface="黑体" pitchFamily="49" charset="-122"/>
                          <a:ea typeface="黑体" pitchFamily="49" charset="-122"/>
                        </a:rPr>
                        <a:t>)</a:t>
                      </a:r>
                      <a:endParaRPr lang="zh-CN" sz="1400" kern="100" dirty="0">
                        <a:solidFill>
                          <a:schemeClr val="bg1"/>
                        </a:solidFill>
                        <a:effectLst/>
                        <a:latin typeface="黑体" pitchFamily="49" charset="-122"/>
                        <a:ea typeface="黑体" pitchFamily="49" charset="-122"/>
                        <a:cs typeface="宋体"/>
                      </a:endParaRPr>
                    </a:p>
                  </a:txBody>
                  <a:tcPr marL="62995" marR="62995" marT="0" marB="0" anchor="ctr"/>
                </a:tc>
                <a:tc gridSpan="2">
                  <a:txBody>
                    <a:bodyPr/>
                    <a:lstStyle/>
                    <a:p>
                      <a:pPr algn="ctr">
                        <a:spcAft>
                          <a:spcPts val="0"/>
                        </a:spcAft>
                      </a:pPr>
                      <a:r>
                        <a:rPr lang="zh-CN" sz="1400" kern="100" dirty="0">
                          <a:solidFill>
                            <a:schemeClr val="bg1"/>
                          </a:solidFill>
                          <a:effectLst/>
                          <a:latin typeface="黑体" pitchFamily="49" charset="-122"/>
                          <a:ea typeface="黑体" pitchFamily="49" charset="-122"/>
                        </a:rPr>
                        <a:t>Φ</a:t>
                      </a:r>
                      <a:r>
                        <a:rPr lang="el-GR" sz="1400" kern="100" dirty="0">
                          <a:solidFill>
                            <a:schemeClr val="bg1"/>
                          </a:solidFill>
                          <a:effectLst/>
                          <a:latin typeface="黑体" pitchFamily="49" charset="-122"/>
                          <a:ea typeface="黑体" pitchFamily="49" charset="-122"/>
                        </a:rPr>
                        <a:t>(</a:t>
                      </a:r>
                      <a:r>
                        <a:rPr lang="en-US" sz="1400" kern="100" dirty="0">
                          <a:solidFill>
                            <a:schemeClr val="bg1"/>
                          </a:solidFill>
                          <a:effectLst/>
                          <a:latin typeface="黑体" pitchFamily="49" charset="-122"/>
                          <a:ea typeface="黑体" pitchFamily="49" charset="-122"/>
                        </a:rPr>
                        <a:t>lm)</a:t>
                      </a:r>
                      <a:endParaRPr lang="zh-CN" sz="1400" kern="100" dirty="0">
                        <a:solidFill>
                          <a:schemeClr val="bg1"/>
                        </a:solidFill>
                        <a:effectLst/>
                        <a:latin typeface="黑体" pitchFamily="49" charset="-122"/>
                        <a:ea typeface="黑体" pitchFamily="49" charset="-122"/>
                        <a:cs typeface="宋体"/>
                      </a:endParaRPr>
                    </a:p>
                  </a:txBody>
                  <a:tcPr marL="62995" marR="62995" marT="0" marB="0" anchor="ctr"/>
                </a:tc>
                <a:tc hMerge="1">
                  <a:txBody>
                    <a:bodyPr/>
                    <a:lstStyle/>
                    <a:p>
                      <a:endParaRPr lang="zh-CN" altLang="en-US"/>
                    </a:p>
                  </a:txBody>
                  <a:tcPr/>
                </a:tc>
                <a:tc rowSpan="2">
                  <a:txBody>
                    <a:bodyPr/>
                    <a:lstStyle/>
                    <a:p>
                      <a:pPr algn="ctr">
                        <a:spcAft>
                          <a:spcPts val="0"/>
                        </a:spcAft>
                      </a:pPr>
                      <a:r>
                        <a:rPr lang="en-US" sz="1400" kern="100" dirty="0">
                          <a:solidFill>
                            <a:schemeClr val="bg1"/>
                          </a:solidFill>
                          <a:effectLst/>
                          <a:latin typeface="黑体" pitchFamily="49" charset="-122"/>
                          <a:ea typeface="黑体" pitchFamily="49" charset="-122"/>
                        </a:rPr>
                        <a:t>Ra</a:t>
                      </a:r>
                      <a:endParaRPr lang="zh-CN" sz="1400" kern="100" dirty="0">
                        <a:solidFill>
                          <a:schemeClr val="bg1"/>
                        </a:solidFill>
                        <a:effectLst/>
                        <a:latin typeface="黑体" pitchFamily="49" charset="-122"/>
                        <a:ea typeface="黑体" pitchFamily="49" charset="-122"/>
                        <a:cs typeface="宋体"/>
                      </a:endParaRPr>
                    </a:p>
                  </a:txBody>
                  <a:tcPr marL="62995" marR="62995" marT="0" marB="0" anchor="ctr"/>
                </a:tc>
                <a:tc gridSpan="2">
                  <a:txBody>
                    <a:bodyPr/>
                    <a:lstStyle/>
                    <a:p>
                      <a:pPr algn="ctr">
                        <a:spcAft>
                          <a:spcPts val="0"/>
                        </a:spcAft>
                      </a:pPr>
                      <a:r>
                        <a:rPr lang="en-US" sz="1400" kern="100" dirty="0">
                          <a:solidFill>
                            <a:schemeClr val="bg1"/>
                          </a:solidFill>
                          <a:effectLst/>
                          <a:latin typeface="黑体" pitchFamily="49" charset="-122"/>
                          <a:ea typeface="黑体" pitchFamily="49" charset="-122"/>
                        </a:rPr>
                        <a:t>VF(V)</a:t>
                      </a:r>
                      <a:endParaRPr lang="zh-CN" sz="1400" kern="100" dirty="0">
                        <a:solidFill>
                          <a:schemeClr val="bg1"/>
                        </a:solidFill>
                        <a:effectLst/>
                        <a:latin typeface="黑体" pitchFamily="49" charset="-122"/>
                        <a:ea typeface="黑体" pitchFamily="49" charset="-122"/>
                        <a:cs typeface="宋体"/>
                      </a:endParaRPr>
                    </a:p>
                  </a:txBody>
                  <a:tcPr marL="62995" marR="62995" marT="0" marB="0" anchor="ctr"/>
                </a:tc>
                <a:tc hMerge="1">
                  <a:txBody>
                    <a:bodyPr/>
                    <a:lstStyle/>
                    <a:p>
                      <a:endParaRPr lang="zh-CN" altLang="en-US"/>
                    </a:p>
                  </a:txBody>
                  <a:tcPr/>
                </a:tc>
                <a:tc rowSpan="2">
                  <a:txBody>
                    <a:bodyPr/>
                    <a:lstStyle/>
                    <a:p>
                      <a:pPr algn="ctr">
                        <a:spcAft>
                          <a:spcPts val="0"/>
                        </a:spcAft>
                      </a:pPr>
                      <a:r>
                        <a:rPr lang="en-US" sz="1400" kern="100">
                          <a:solidFill>
                            <a:schemeClr val="bg1"/>
                          </a:solidFill>
                          <a:effectLst/>
                          <a:latin typeface="黑体" pitchFamily="49" charset="-122"/>
                          <a:ea typeface="黑体" pitchFamily="49" charset="-122"/>
                        </a:rPr>
                        <a:t>IF(mA)</a:t>
                      </a:r>
                      <a:endParaRPr lang="zh-CN" sz="1400" kern="100">
                        <a:solidFill>
                          <a:schemeClr val="bg1"/>
                        </a:solidFill>
                        <a:effectLst/>
                        <a:latin typeface="黑体" pitchFamily="49" charset="-122"/>
                        <a:ea typeface="黑体" pitchFamily="49" charset="-122"/>
                        <a:cs typeface="宋体"/>
                      </a:endParaRPr>
                    </a:p>
                  </a:txBody>
                  <a:tcPr marL="62995" marR="62995" marT="0" marB="0" anchor="ctr"/>
                </a:tc>
              </a:tr>
              <a:tr h="325325">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a:spcAft>
                          <a:spcPts val="0"/>
                        </a:spcAft>
                      </a:pPr>
                      <a:r>
                        <a:rPr lang="en-US" sz="1400" kern="100" dirty="0">
                          <a:solidFill>
                            <a:schemeClr val="tx1"/>
                          </a:solidFill>
                          <a:effectLst/>
                          <a:latin typeface="黑体" pitchFamily="49" charset="-122"/>
                          <a:ea typeface="黑体" pitchFamily="49" charset="-122"/>
                        </a:rPr>
                        <a:t>Min</a:t>
                      </a:r>
                      <a:endParaRPr lang="zh-CN" sz="1400" kern="100" dirty="0">
                        <a:solidFill>
                          <a:schemeClr val="tx1"/>
                        </a:solidFill>
                        <a:effectLst/>
                        <a:latin typeface="黑体" pitchFamily="49" charset="-122"/>
                        <a:ea typeface="黑体" pitchFamily="49" charset="-122"/>
                        <a:cs typeface="宋体"/>
                      </a:endParaRPr>
                    </a:p>
                  </a:txBody>
                  <a:tcPr marL="62995" marR="62995" marT="0" marB="0" anchor="ctr"/>
                </a:tc>
                <a:tc>
                  <a:txBody>
                    <a:bodyPr/>
                    <a:lstStyle/>
                    <a:p>
                      <a:pPr algn="ctr">
                        <a:spcAft>
                          <a:spcPts val="0"/>
                        </a:spcAft>
                      </a:pPr>
                      <a:r>
                        <a:rPr lang="en-US" sz="1400" kern="100" dirty="0" err="1">
                          <a:solidFill>
                            <a:schemeClr val="tx1"/>
                          </a:solidFill>
                          <a:effectLst/>
                          <a:latin typeface="黑体" pitchFamily="49" charset="-122"/>
                          <a:ea typeface="黑体" pitchFamily="49" charset="-122"/>
                        </a:rPr>
                        <a:t>Typ</a:t>
                      </a:r>
                      <a:endParaRPr lang="zh-CN" sz="1400" kern="100" dirty="0">
                        <a:solidFill>
                          <a:schemeClr val="tx1"/>
                        </a:solidFill>
                        <a:effectLst/>
                        <a:latin typeface="黑体" pitchFamily="49" charset="-122"/>
                        <a:ea typeface="黑体" pitchFamily="49" charset="-122"/>
                        <a:cs typeface="宋体"/>
                      </a:endParaRPr>
                    </a:p>
                  </a:txBody>
                  <a:tcPr marL="62995" marR="62995" marT="0" marB="0" anchor="ctr"/>
                </a:tc>
                <a:tc vMerge="1">
                  <a:txBody>
                    <a:bodyPr/>
                    <a:lstStyle/>
                    <a:p>
                      <a:endParaRPr lang="zh-CN" altLang="en-US"/>
                    </a:p>
                  </a:txBody>
                  <a:tcPr/>
                </a:tc>
                <a:tc>
                  <a:txBody>
                    <a:bodyPr/>
                    <a:lstStyle/>
                    <a:p>
                      <a:pPr algn="ctr">
                        <a:spcAft>
                          <a:spcPts val="0"/>
                        </a:spcAft>
                      </a:pPr>
                      <a:r>
                        <a:rPr lang="en-US" sz="1400" kern="100" dirty="0">
                          <a:solidFill>
                            <a:schemeClr val="tx1"/>
                          </a:solidFill>
                          <a:effectLst/>
                          <a:latin typeface="黑体" pitchFamily="49" charset="-122"/>
                          <a:ea typeface="黑体" pitchFamily="49" charset="-122"/>
                        </a:rPr>
                        <a:t>Min</a:t>
                      </a:r>
                      <a:endParaRPr lang="zh-CN" sz="1400" kern="100" dirty="0">
                        <a:solidFill>
                          <a:schemeClr val="tx1"/>
                        </a:solidFill>
                        <a:effectLst/>
                        <a:latin typeface="黑体" pitchFamily="49" charset="-122"/>
                        <a:ea typeface="黑体" pitchFamily="49" charset="-122"/>
                        <a:cs typeface="宋体"/>
                      </a:endParaRPr>
                    </a:p>
                  </a:txBody>
                  <a:tcPr marL="62995" marR="62995" marT="0" marB="0" anchor="ctr"/>
                </a:tc>
                <a:tc>
                  <a:txBody>
                    <a:bodyPr/>
                    <a:lstStyle/>
                    <a:p>
                      <a:pPr algn="ctr">
                        <a:spcAft>
                          <a:spcPts val="0"/>
                        </a:spcAft>
                      </a:pPr>
                      <a:r>
                        <a:rPr lang="en-US" sz="1400" kern="100" dirty="0">
                          <a:solidFill>
                            <a:schemeClr val="tx1"/>
                          </a:solidFill>
                          <a:effectLst/>
                          <a:latin typeface="黑体" pitchFamily="49" charset="-122"/>
                          <a:ea typeface="黑体" pitchFamily="49" charset="-122"/>
                        </a:rPr>
                        <a:t>Max</a:t>
                      </a:r>
                      <a:endParaRPr lang="zh-CN" sz="1400" kern="100" dirty="0">
                        <a:solidFill>
                          <a:schemeClr val="tx1"/>
                        </a:solidFill>
                        <a:effectLst/>
                        <a:latin typeface="黑体" pitchFamily="49" charset="-122"/>
                        <a:ea typeface="黑体" pitchFamily="49" charset="-122"/>
                        <a:cs typeface="宋体"/>
                      </a:endParaRPr>
                    </a:p>
                  </a:txBody>
                  <a:tcPr marL="62995" marR="62995" marT="0" marB="0" anchor="ctr"/>
                </a:tc>
                <a:tc vMerge="1">
                  <a:txBody>
                    <a:bodyPr/>
                    <a:lstStyle/>
                    <a:p>
                      <a:endParaRPr lang="zh-CN" altLang="en-US"/>
                    </a:p>
                  </a:txBody>
                  <a:tcPr/>
                </a:tc>
              </a:tr>
              <a:tr h="325325">
                <a:tc rowSpan="2">
                  <a:txBody>
                    <a:bodyPr/>
                    <a:lstStyle/>
                    <a:p>
                      <a:pPr algn="ctr">
                        <a:spcAft>
                          <a:spcPts val="0"/>
                        </a:spcAft>
                      </a:pPr>
                      <a:endParaRPr lang="zh-CN" sz="1100" kern="100" dirty="0">
                        <a:solidFill>
                          <a:schemeClr val="tx1"/>
                        </a:solidFill>
                        <a:effectLst/>
                        <a:latin typeface="黑体" pitchFamily="49" charset="-122"/>
                        <a:ea typeface="黑体" pitchFamily="49" charset="-122"/>
                        <a:cs typeface="宋体"/>
                      </a:endParaRPr>
                    </a:p>
                  </a:txBody>
                  <a:tcPr marL="62995" marR="62995" marT="0" marB="0" anchor="ctr"/>
                </a:tc>
                <a:tc rowSpan="2">
                  <a:txBody>
                    <a:bodyPr/>
                    <a:lstStyle/>
                    <a:p>
                      <a:pPr algn="ctr">
                        <a:spcAft>
                          <a:spcPts val="0"/>
                        </a:spcAft>
                      </a:pPr>
                      <a:r>
                        <a:rPr lang="en-US" sz="1200" kern="0" dirty="0">
                          <a:solidFill>
                            <a:schemeClr val="tx1"/>
                          </a:solidFill>
                          <a:effectLst/>
                          <a:latin typeface="黑体" pitchFamily="49" charset="-122"/>
                          <a:ea typeface="黑体" pitchFamily="49" charset="-122"/>
                          <a:cs typeface="宋体"/>
                        </a:rPr>
                        <a:t>AS-2835D1W-3C-S1-08L-PCT-HR3(R9)</a:t>
                      </a:r>
                      <a:endParaRPr lang="zh-CN" sz="1200" kern="100" dirty="0">
                        <a:solidFill>
                          <a:schemeClr val="tx1"/>
                        </a:solidFill>
                        <a:effectLst/>
                        <a:latin typeface="黑体" pitchFamily="49" charset="-122"/>
                        <a:ea typeface="黑体" pitchFamily="49" charset="-122"/>
                      </a:endParaRPr>
                    </a:p>
                  </a:txBody>
                  <a:tcPr marL="68580" marR="68580" marT="0" marB="0" anchor="ctr"/>
                </a:tc>
                <a:tc>
                  <a:txBody>
                    <a:bodyPr/>
                    <a:lstStyle/>
                    <a:p>
                      <a:pPr algn="ctr">
                        <a:spcAft>
                          <a:spcPts val="0"/>
                        </a:spcAft>
                      </a:pPr>
                      <a:r>
                        <a:rPr lang="en-US" sz="1200" kern="100">
                          <a:solidFill>
                            <a:schemeClr val="tx1"/>
                          </a:solidFill>
                          <a:effectLst/>
                          <a:latin typeface="黑体" pitchFamily="49" charset="-122"/>
                          <a:ea typeface="黑体" pitchFamily="49" charset="-122"/>
                        </a:rPr>
                        <a:t>3000</a:t>
                      </a:r>
                      <a:endParaRPr lang="zh-CN" sz="1200" kern="100">
                        <a:solidFill>
                          <a:schemeClr val="tx1"/>
                        </a:solidFill>
                        <a:effectLst/>
                        <a:latin typeface="黑体" pitchFamily="49" charset="-122"/>
                        <a:ea typeface="黑体" pitchFamily="49" charset="-122"/>
                      </a:endParaRPr>
                    </a:p>
                  </a:txBody>
                  <a:tcPr marL="68580" marR="68580" marT="0" marB="0" anchor="ctr"/>
                </a:tc>
                <a:tc>
                  <a:txBody>
                    <a:bodyPr/>
                    <a:lstStyle/>
                    <a:p>
                      <a:pPr algn="ctr">
                        <a:spcAft>
                          <a:spcPts val="0"/>
                        </a:spcAft>
                      </a:pPr>
                      <a:r>
                        <a:rPr lang="en-US" sz="1200" kern="100">
                          <a:solidFill>
                            <a:schemeClr val="tx1"/>
                          </a:solidFill>
                          <a:effectLst/>
                          <a:latin typeface="黑体" pitchFamily="49" charset="-122"/>
                          <a:ea typeface="黑体" pitchFamily="49" charset="-122"/>
                        </a:rPr>
                        <a:t>125</a:t>
                      </a:r>
                      <a:endParaRPr lang="zh-CN" sz="1200" kern="100">
                        <a:solidFill>
                          <a:schemeClr val="tx1"/>
                        </a:solidFill>
                        <a:effectLst/>
                        <a:latin typeface="黑体" pitchFamily="49" charset="-122"/>
                        <a:ea typeface="黑体" pitchFamily="49" charset="-122"/>
                      </a:endParaRPr>
                    </a:p>
                  </a:txBody>
                  <a:tcPr marL="68580" marR="68580" marT="0" marB="0" anchor="ctr"/>
                </a:tc>
                <a:tc>
                  <a:txBody>
                    <a:bodyPr/>
                    <a:lstStyle/>
                    <a:p>
                      <a:pPr algn="ctr">
                        <a:spcAft>
                          <a:spcPts val="0"/>
                        </a:spcAft>
                      </a:pPr>
                      <a:r>
                        <a:rPr lang="en-US" sz="1200" kern="100">
                          <a:solidFill>
                            <a:schemeClr val="tx1"/>
                          </a:solidFill>
                          <a:effectLst/>
                          <a:latin typeface="黑体" pitchFamily="49" charset="-122"/>
                          <a:ea typeface="黑体" pitchFamily="49" charset="-122"/>
                        </a:rPr>
                        <a:t>135</a:t>
                      </a:r>
                      <a:endParaRPr lang="zh-CN" sz="1200" kern="100">
                        <a:solidFill>
                          <a:schemeClr val="tx1"/>
                        </a:solidFill>
                        <a:effectLst/>
                        <a:latin typeface="黑体" pitchFamily="49" charset="-122"/>
                        <a:ea typeface="黑体" pitchFamily="49" charset="-122"/>
                      </a:endParaRPr>
                    </a:p>
                  </a:txBody>
                  <a:tcPr marL="68580" marR="68580" marT="0" marB="0" anchor="ctr"/>
                </a:tc>
                <a:tc rowSpan="2">
                  <a:txBody>
                    <a:bodyPr/>
                    <a:lstStyle/>
                    <a:p>
                      <a:pPr algn="ctr">
                        <a:spcAft>
                          <a:spcPts val="0"/>
                        </a:spcAft>
                      </a:pPr>
                      <a:r>
                        <a:rPr lang="en-US" sz="1200" kern="100">
                          <a:solidFill>
                            <a:schemeClr val="tx1"/>
                          </a:solidFill>
                          <a:effectLst/>
                          <a:latin typeface="黑体" pitchFamily="49" charset="-122"/>
                          <a:ea typeface="黑体" pitchFamily="49" charset="-122"/>
                        </a:rPr>
                        <a:t>80</a:t>
                      </a:r>
                      <a:endParaRPr lang="zh-CN" sz="1200" kern="100">
                        <a:solidFill>
                          <a:schemeClr val="tx1"/>
                        </a:solidFill>
                        <a:effectLst/>
                        <a:latin typeface="黑体" pitchFamily="49" charset="-122"/>
                        <a:ea typeface="黑体" pitchFamily="49" charset="-122"/>
                      </a:endParaRPr>
                    </a:p>
                  </a:txBody>
                  <a:tcPr marL="68580" marR="68580" marT="0" marB="0" anchor="ctr"/>
                </a:tc>
                <a:tc rowSpan="2">
                  <a:txBody>
                    <a:bodyPr/>
                    <a:lstStyle/>
                    <a:p>
                      <a:pPr algn="ctr">
                        <a:spcAft>
                          <a:spcPts val="0"/>
                        </a:spcAft>
                      </a:pPr>
                      <a:r>
                        <a:rPr lang="en-US" sz="1200" kern="100">
                          <a:solidFill>
                            <a:schemeClr val="tx1"/>
                          </a:solidFill>
                          <a:effectLst/>
                          <a:latin typeface="黑体" pitchFamily="49" charset="-122"/>
                          <a:ea typeface="黑体" pitchFamily="49" charset="-122"/>
                        </a:rPr>
                        <a:t>8.4</a:t>
                      </a:r>
                      <a:endParaRPr lang="zh-CN" sz="1200" kern="100">
                        <a:solidFill>
                          <a:schemeClr val="tx1"/>
                        </a:solidFill>
                        <a:effectLst/>
                        <a:latin typeface="黑体" pitchFamily="49" charset="-122"/>
                        <a:ea typeface="黑体" pitchFamily="49" charset="-122"/>
                      </a:endParaRPr>
                    </a:p>
                  </a:txBody>
                  <a:tcPr marL="68580" marR="68580" marT="0" marB="0" anchor="ctr"/>
                </a:tc>
                <a:tc rowSpan="2">
                  <a:txBody>
                    <a:bodyPr/>
                    <a:lstStyle/>
                    <a:p>
                      <a:pPr algn="ctr">
                        <a:spcAft>
                          <a:spcPts val="0"/>
                        </a:spcAft>
                      </a:pPr>
                      <a:r>
                        <a:rPr lang="en-US" sz="1200" kern="100">
                          <a:solidFill>
                            <a:schemeClr val="tx1"/>
                          </a:solidFill>
                          <a:effectLst/>
                          <a:latin typeface="黑体" pitchFamily="49" charset="-122"/>
                          <a:ea typeface="黑体" pitchFamily="49" charset="-122"/>
                        </a:rPr>
                        <a:t>9.6</a:t>
                      </a:r>
                      <a:endParaRPr lang="zh-CN" sz="1200" kern="100">
                        <a:solidFill>
                          <a:schemeClr val="tx1"/>
                        </a:solidFill>
                        <a:effectLst/>
                        <a:latin typeface="黑体" pitchFamily="49" charset="-122"/>
                        <a:ea typeface="黑体" pitchFamily="49" charset="-122"/>
                      </a:endParaRPr>
                    </a:p>
                  </a:txBody>
                  <a:tcPr marL="68580" marR="68580" marT="0" marB="0" anchor="ctr"/>
                </a:tc>
                <a:tc rowSpan="2">
                  <a:txBody>
                    <a:bodyPr/>
                    <a:lstStyle/>
                    <a:p>
                      <a:pPr algn="ctr">
                        <a:spcAft>
                          <a:spcPts val="0"/>
                        </a:spcAft>
                      </a:pPr>
                      <a:r>
                        <a:rPr lang="en-US" sz="1200" kern="100" dirty="0">
                          <a:solidFill>
                            <a:schemeClr val="tx1"/>
                          </a:solidFill>
                          <a:effectLst/>
                          <a:latin typeface="黑体" pitchFamily="49" charset="-122"/>
                          <a:ea typeface="黑体" pitchFamily="49" charset="-122"/>
                        </a:rPr>
                        <a:t>100</a:t>
                      </a:r>
                      <a:endParaRPr lang="zh-CN" sz="1200" kern="100" dirty="0">
                        <a:solidFill>
                          <a:schemeClr val="tx1"/>
                        </a:solidFill>
                        <a:effectLst/>
                        <a:latin typeface="黑体" pitchFamily="49" charset="-122"/>
                        <a:ea typeface="黑体" pitchFamily="49" charset="-122"/>
                      </a:endParaRPr>
                    </a:p>
                  </a:txBody>
                  <a:tcPr marL="68580" marR="68580" marT="0" marB="0" anchor="ctr"/>
                </a:tc>
              </a:tr>
              <a:tr h="325325">
                <a:tc vMerge="1">
                  <a:txBody>
                    <a:bodyPr/>
                    <a:lstStyle/>
                    <a:p>
                      <a:endParaRPr lang="zh-CN" altLang="en-US"/>
                    </a:p>
                  </a:txBody>
                  <a:tcPr/>
                </a:tc>
                <a:tc vMerge="1">
                  <a:txBody>
                    <a:bodyPr/>
                    <a:lstStyle/>
                    <a:p>
                      <a:endParaRPr lang="zh-CN" altLang="en-US"/>
                    </a:p>
                  </a:txBody>
                  <a:tcPr/>
                </a:tc>
                <a:tc>
                  <a:txBody>
                    <a:bodyPr/>
                    <a:lstStyle/>
                    <a:p>
                      <a:pPr algn="ctr">
                        <a:spcAft>
                          <a:spcPts val="0"/>
                        </a:spcAft>
                      </a:pPr>
                      <a:r>
                        <a:rPr lang="en-US" sz="1200" kern="100" dirty="0">
                          <a:solidFill>
                            <a:schemeClr val="tx1"/>
                          </a:solidFill>
                          <a:effectLst/>
                          <a:latin typeface="黑体" pitchFamily="49" charset="-122"/>
                          <a:ea typeface="黑体" pitchFamily="49" charset="-122"/>
                        </a:rPr>
                        <a:t>6500</a:t>
                      </a:r>
                      <a:endParaRPr lang="zh-CN" sz="1200" kern="100" dirty="0">
                        <a:solidFill>
                          <a:schemeClr val="tx1"/>
                        </a:solidFill>
                        <a:effectLst/>
                        <a:latin typeface="黑体" pitchFamily="49" charset="-122"/>
                        <a:ea typeface="黑体" pitchFamily="49" charset="-122"/>
                      </a:endParaRPr>
                    </a:p>
                  </a:txBody>
                  <a:tcPr marL="68580" marR="68580" marT="0" marB="0" anchor="ctr"/>
                </a:tc>
                <a:tc>
                  <a:txBody>
                    <a:bodyPr/>
                    <a:lstStyle/>
                    <a:p>
                      <a:pPr algn="ctr">
                        <a:spcAft>
                          <a:spcPts val="0"/>
                        </a:spcAft>
                      </a:pPr>
                      <a:r>
                        <a:rPr lang="en-US" sz="1200" kern="100" dirty="0">
                          <a:solidFill>
                            <a:schemeClr val="tx1"/>
                          </a:solidFill>
                          <a:effectLst/>
                          <a:latin typeface="黑体" pitchFamily="49" charset="-122"/>
                          <a:ea typeface="黑体" pitchFamily="49" charset="-122"/>
                        </a:rPr>
                        <a:t>130</a:t>
                      </a:r>
                      <a:endParaRPr lang="zh-CN" sz="1200" kern="100" dirty="0">
                        <a:solidFill>
                          <a:schemeClr val="tx1"/>
                        </a:solidFill>
                        <a:effectLst/>
                        <a:latin typeface="黑体" pitchFamily="49" charset="-122"/>
                        <a:ea typeface="黑体" pitchFamily="49" charset="-122"/>
                      </a:endParaRPr>
                    </a:p>
                  </a:txBody>
                  <a:tcPr marL="68580" marR="68580" marT="0" marB="0" anchor="ctr"/>
                </a:tc>
                <a:tc>
                  <a:txBody>
                    <a:bodyPr/>
                    <a:lstStyle/>
                    <a:p>
                      <a:pPr algn="ctr">
                        <a:spcAft>
                          <a:spcPts val="0"/>
                        </a:spcAft>
                      </a:pPr>
                      <a:r>
                        <a:rPr lang="en-US" sz="1200" kern="100" dirty="0">
                          <a:solidFill>
                            <a:schemeClr val="tx1"/>
                          </a:solidFill>
                          <a:effectLst/>
                          <a:latin typeface="黑体" pitchFamily="49" charset="-122"/>
                          <a:ea typeface="黑体" pitchFamily="49" charset="-122"/>
                        </a:rPr>
                        <a:t>140</a:t>
                      </a:r>
                      <a:endParaRPr lang="zh-CN" sz="1200" kern="100" dirty="0">
                        <a:solidFill>
                          <a:schemeClr val="tx1"/>
                        </a:solidFill>
                        <a:effectLst/>
                        <a:latin typeface="黑体" pitchFamily="49" charset="-122"/>
                        <a:ea typeface="黑体" pitchFamily="49" charset="-122"/>
                      </a:endParaRPr>
                    </a:p>
                  </a:txBody>
                  <a:tcPr marL="68580" marR="68580" marT="0" marB="0" anchor="ct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r>
              <a:tr h="325325">
                <a:tc rowSpan="2">
                  <a:txBody>
                    <a:bodyPr/>
                    <a:lstStyle/>
                    <a:p>
                      <a:pPr algn="ctr">
                        <a:spcAft>
                          <a:spcPts val="0"/>
                        </a:spcAft>
                      </a:pPr>
                      <a:endParaRPr lang="zh-CN" sz="1100" kern="100" dirty="0">
                        <a:solidFill>
                          <a:schemeClr val="tx1"/>
                        </a:solidFill>
                        <a:effectLst/>
                        <a:latin typeface="黑体" pitchFamily="49" charset="-122"/>
                        <a:ea typeface="黑体" pitchFamily="49" charset="-122"/>
                        <a:cs typeface="宋体"/>
                      </a:endParaRPr>
                    </a:p>
                  </a:txBody>
                  <a:tcPr marL="62995" marR="62995" marT="0" marB="0" anchor="ctr"/>
                </a:tc>
                <a:tc rowSpan="2">
                  <a:txBody>
                    <a:bodyPr/>
                    <a:lstStyle/>
                    <a:p>
                      <a:pPr algn="ctr">
                        <a:spcAft>
                          <a:spcPts val="0"/>
                        </a:spcAft>
                      </a:pPr>
                      <a:r>
                        <a:rPr lang="en-US" sz="1200" kern="100" dirty="0">
                          <a:solidFill>
                            <a:schemeClr val="tx1"/>
                          </a:solidFill>
                          <a:effectLst/>
                          <a:latin typeface="黑体" pitchFamily="49" charset="-122"/>
                          <a:ea typeface="黑体" pitchFamily="49" charset="-122"/>
                          <a:cs typeface="宋体"/>
                        </a:rPr>
                        <a:t>ES-3030D46W-2C-S1-HR3</a:t>
                      </a:r>
                      <a:endParaRPr lang="zh-CN" sz="1200" kern="100" dirty="0">
                        <a:solidFill>
                          <a:schemeClr val="tx1"/>
                        </a:solidFill>
                        <a:effectLst/>
                        <a:latin typeface="黑体" pitchFamily="49" charset="-122"/>
                        <a:ea typeface="黑体" pitchFamily="49" charset="-122"/>
                      </a:endParaRPr>
                    </a:p>
                  </a:txBody>
                  <a:tcPr marL="68580" marR="68580" marT="0" marB="0" anchor="ctr"/>
                </a:tc>
                <a:tc>
                  <a:txBody>
                    <a:bodyPr/>
                    <a:lstStyle/>
                    <a:p>
                      <a:pPr algn="ctr">
                        <a:spcAft>
                          <a:spcPts val="0"/>
                        </a:spcAft>
                      </a:pPr>
                      <a:r>
                        <a:rPr lang="en-US" sz="1200" kern="100" dirty="0">
                          <a:solidFill>
                            <a:schemeClr val="tx1"/>
                          </a:solidFill>
                          <a:effectLst/>
                          <a:latin typeface="黑体" pitchFamily="49" charset="-122"/>
                          <a:ea typeface="黑体" pitchFamily="49" charset="-122"/>
                        </a:rPr>
                        <a:t>3000</a:t>
                      </a:r>
                      <a:endParaRPr lang="zh-CN" sz="1200" kern="100" dirty="0">
                        <a:solidFill>
                          <a:schemeClr val="tx1"/>
                        </a:solidFill>
                        <a:effectLst/>
                        <a:latin typeface="黑体" pitchFamily="49" charset="-122"/>
                        <a:ea typeface="黑体" pitchFamily="49" charset="-122"/>
                      </a:endParaRPr>
                    </a:p>
                  </a:txBody>
                  <a:tcPr marL="68580" marR="68580" marT="0" marB="0" anchor="ctr"/>
                </a:tc>
                <a:tc>
                  <a:txBody>
                    <a:bodyPr/>
                    <a:lstStyle/>
                    <a:p>
                      <a:pPr algn="ctr">
                        <a:spcAft>
                          <a:spcPts val="0"/>
                        </a:spcAft>
                      </a:pPr>
                      <a:r>
                        <a:rPr lang="en-US" sz="1200" kern="100" dirty="0">
                          <a:solidFill>
                            <a:schemeClr val="tx1"/>
                          </a:solidFill>
                          <a:effectLst/>
                          <a:latin typeface="黑体" pitchFamily="49" charset="-122"/>
                          <a:ea typeface="黑体" pitchFamily="49" charset="-122"/>
                          <a:cs typeface="宋体"/>
                        </a:rPr>
                        <a:t>128</a:t>
                      </a:r>
                      <a:endParaRPr lang="zh-CN" sz="1200" kern="100" dirty="0">
                        <a:solidFill>
                          <a:schemeClr val="tx1"/>
                        </a:solidFill>
                        <a:effectLst/>
                        <a:latin typeface="黑体" pitchFamily="49" charset="-122"/>
                        <a:ea typeface="黑体" pitchFamily="49" charset="-122"/>
                      </a:endParaRPr>
                    </a:p>
                  </a:txBody>
                  <a:tcPr marL="68580" marR="68580" marT="0" marB="0" anchor="ctr"/>
                </a:tc>
                <a:tc>
                  <a:txBody>
                    <a:bodyPr/>
                    <a:lstStyle/>
                    <a:p>
                      <a:pPr algn="ctr">
                        <a:spcAft>
                          <a:spcPts val="0"/>
                        </a:spcAft>
                      </a:pPr>
                      <a:r>
                        <a:rPr lang="en-US" sz="1200" kern="100" dirty="0">
                          <a:solidFill>
                            <a:schemeClr val="tx1"/>
                          </a:solidFill>
                          <a:effectLst/>
                          <a:latin typeface="黑体" pitchFamily="49" charset="-122"/>
                          <a:ea typeface="黑体" pitchFamily="49" charset="-122"/>
                          <a:cs typeface="宋体"/>
                        </a:rPr>
                        <a:t>133</a:t>
                      </a:r>
                      <a:endParaRPr lang="zh-CN" sz="1200" kern="100" dirty="0">
                        <a:solidFill>
                          <a:schemeClr val="tx1"/>
                        </a:solidFill>
                        <a:effectLst/>
                        <a:latin typeface="黑体" pitchFamily="49" charset="-122"/>
                        <a:ea typeface="黑体" pitchFamily="49" charset="-122"/>
                      </a:endParaRPr>
                    </a:p>
                  </a:txBody>
                  <a:tcPr marL="68580" marR="68580" marT="0" marB="0" anchor="ctr"/>
                </a:tc>
                <a:tc rowSpan="2">
                  <a:txBody>
                    <a:bodyPr/>
                    <a:lstStyle/>
                    <a:p>
                      <a:pPr algn="ctr">
                        <a:spcAft>
                          <a:spcPts val="0"/>
                        </a:spcAft>
                      </a:pPr>
                      <a:r>
                        <a:rPr lang="en-US" sz="1200" kern="100" dirty="0">
                          <a:solidFill>
                            <a:schemeClr val="tx1"/>
                          </a:solidFill>
                          <a:effectLst/>
                          <a:latin typeface="黑体" pitchFamily="49" charset="-122"/>
                          <a:ea typeface="黑体" pitchFamily="49" charset="-122"/>
                        </a:rPr>
                        <a:t>80</a:t>
                      </a:r>
                      <a:endParaRPr lang="zh-CN" sz="1200" kern="100" dirty="0">
                        <a:solidFill>
                          <a:schemeClr val="tx1"/>
                        </a:solidFill>
                        <a:effectLst/>
                        <a:latin typeface="黑体" pitchFamily="49" charset="-122"/>
                        <a:ea typeface="黑体" pitchFamily="49" charset="-122"/>
                      </a:endParaRPr>
                    </a:p>
                  </a:txBody>
                  <a:tcPr marL="68580" marR="68580" marT="0" marB="0" anchor="ctr"/>
                </a:tc>
                <a:tc rowSpan="2">
                  <a:txBody>
                    <a:bodyPr/>
                    <a:lstStyle/>
                    <a:p>
                      <a:pPr algn="ctr">
                        <a:spcAft>
                          <a:spcPts val="0"/>
                        </a:spcAft>
                      </a:pPr>
                      <a:r>
                        <a:rPr lang="en-US" sz="1200" kern="100" dirty="0">
                          <a:solidFill>
                            <a:schemeClr val="tx1"/>
                          </a:solidFill>
                          <a:effectLst/>
                          <a:latin typeface="黑体" pitchFamily="49" charset="-122"/>
                          <a:ea typeface="黑体" pitchFamily="49" charset="-122"/>
                          <a:cs typeface="宋体"/>
                        </a:rPr>
                        <a:t>5.8</a:t>
                      </a:r>
                      <a:endParaRPr lang="zh-CN" sz="1200" kern="100" dirty="0">
                        <a:solidFill>
                          <a:schemeClr val="tx1"/>
                        </a:solidFill>
                        <a:effectLst/>
                        <a:latin typeface="黑体" pitchFamily="49" charset="-122"/>
                        <a:ea typeface="黑体" pitchFamily="49" charset="-122"/>
                      </a:endParaRPr>
                    </a:p>
                  </a:txBody>
                  <a:tcPr marL="68580" marR="68580" marT="0" marB="0" anchor="ctr"/>
                </a:tc>
                <a:tc rowSpan="2">
                  <a:txBody>
                    <a:bodyPr/>
                    <a:lstStyle/>
                    <a:p>
                      <a:pPr algn="ctr">
                        <a:spcAft>
                          <a:spcPts val="0"/>
                        </a:spcAft>
                      </a:pPr>
                      <a:r>
                        <a:rPr lang="en-US" sz="1200" kern="100" dirty="0">
                          <a:solidFill>
                            <a:schemeClr val="tx1"/>
                          </a:solidFill>
                          <a:effectLst/>
                          <a:latin typeface="黑体" pitchFamily="49" charset="-122"/>
                          <a:ea typeface="黑体" pitchFamily="49" charset="-122"/>
                          <a:cs typeface="宋体"/>
                        </a:rPr>
                        <a:t>6.6</a:t>
                      </a:r>
                      <a:endParaRPr lang="zh-CN" sz="1200" kern="100" dirty="0">
                        <a:solidFill>
                          <a:schemeClr val="tx1"/>
                        </a:solidFill>
                        <a:effectLst/>
                        <a:latin typeface="黑体" pitchFamily="49" charset="-122"/>
                        <a:ea typeface="黑体" pitchFamily="49" charset="-122"/>
                      </a:endParaRPr>
                    </a:p>
                  </a:txBody>
                  <a:tcPr marL="68580" marR="68580" marT="0" marB="0" anchor="ctr"/>
                </a:tc>
                <a:tc rowSpan="2">
                  <a:txBody>
                    <a:bodyPr/>
                    <a:lstStyle/>
                    <a:p>
                      <a:pPr algn="ctr">
                        <a:spcAft>
                          <a:spcPts val="0"/>
                        </a:spcAft>
                      </a:pPr>
                      <a:r>
                        <a:rPr lang="en-US" sz="1200" kern="100" dirty="0">
                          <a:solidFill>
                            <a:schemeClr val="tx1"/>
                          </a:solidFill>
                          <a:effectLst/>
                          <a:latin typeface="黑体" pitchFamily="49" charset="-122"/>
                          <a:ea typeface="黑体" pitchFamily="49" charset="-122"/>
                        </a:rPr>
                        <a:t>150</a:t>
                      </a:r>
                      <a:endParaRPr lang="zh-CN" sz="1200" kern="100" dirty="0">
                        <a:solidFill>
                          <a:schemeClr val="tx1"/>
                        </a:solidFill>
                        <a:effectLst/>
                        <a:latin typeface="黑体" pitchFamily="49" charset="-122"/>
                        <a:ea typeface="黑体" pitchFamily="49" charset="-122"/>
                      </a:endParaRPr>
                    </a:p>
                  </a:txBody>
                  <a:tcPr marL="68580" marR="68580" marT="0" marB="0" anchor="ctr"/>
                </a:tc>
              </a:tr>
              <a:tr h="325325">
                <a:tc vMerge="1">
                  <a:txBody>
                    <a:bodyPr/>
                    <a:lstStyle/>
                    <a:p>
                      <a:endParaRPr lang="zh-CN" altLang="en-US"/>
                    </a:p>
                  </a:txBody>
                  <a:tcPr/>
                </a:tc>
                <a:tc vMerge="1">
                  <a:txBody>
                    <a:bodyPr/>
                    <a:lstStyle/>
                    <a:p>
                      <a:pPr algn="ctr">
                        <a:spcAft>
                          <a:spcPts val="0"/>
                        </a:spcAft>
                      </a:pPr>
                      <a:endParaRPr lang="zh-CN" sz="1050" kern="100" dirty="0">
                        <a:effectLst/>
                        <a:latin typeface="Times New Roman"/>
                        <a:ea typeface="宋体"/>
                      </a:endParaRPr>
                    </a:p>
                  </a:txBody>
                  <a:tcPr marL="68580" marR="68580" marT="0" marB="0" anchor="ctr"/>
                </a:tc>
                <a:tc>
                  <a:txBody>
                    <a:bodyPr/>
                    <a:lstStyle/>
                    <a:p>
                      <a:pPr algn="ctr">
                        <a:spcAft>
                          <a:spcPts val="0"/>
                        </a:spcAft>
                      </a:pPr>
                      <a:r>
                        <a:rPr lang="en-US" sz="1200" kern="100" dirty="0" smtClean="0">
                          <a:solidFill>
                            <a:schemeClr val="tx1"/>
                          </a:solidFill>
                          <a:effectLst/>
                          <a:latin typeface="黑体" pitchFamily="49" charset="-122"/>
                          <a:ea typeface="黑体" pitchFamily="49" charset="-122"/>
                        </a:rPr>
                        <a:t>6500</a:t>
                      </a:r>
                      <a:endParaRPr lang="zh-CN" sz="1200" kern="100" dirty="0">
                        <a:solidFill>
                          <a:schemeClr val="tx1"/>
                        </a:solidFill>
                        <a:effectLst/>
                        <a:latin typeface="黑体" pitchFamily="49" charset="-122"/>
                        <a:ea typeface="黑体" pitchFamily="49" charset="-122"/>
                      </a:endParaRPr>
                    </a:p>
                  </a:txBody>
                  <a:tcPr marL="68580" marR="68580" marT="0" marB="0" anchor="ctr"/>
                </a:tc>
                <a:tc>
                  <a:txBody>
                    <a:bodyPr/>
                    <a:lstStyle/>
                    <a:p>
                      <a:pPr algn="ctr">
                        <a:spcAft>
                          <a:spcPts val="0"/>
                        </a:spcAft>
                      </a:pPr>
                      <a:r>
                        <a:rPr lang="en-US" sz="1200" kern="100" dirty="0" smtClean="0">
                          <a:solidFill>
                            <a:schemeClr val="tx1"/>
                          </a:solidFill>
                          <a:effectLst/>
                          <a:latin typeface="黑体" pitchFamily="49" charset="-122"/>
                          <a:ea typeface="黑体" pitchFamily="49" charset="-122"/>
                          <a:cs typeface="宋体"/>
                        </a:rPr>
                        <a:t>140</a:t>
                      </a:r>
                      <a:endParaRPr lang="zh-CN" sz="1200" kern="100" dirty="0">
                        <a:solidFill>
                          <a:schemeClr val="tx1"/>
                        </a:solidFill>
                        <a:effectLst/>
                        <a:latin typeface="黑体" pitchFamily="49" charset="-122"/>
                        <a:ea typeface="黑体" pitchFamily="49" charset="-122"/>
                      </a:endParaRPr>
                    </a:p>
                  </a:txBody>
                  <a:tcPr marL="68580" marR="68580" marT="0" marB="0" anchor="ctr"/>
                </a:tc>
                <a:tc>
                  <a:txBody>
                    <a:bodyPr/>
                    <a:lstStyle/>
                    <a:p>
                      <a:pPr algn="ctr">
                        <a:spcAft>
                          <a:spcPts val="0"/>
                        </a:spcAft>
                      </a:pPr>
                      <a:r>
                        <a:rPr lang="en-US" sz="1200" kern="100" dirty="0" smtClean="0">
                          <a:solidFill>
                            <a:schemeClr val="tx1"/>
                          </a:solidFill>
                          <a:effectLst/>
                          <a:latin typeface="黑体" pitchFamily="49" charset="-122"/>
                          <a:ea typeface="黑体" pitchFamily="49" charset="-122"/>
                          <a:cs typeface="宋体"/>
                        </a:rPr>
                        <a:t>145</a:t>
                      </a:r>
                      <a:endParaRPr lang="zh-CN" sz="1200" kern="100" dirty="0">
                        <a:solidFill>
                          <a:schemeClr val="tx1"/>
                        </a:solidFill>
                        <a:effectLst/>
                        <a:latin typeface="黑体" pitchFamily="49" charset="-122"/>
                        <a:ea typeface="黑体" pitchFamily="49" charset="-122"/>
                      </a:endParaRPr>
                    </a:p>
                  </a:txBody>
                  <a:tcPr marL="68580" marR="68580" marT="0" marB="0" anchor="ctr"/>
                </a:tc>
                <a:tc vMerge="1">
                  <a:txBody>
                    <a:bodyPr/>
                    <a:lstStyle/>
                    <a:p>
                      <a:pPr algn="ctr">
                        <a:spcAft>
                          <a:spcPts val="0"/>
                        </a:spcAft>
                      </a:pPr>
                      <a:endParaRPr lang="zh-CN" sz="1200" kern="100" dirty="0">
                        <a:solidFill>
                          <a:schemeClr val="tx1"/>
                        </a:solidFill>
                        <a:effectLst/>
                        <a:latin typeface="黑体" pitchFamily="49" charset="-122"/>
                        <a:ea typeface="黑体" pitchFamily="49" charset="-122"/>
                      </a:endParaRPr>
                    </a:p>
                  </a:txBody>
                  <a:tcPr marL="68580" marR="68580" marT="0" marB="0" anchor="ctr"/>
                </a:tc>
                <a:tc vMerge="1">
                  <a:txBody>
                    <a:bodyPr/>
                    <a:lstStyle/>
                    <a:p>
                      <a:pPr algn="ctr">
                        <a:spcAft>
                          <a:spcPts val="0"/>
                        </a:spcAft>
                      </a:pPr>
                      <a:endParaRPr lang="zh-CN" sz="1200" kern="100" dirty="0">
                        <a:solidFill>
                          <a:schemeClr val="tx1"/>
                        </a:solidFill>
                        <a:effectLst/>
                        <a:latin typeface="黑体" pitchFamily="49" charset="-122"/>
                        <a:ea typeface="黑体" pitchFamily="49" charset="-122"/>
                      </a:endParaRPr>
                    </a:p>
                  </a:txBody>
                  <a:tcPr marL="68580" marR="68580" marT="0" marB="0" anchor="ctr"/>
                </a:tc>
                <a:tc vMerge="1">
                  <a:txBody>
                    <a:bodyPr/>
                    <a:lstStyle/>
                    <a:p>
                      <a:pPr algn="ctr">
                        <a:spcAft>
                          <a:spcPts val="0"/>
                        </a:spcAft>
                      </a:pPr>
                      <a:endParaRPr lang="zh-CN" sz="1200" kern="100" dirty="0">
                        <a:solidFill>
                          <a:schemeClr val="tx1"/>
                        </a:solidFill>
                        <a:effectLst/>
                        <a:latin typeface="黑体" pitchFamily="49" charset="-122"/>
                        <a:ea typeface="黑体" pitchFamily="49" charset="-122"/>
                      </a:endParaRPr>
                    </a:p>
                  </a:txBody>
                  <a:tcPr marL="68580" marR="68580" marT="0" marB="0" anchor="ctr"/>
                </a:tc>
                <a:tc vMerge="1">
                  <a:txBody>
                    <a:bodyPr/>
                    <a:lstStyle/>
                    <a:p>
                      <a:pPr algn="ctr">
                        <a:spcAft>
                          <a:spcPts val="0"/>
                        </a:spcAft>
                      </a:pPr>
                      <a:endParaRPr lang="zh-CN" sz="1200" kern="100" dirty="0">
                        <a:solidFill>
                          <a:schemeClr val="tx1"/>
                        </a:solidFill>
                        <a:effectLst/>
                        <a:latin typeface="黑体" pitchFamily="49" charset="-122"/>
                        <a:ea typeface="黑体" pitchFamily="49" charset="-122"/>
                      </a:endParaRPr>
                    </a:p>
                  </a:txBody>
                  <a:tcPr marL="68580" marR="68580" marT="0" marB="0" anchor="ctr"/>
                </a:tc>
              </a:tr>
            </a:tbl>
          </a:graphicData>
        </a:graphic>
      </p:graphicFrame>
      <p:pic>
        <p:nvPicPr>
          <p:cNvPr id="59" name="Picture 15">
            <a:extLst>
              <a:ext uri="{FF2B5EF4-FFF2-40B4-BE49-F238E27FC236}">
                <a16:creationId xmlns:a16="http://schemas.microsoft.com/office/drawing/2014/main" xmlns="" id="{2E9F7420-666F-59C6-031E-133A5FE66CB8}"/>
              </a:ext>
            </a:extLst>
          </p:cNvPr>
          <p:cNvPicPr>
            <a:picLocks noChangeAspect="1" noChangeArrowheads="1"/>
          </p:cNvPicPr>
          <p:nvPr>
            <p:custDataLst>
              <p:tags r:id="rId3"/>
            </p:custDataLst>
          </p:nvPr>
        </p:nvPicPr>
        <p:blipFill>
          <a:blip r:embed="rId11" cstate="print"/>
          <a:srcRect l="8716" t="6508" r="8487"/>
          <a:stretch>
            <a:fillRect/>
          </a:stretch>
        </p:blipFill>
        <p:spPr bwMode="auto">
          <a:xfrm>
            <a:off x="1384146" y="4887744"/>
            <a:ext cx="773055" cy="543943"/>
          </a:xfrm>
          <a:prstGeom prst="rect">
            <a:avLst/>
          </a:prstGeom>
          <a:noFill/>
          <a:ln w="9525">
            <a:noFill/>
            <a:miter lim="800000"/>
            <a:headEnd/>
            <a:tailEnd/>
          </a:ln>
        </p:spPr>
      </p:pic>
      <p:pic>
        <p:nvPicPr>
          <p:cNvPr id="60" name="图片 36"/>
          <p:cNvPicPr>
            <a:picLocks noChangeAspect="1"/>
          </p:cNvPicPr>
          <p:nvPr>
            <p:custDataLst>
              <p:tags r:id="rId4"/>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1375840" y="5483765"/>
            <a:ext cx="766933" cy="611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2"/>
          <p:cNvSpPr txBox="1"/>
          <p:nvPr/>
        </p:nvSpPr>
        <p:spPr>
          <a:xfrm>
            <a:off x="221615" y="165100"/>
            <a:ext cx="9996442" cy="474980"/>
          </a:xfrm>
          <a:prstGeom prst="rect">
            <a:avLst/>
          </a:prstGeom>
          <a:gradFill flip="none" rotWithShape="1">
            <a:gsLst>
              <a:gs pos="0">
                <a:schemeClr val="accent1"/>
              </a:gs>
              <a:gs pos="100000">
                <a:schemeClr val="accent1">
                  <a:alpha val="0"/>
                </a:schemeClr>
              </a:gs>
            </a:gsLst>
            <a:lin ang="0" scaled="1"/>
            <a:tileRect/>
          </a:gradFill>
        </p:spPr>
        <p:txBody>
          <a:bodyPr wrap="none" lIns="170640" tIns="45720" rIns="156240" bIns="45720" rtlCol="0" anchor="ctr">
            <a:noAutofit/>
          </a:bodyPr>
          <a:lstStyle/>
          <a:p>
            <a:r>
              <a:rPr lang="en-US" altLang="zh-CN" sz="2400" dirty="0" smtClean="0">
                <a:solidFill>
                  <a:schemeClr val="bg1"/>
                </a:solidFill>
                <a:latin typeface="微软雅黑" panose="020B0503020204020204" pitchFamily="34" charset="-122"/>
                <a:ea typeface="微软雅黑" panose="020B0503020204020204" pitchFamily="34" charset="-122"/>
              </a:rPr>
              <a:t>Application for </a:t>
            </a:r>
            <a:r>
              <a:rPr lang="en-US" altLang="zh-CN" sz="2400" dirty="0" smtClean="0">
                <a:solidFill>
                  <a:schemeClr val="bg1"/>
                </a:solidFill>
              </a:rPr>
              <a:t>Elevator lighting </a:t>
            </a:r>
            <a:r>
              <a:rPr lang="en-US" altLang="zh-CN" sz="2400" dirty="0">
                <a:solidFill>
                  <a:schemeClr val="bg1"/>
                </a:solidFill>
              </a:rPr>
              <a:t>specifications</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9875226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C:/Users/wps/AppData/Local/Temp/picturecompress_20211230195903/output_21.pngoutput_21"/>
          <p:cNvPicPr>
            <a:picLocks noChangeAspect="1"/>
          </p:cNvPicPr>
          <p:nvPr/>
        </p:nvPicPr>
        <p:blipFill>
          <a:blip r:embed="rId3" cstate="print"/>
          <a:srcRect/>
          <a:stretch>
            <a:fillRect/>
          </a:stretch>
        </p:blipFill>
        <p:spPr>
          <a:xfrm>
            <a:off x="9137962" y="3614420"/>
            <a:ext cx="3368040" cy="3243580"/>
          </a:xfrm>
          <a:prstGeom prst="rect">
            <a:avLst/>
          </a:prstGeom>
        </p:spPr>
      </p:pic>
      <p:graphicFrame>
        <p:nvGraphicFramePr>
          <p:cNvPr id="4" name="表格 3"/>
          <p:cNvGraphicFramePr>
            <a:graphicFrameLocks noGrp="1"/>
          </p:cNvGraphicFramePr>
          <p:nvPr>
            <p:extLst>
              <p:ext uri="{D42A27DB-BD31-4B8C-83A1-F6EECF244321}">
                <p14:modId xmlns:p14="http://schemas.microsoft.com/office/powerpoint/2010/main" val="3663768128"/>
              </p:ext>
            </p:extLst>
          </p:nvPr>
        </p:nvGraphicFramePr>
        <p:xfrm>
          <a:off x="891657" y="1053374"/>
          <a:ext cx="9850136" cy="2998327"/>
        </p:xfrm>
        <a:graphic>
          <a:graphicData uri="http://schemas.openxmlformats.org/drawingml/2006/table">
            <a:tbl>
              <a:tblPr firstRow="1" firstCol="1" bandRow="1">
                <a:tableStyleId>{5C22544A-7EE6-4342-B048-85BDC9FD1C3A}</a:tableStyleId>
              </a:tblPr>
              <a:tblGrid>
                <a:gridCol w="1940189"/>
                <a:gridCol w="2696701"/>
                <a:gridCol w="1035450"/>
                <a:gridCol w="774241"/>
                <a:gridCol w="763160"/>
                <a:gridCol w="619097"/>
                <a:gridCol w="598410"/>
                <a:gridCol w="711444"/>
                <a:gridCol w="711444"/>
              </a:tblGrid>
              <a:tr h="420930">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400" b="1" kern="1200" dirty="0" smtClean="0">
                          <a:solidFill>
                            <a:schemeClr val="bg1"/>
                          </a:solidFill>
                          <a:latin typeface="黑体" pitchFamily="49" charset="-122"/>
                          <a:ea typeface="黑体" pitchFamily="49" charset="-122"/>
                          <a:cs typeface="+mn-cs"/>
                          <a:sym typeface="Wingdings 2"/>
                        </a:rPr>
                        <a:t>按键指示</a:t>
                      </a:r>
                      <a:r>
                        <a:rPr lang="en-US" altLang="zh-CN" sz="1400" b="1" kern="1200" dirty="0" smtClean="0">
                          <a:solidFill>
                            <a:schemeClr val="bg1"/>
                          </a:solidFill>
                          <a:latin typeface="黑体" pitchFamily="49" charset="-122"/>
                          <a:ea typeface="黑体" pitchFamily="49" charset="-122"/>
                          <a:cs typeface="+mn-cs"/>
                          <a:sym typeface="Wingdings 2"/>
                        </a:rPr>
                        <a:t>-chip</a:t>
                      </a:r>
                      <a:r>
                        <a:rPr lang="zh-CN" altLang="en-US" sz="1400" b="1" kern="1200" dirty="0" smtClean="0">
                          <a:solidFill>
                            <a:schemeClr val="bg1"/>
                          </a:solidFill>
                          <a:latin typeface="黑体" pitchFamily="49" charset="-122"/>
                          <a:ea typeface="黑体" pitchFamily="49" charset="-122"/>
                          <a:cs typeface="+mn-cs"/>
                          <a:sym typeface="Wingdings 2"/>
                        </a:rPr>
                        <a:t>系列</a:t>
                      </a:r>
                      <a:endParaRPr lang="en-US" altLang="zh-CN" sz="1400" b="1" kern="1200" dirty="0" smtClean="0">
                        <a:solidFill>
                          <a:schemeClr val="bg1"/>
                        </a:solidFill>
                        <a:latin typeface="黑体" pitchFamily="49" charset="-122"/>
                        <a:ea typeface="黑体" pitchFamily="49" charset="-122"/>
                        <a:cs typeface="+mn-cs"/>
                        <a:sym typeface="Wingdings 2"/>
                      </a:endParaRPr>
                    </a:p>
                  </a:txBody>
                  <a:tcPr marL="62995" marR="62995" marT="0" marB="0" anchor="ct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b="0" i="0" kern="1200" dirty="0" smtClean="0">
                          <a:solidFill>
                            <a:schemeClr val="bg1"/>
                          </a:solidFill>
                          <a:effectLst/>
                          <a:latin typeface="+mn-lt"/>
                          <a:ea typeface="+mn-ea"/>
                          <a:cs typeface="+mn-cs"/>
                        </a:rPr>
                        <a:t>Key indication -chip series</a:t>
                      </a:r>
                      <a:endParaRPr lang="en-US" altLang="zh-CN" sz="1400" kern="100" dirty="0" smtClean="0">
                        <a:solidFill>
                          <a:schemeClr val="bg1"/>
                        </a:solidFill>
                        <a:effectLst/>
                        <a:latin typeface="黑体" pitchFamily="49" charset="-122"/>
                        <a:ea typeface="黑体" pitchFamily="49" charset="-122"/>
                      </a:endParaRPr>
                    </a:p>
                    <a:p>
                      <a:pPr algn="ctr">
                        <a:spcAft>
                          <a:spcPts val="0"/>
                        </a:spcAft>
                      </a:pPr>
                      <a:r>
                        <a:rPr lang="zh-CN" sz="1400" kern="100" dirty="0" smtClean="0">
                          <a:solidFill>
                            <a:schemeClr val="bg1"/>
                          </a:solidFill>
                          <a:effectLst/>
                          <a:latin typeface="黑体" pitchFamily="49" charset="-122"/>
                          <a:ea typeface="黑体" pitchFamily="49" charset="-122"/>
                        </a:rPr>
                        <a:t>型号</a:t>
                      </a:r>
                      <a:endParaRPr lang="zh-CN" sz="1400" kern="100" dirty="0">
                        <a:solidFill>
                          <a:schemeClr val="bg1"/>
                        </a:solidFill>
                        <a:effectLst/>
                        <a:latin typeface="黑体" pitchFamily="49" charset="-122"/>
                        <a:ea typeface="黑体" pitchFamily="49" charset="-122"/>
                        <a:cs typeface="宋体"/>
                      </a:endParaRPr>
                    </a:p>
                  </a:txBody>
                  <a:tcPr marL="62995" marR="62995" marT="0" marB="0" anchor="ctr"/>
                </a:tc>
                <a:tc rowSpan="2">
                  <a:txBody>
                    <a:bodyPr/>
                    <a:lstStyle/>
                    <a:p>
                      <a:pPr algn="ctr">
                        <a:spcAft>
                          <a:spcPts val="0"/>
                        </a:spcAft>
                      </a:pPr>
                      <a:r>
                        <a:rPr lang="zh-CN" sz="1400" kern="100" dirty="0">
                          <a:solidFill>
                            <a:schemeClr val="bg1"/>
                          </a:solidFill>
                          <a:effectLst/>
                          <a:latin typeface="黑体" pitchFamily="49" charset="-122"/>
                          <a:ea typeface="黑体" pitchFamily="49" charset="-122"/>
                        </a:rPr>
                        <a:t>色温</a:t>
                      </a:r>
                      <a:r>
                        <a:rPr lang="en-US" sz="1400" kern="100" dirty="0">
                          <a:solidFill>
                            <a:schemeClr val="bg1"/>
                          </a:solidFill>
                          <a:effectLst/>
                          <a:latin typeface="黑体" pitchFamily="49" charset="-122"/>
                          <a:ea typeface="黑体" pitchFamily="49" charset="-122"/>
                        </a:rPr>
                        <a:t>(K</a:t>
                      </a:r>
                      <a:r>
                        <a:rPr lang="en-US" sz="1400" kern="100" dirty="0" smtClean="0">
                          <a:solidFill>
                            <a:schemeClr val="bg1"/>
                          </a:solidFill>
                          <a:effectLst/>
                          <a:latin typeface="黑体" pitchFamily="49" charset="-122"/>
                          <a:ea typeface="黑体" pitchFamily="49" charset="-122"/>
                        </a:rPr>
                        <a:t>)/</a:t>
                      </a:r>
                    </a:p>
                    <a:p>
                      <a:pPr algn="ctr">
                        <a:spcAft>
                          <a:spcPts val="0"/>
                        </a:spcAft>
                      </a:pPr>
                      <a:r>
                        <a:rPr lang="en-US" altLang="zh-CN" sz="1400" kern="100" dirty="0" smtClean="0">
                          <a:solidFill>
                            <a:schemeClr val="bg1"/>
                          </a:solidFill>
                          <a:effectLst/>
                          <a:latin typeface="黑体" pitchFamily="49" charset="-122"/>
                          <a:ea typeface="黑体" pitchFamily="49" charset="-122"/>
                        </a:rPr>
                        <a:t>CCT</a:t>
                      </a:r>
                      <a:r>
                        <a:rPr lang="zh-CN" altLang="en-US" sz="1400" kern="100" dirty="0" smtClean="0">
                          <a:solidFill>
                            <a:schemeClr val="bg1"/>
                          </a:solidFill>
                          <a:effectLst/>
                          <a:latin typeface="黑体" pitchFamily="49" charset="-122"/>
                          <a:ea typeface="黑体" pitchFamily="49" charset="-122"/>
                        </a:rPr>
                        <a:t>发光颜色</a:t>
                      </a:r>
                      <a:endParaRPr lang="zh-CN" sz="1400" kern="100" dirty="0">
                        <a:solidFill>
                          <a:schemeClr val="bg1"/>
                        </a:solidFill>
                        <a:effectLst/>
                        <a:latin typeface="黑体" pitchFamily="49" charset="-122"/>
                        <a:ea typeface="黑体" pitchFamily="49" charset="-122"/>
                        <a:cs typeface="宋体"/>
                      </a:endParaRPr>
                    </a:p>
                  </a:txBody>
                  <a:tcPr marL="62995" marR="62995" marT="0" marB="0" anchor="ctr"/>
                </a:tc>
                <a:tc gridSpan="2">
                  <a:txBody>
                    <a:bodyPr/>
                    <a:lstStyle/>
                    <a:p>
                      <a:pPr algn="ctr">
                        <a:spcAft>
                          <a:spcPts val="0"/>
                        </a:spcAft>
                      </a:pPr>
                      <a:r>
                        <a:rPr lang="zh-CN" sz="1400" kern="100" dirty="0">
                          <a:solidFill>
                            <a:schemeClr val="bg1"/>
                          </a:solidFill>
                          <a:effectLst/>
                          <a:latin typeface="黑体" pitchFamily="49" charset="-122"/>
                          <a:ea typeface="黑体" pitchFamily="49" charset="-122"/>
                        </a:rPr>
                        <a:t>Φ</a:t>
                      </a:r>
                      <a:r>
                        <a:rPr lang="el-GR" sz="1400" kern="100" dirty="0">
                          <a:solidFill>
                            <a:schemeClr val="bg1"/>
                          </a:solidFill>
                          <a:effectLst/>
                          <a:latin typeface="黑体" pitchFamily="49" charset="-122"/>
                          <a:ea typeface="黑体" pitchFamily="49" charset="-122"/>
                        </a:rPr>
                        <a:t>(</a:t>
                      </a:r>
                      <a:r>
                        <a:rPr lang="en-US" sz="1400" kern="100" dirty="0">
                          <a:solidFill>
                            <a:schemeClr val="bg1"/>
                          </a:solidFill>
                          <a:effectLst/>
                          <a:latin typeface="黑体" pitchFamily="49" charset="-122"/>
                          <a:ea typeface="黑体" pitchFamily="49" charset="-122"/>
                        </a:rPr>
                        <a:t>lm)</a:t>
                      </a:r>
                      <a:endParaRPr lang="zh-CN" sz="1400" kern="100" dirty="0">
                        <a:solidFill>
                          <a:schemeClr val="bg1"/>
                        </a:solidFill>
                        <a:effectLst/>
                        <a:latin typeface="黑体" pitchFamily="49" charset="-122"/>
                        <a:ea typeface="黑体" pitchFamily="49" charset="-122"/>
                        <a:cs typeface="宋体"/>
                      </a:endParaRPr>
                    </a:p>
                  </a:txBody>
                  <a:tcPr marL="62995" marR="62995" marT="0" marB="0" anchor="ctr"/>
                </a:tc>
                <a:tc hMerge="1">
                  <a:txBody>
                    <a:bodyPr/>
                    <a:lstStyle/>
                    <a:p>
                      <a:endParaRPr lang="zh-CN" altLang="en-US"/>
                    </a:p>
                  </a:txBody>
                  <a:tcPr/>
                </a:tc>
                <a:tc gridSpan="2">
                  <a:txBody>
                    <a:bodyPr/>
                    <a:lstStyle/>
                    <a:p>
                      <a:pPr algn="ctr">
                        <a:spcAft>
                          <a:spcPts val="0"/>
                        </a:spcAft>
                      </a:pPr>
                      <a:r>
                        <a:rPr lang="en-US" sz="1400" kern="100" dirty="0">
                          <a:solidFill>
                            <a:schemeClr val="bg1"/>
                          </a:solidFill>
                          <a:effectLst/>
                          <a:latin typeface="黑体" pitchFamily="49" charset="-122"/>
                          <a:ea typeface="黑体" pitchFamily="49" charset="-122"/>
                        </a:rPr>
                        <a:t>VF(V)</a:t>
                      </a:r>
                      <a:endParaRPr lang="zh-CN" sz="1400" kern="100" dirty="0">
                        <a:solidFill>
                          <a:schemeClr val="bg1"/>
                        </a:solidFill>
                        <a:effectLst/>
                        <a:latin typeface="黑体" pitchFamily="49" charset="-122"/>
                        <a:ea typeface="黑体" pitchFamily="49" charset="-122"/>
                        <a:cs typeface="宋体"/>
                      </a:endParaRPr>
                    </a:p>
                  </a:txBody>
                  <a:tcPr marL="62995" marR="62995" marT="0" marB="0" anchor="ctr"/>
                </a:tc>
                <a:tc hMerge="1">
                  <a:txBody>
                    <a:bodyPr/>
                    <a:lstStyle/>
                    <a:p>
                      <a:endParaRPr lang="zh-CN" altLang="en-US"/>
                    </a:p>
                  </a:txBody>
                  <a:tcPr/>
                </a:tc>
                <a:tc rowSpan="2">
                  <a:txBody>
                    <a:bodyPr/>
                    <a:lstStyle/>
                    <a:p>
                      <a:pPr algn="ctr">
                        <a:spcAft>
                          <a:spcPts val="0"/>
                        </a:spcAft>
                      </a:pPr>
                      <a:r>
                        <a:rPr lang="en-US" sz="1400" kern="100" dirty="0">
                          <a:solidFill>
                            <a:schemeClr val="bg1"/>
                          </a:solidFill>
                          <a:effectLst/>
                          <a:latin typeface="黑体" pitchFamily="49" charset="-122"/>
                          <a:ea typeface="黑体" pitchFamily="49" charset="-122"/>
                        </a:rPr>
                        <a:t>IF(mA)</a:t>
                      </a:r>
                      <a:endParaRPr lang="zh-CN" sz="1400" kern="100" dirty="0">
                        <a:solidFill>
                          <a:schemeClr val="bg1"/>
                        </a:solidFill>
                        <a:effectLst/>
                        <a:latin typeface="黑体" pitchFamily="49" charset="-122"/>
                        <a:ea typeface="黑体" pitchFamily="49" charset="-122"/>
                        <a:cs typeface="宋体"/>
                      </a:endParaRPr>
                    </a:p>
                  </a:txBody>
                  <a:tcPr marL="62995" marR="62995" marT="0" marB="0" anchor="ctr"/>
                </a:tc>
                <a:tc rowSpan="2">
                  <a:txBody>
                    <a:bodyPr/>
                    <a:lstStyle/>
                    <a:p>
                      <a:pPr algn="ctr">
                        <a:spcAft>
                          <a:spcPts val="0"/>
                        </a:spcAft>
                      </a:pPr>
                      <a:r>
                        <a:rPr lang="zh-CN" sz="1050" kern="100" dirty="0">
                          <a:effectLst/>
                          <a:latin typeface="Times New Roman"/>
                          <a:ea typeface="宋体"/>
                          <a:cs typeface="宋体"/>
                        </a:rPr>
                        <a:t>分光</a:t>
                      </a:r>
                      <a:r>
                        <a:rPr lang="zh-CN" sz="1050" kern="100" dirty="0" smtClean="0">
                          <a:effectLst/>
                          <a:latin typeface="Times New Roman"/>
                          <a:ea typeface="宋体"/>
                          <a:cs typeface="宋体"/>
                        </a:rPr>
                        <a:t>方式</a:t>
                      </a:r>
                      <a:endParaRPr lang="en-US" altLang="zh-CN" sz="1050" kern="100" dirty="0" smtClean="0">
                        <a:effectLst/>
                        <a:latin typeface="Times New Roman"/>
                        <a:ea typeface="宋体"/>
                        <a:cs typeface="宋体"/>
                      </a:endParaRPr>
                    </a:p>
                    <a:p>
                      <a:pPr algn="ctr">
                        <a:spcAft>
                          <a:spcPts val="0"/>
                        </a:spcAft>
                      </a:pPr>
                      <a:r>
                        <a:rPr lang="en-US" altLang="zh-CN" sz="1050" kern="100" dirty="0" smtClean="0">
                          <a:effectLst/>
                          <a:latin typeface="Times New Roman"/>
                          <a:ea typeface="宋体"/>
                        </a:rPr>
                        <a:t>Color</a:t>
                      </a:r>
                      <a:r>
                        <a:rPr lang="en-US" altLang="zh-CN" sz="1050" kern="100" baseline="0" dirty="0" smtClean="0">
                          <a:effectLst/>
                          <a:latin typeface="Times New Roman"/>
                          <a:ea typeface="宋体"/>
                        </a:rPr>
                        <a:t> </a:t>
                      </a:r>
                      <a:r>
                        <a:rPr lang="en-US" altLang="zh-CN" sz="1050" kern="100" dirty="0" smtClean="0">
                          <a:effectLst/>
                          <a:latin typeface="Times New Roman"/>
                          <a:ea typeface="宋体"/>
                        </a:rPr>
                        <a:t>Test</a:t>
                      </a:r>
                      <a:r>
                        <a:rPr lang="en-US" altLang="zh-CN" sz="1050" kern="100" baseline="0" dirty="0" smtClean="0">
                          <a:effectLst/>
                          <a:latin typeface="Times New Roman"/>
                          <a:ea typeface="宋体"/>
                        </a:rPr>
                        <a:t> </a:t>
                      </a:r>
                      <a:endParaRPr lang="zh-CN" sz="1050" kern="100" dirty="0">
                        <a:effectLst/>
                        <a:latin typeface="Times New Roman"/>
                        <a:ea typeface="宋体"/>
                      </a:endParaRPr>
                    </a:p>
                  </a:txBody>
                  <a:tcPr marL="68580" marR="68580" marT="0" marB="0" anchor="ctr"/>
                </a:tc>
              </a:tr>
              <a:tr h="405449">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a:spcAft>
                          <a:spcPts val="0"/>
                        </a:spcAft>
                      </a:pPr>
                      <a:r>
                        <a:rPr lang="en-US" sz="1400" kern="100" dirty="0">
                          <a:solidFill>
                            <a:schemeClr val="tx1"/>
                          </a:solidFill>
                          <a:effectLst/>
                          <a:latin typeface="黑体" pitchFamily="49" charset="-122"/>
                          <a:ea typeface="黑体" pitchFamily="49" charset="-122"/>
                        </a:rPr>
                        <a:t>Min</a:t>
                      </a:r>
                      <a:endParaRPr lang="zh-CN" sz="1400" kern="100" dirty="0">
                        <a:solidFill>
                          <a:schemeClr val="tx1"/>
                        </a:solidFill>
                        <a:effectLst/>
                        <a:latin typeface="黑体" pitchFamily="49" charset="-122"/>
                        <a:ea typeface="黑体" pitchFamily="49" charset="-122"/>
                        <a:cs typeface="宋体"/>
                      </a:endParaRPr>
                    </a:p>
                  </a:txBody>
                  <a:tcPr marL="62995" marR="62995" marT="0" marB="0" anchor="ctr"/>
                </a:tc>
                <a:tc>
                  <a:txBody>
                    <a:bodyPr/>
                    <a:lstStyle/>
                    <a:p>
                      <a:pPr algn="ctr">
                        <a:spcAft>
                          <a:spcPts val="0"/>
                        </a:spcAft>
                      </a:pPr>
                      <a:r>
                        <a:rPr lang="en-US" sz="1400" kern="100" dirty="0" err="1">
                          <a:solidFill>
                            <a:schemeClr val="tx1"/>
                          </a:solidFill>
                          <a:effectLst/>
                          <a:latin typeface="黑体" pitchFamily="49" charset="-122"/>
                          <a:ea typeface="黑体" pitchFamily="49" charset="-122"/>
                        </a:rPr>
                        <a:t>Typ</a:t>
                      </a:r>
                      <a:endParaRPr lang="zh-CN" sz="1400" kern="100" dirty="0">
                        <a:solidFill>
                          <a:schemeClr val="tx1"/>
                        </a:solidFill>
                        <a:effectLst/>
                        <a:latin typeface="黑体" pitchFamily="49" charset="-122"/>
                        <a:ea typeface="黑体" pitchFamily="49" charset="-122"/>
                        <a:cs typeface="宋体"/>
                      </a:endParaRPr>
                    </a:p>
                  </a:txBody>
                  <a:tcPr marL="62995" marR="62995" marT="0" marB="0" anchor="ctr"/>
                </a:tc>
                <a:tc>
                  <a:txBody>
                    <a:bodyPr/>
                    <a:lstStyle/>
                    <a:p>
                      <a:pPr algn="ctr">
                        <a:spcAft>
                          <a:spcPts val="0"/>
                        </a:spcAft>
                      </a:pPr>
                      <a:r>
                        <a:rPr lang="en-US" sz="1400" kern="100" dirty="0">
                          <a:solidFill>
                            <a:schemeClr val="tx1"/>
                          </a:solidFill>
                          <a:effectLst/>
                          <a:latin typeface="黑体" pitchFamily="49" charset="-122"/>
                          <a:ea typeface="黑体" pitchFamily="49" charset="-122"/>
                        </a:rPr>
                        <a:t>Min</a:t>
                      </a:r>
                      <a:endParaRPr lang="zh-CN" sz="1400" kern="100" dirty="0">
                        <a:solidFill>
                          <a:schemeClr val="tx1"/>
                        </a:solidFill>
                        <a:effectLst/>
                        <a:latin typeface="黑体" pitchFamily="49" charset="-122"/>
                        <a:ea typeface="黑体" pitchFamily="49" charset="-122"/>
                        <a:cs typeface="宋体"/>
                      </a:endParaRPr>
                    </a:p>
                  </a:txBody>
                  <a:tcPr marL="62995" marR="62995" marT="0" marB="0" anchor="ctr"/>
                </a:tc>
                <a:tc>
                  <a:txBody>
                    <a:bodyPr/>
                    <a:lstStyle/>
                    <a:p>
                      <a:pPr algn="ctr">
                        <a:spcAft>
                          <a:spcPts val="0"/>
                        </a:spcAft>
                      </a:pPr>
                      <a:r>
                        <a:rPr lang="en-US" sz="1400" kern="100" dirty="0">
                          <a:solidFill>
                            <a:schemeClr val="tx1"/>
                          </a:solidFill>
                          <a:effectLst/>
                          <a:latin typeface="黑体" pitchFamily="49" charset="-122"/>
                          <a:ea typeface="黑体" pitchFamily="49" charset="-122"/>
                        </a:rPr>
                        <a:t>Max</a:t>
                      </a:r>
                      <a:endParaRPr lang="zh-CN" sz="1400" kern="100" dirty="0">
                        <a:solidFill>
                          <a:schemeClr val="tx1"/>
                        </a:solidFill>
                        <a:effectLst/>
                        <a:latin typeface="黑体" pitchFamily="49" charset="-122"/>
                        <a:ea typeface="黑体" pitchFamily="49" charset="-122"/>
                        <a:cs typeface="宋体"/>
                      </a:endParaRPr>
                    </a:p>
                  </a:txBody>
                  <a:tcPr marL="62995" marR="62995" marT="0" marB="0" anchor="ctr"/>
                </a:tc>
                <a:tc vMerge="1">
                  <a:txBody>
                    <a:bodyPr/>
                    <a:lstStyle/>
                    <a:p>
                      <a:endParaRPr lang="zh-CN" altLang="en-US"/>
                    </a:p>
                  </a:txBody>
                  <a:tcPr/>
                </a:tc>
                <a:tc vMerge="1">
                  <a:txBody>
                    <a:bodyPr/>
                    <a:lstStyle/>
                    <a:p>
                      <a:endParaRPr lang="zh-CN" altLang="en-US"/>
                    </a:p>
                  </a:txBody>
                  <a:tcPr/>
                </a:tc>
              </a:tr>
              <a:tr h="405449">
                <a:tc rowSpan="2">
                  <a:txBody>
                    <a:bodyPr/>
                    <a:lstStyle/>
                    <a:p>
                      <a:pPr algn="ctr">
                        <a:spcAft>
                          <a:spcPts val="0"/>
                        </a:spcAft>
                      </a:pPr>
                      <a:endParaRPr lang="zh-CN" sz="1100" kern="100" dirty="0">
                        <a:solidFill>
                          <a:schemeClr val="tx1"/>
                        </a:solidFill>
                        <a:effectLst/>
                        <a:latin typeface="黑体" pitchFamily="49" charset="-122"/>
                        <a:ea typeface="黑体" pitchFamily="49" charset="-122"/>
                        <a:cs typeface="宋体"/>
                      </a:endParaRPr>
                    </a:p>
                  </a:txBody>
                  <a:tcPr marL="62995" marR="62995" marT="0" marB="0" anchor="ctr"/>
                </a:tc>
                <a:tc rowSpan="2">
                  <a:txBody>
                    <a:bodyPr/>
                    <a:lstStyle/>
                    <a:p>
                      <a:pPr algn="ctr">
                        <a:spcAft>
                          <a:spcPts val="0"/>
                        </a:spcAft>
                      </a:pPr>
                      <a:r>
                        <a:rPr lang="en-US" altLang="zh-CN" sz="1200" kern="1200" dirty="0" smtClean="0">
                          <a:solidFill>
                            <a:schemeClr val="dk1"/>
                          </a:solidFill>
                          <a:effectLst/>
                          <a:latin typeface="黑体" pitchFamily="49" charset="-122"/>
                          <a:ea typeface="黑体" pitchFamily="49" charset="-122"/>
                          <a:cs typeface="+mn-cs"/>
                        </a:rPr>
                        <a:t>PST-1608H233W</a:t>
                      </a:r>
                      <a:endParaRPr lang="zh-CN" sz="1200" kern="100" dirty="0">
                        <a:solidFill>
                          <a:schemeClr val="tx1"/>
                        </a:solidFill>
                        <a:effectLst/>
                        <a:latin typeface="黑体" pitchFamily="49" charset="-122"/>
                        <a:ea typeface="黑体" pitchFamily="49" charset="-122"/>
                        <a:cs typeface="宋体"/>
                      </a:endParaRPr>
                    </a:p>
                  </a:txBody>
                  <a:tcPr marL="62995" marR="62995" marT="0" marB="0" anchor="ctr"/>
                </a:tc>
                <a:tc>
                  <a:txBody>
                    <a:bodyPr/>
                    <a:lstStyle/>
                    <a:p>
                      <a:pPr algn="ctr">
                        <a:spcAft>
                          <a:spcPts val="0"/>
                        </a:spcAft>
                      </a:pPr>
                      <a:r>
                        <a:rPr lang="en-US" sz="1200" kern="100">
                          <a:effectLst/>
                          <a:latin typeface="黑体" pitchFamily="49" charset="-122"/>
                          <a:ea typeface="黑体" pitchFamily="49" charset="-122"/>
                        </a:rPr>
                        <a:t>9000-16000K</a:t>
                      </a:r>
                      <a:endParaRPr lang="zh-CN" sz="1200" kern="100">
                        <a:effectLst/>
                        <a:latin typeface="黑体" pitchFamily="49" charset="-122"/>
                        <a:ea typeface="黑体" pitchFamily="49" charset="-122"/>
                      </a:endParaRPr>
                    </a:p>
                  </a:txBody>
                  <a:tcPr marL="68580" marR="68580" marT="0" marB="0" anchor="ctr"/>
                </a:tc>
                <a:tc>
                  <a:txBody>
                    <a:bodyPr/>
                    <a:lstStyle/>
                    <a:p>
                      <a:pPr algn="ctr">
                        <a:spcAft>
                          <a:spcPts val="0"/>
                        </a:spcAft>
                      </a:pPr>
                      <a:r>
                        <a:rPr lang="en-US" sz="1200" kern="100">
                          <a:solidFill>
                            <a:srgbClr val="000000"/>
                          </a:solidFill>
                          <a:effectLst/>
                          <a:latin typeface="黑体" pitchFamily="49" charset="-122"/>
                          <a:ea typeface="黑体" pitchFamily="49" charset="-122"/>
                          <a:cs typeface="宋体"/>
                        </a:rPr>
                        <a:t>600</a:t>
                      </a:r>
                      <a:endParaRPr lang="zh-CN" sz="1200" kern="100">
                        <a:effectLst/>
                        <a:latin typeface="黑体" pitchFamily="49" charset="-122"/>
                        <a:ea typeface="黑体" pitchFamily="49" charset="-122"/>
                        <a:cs typeface="宋体"/>
                      </a:endParaRPr>
                    </a:p>
                  </a:txBody>
                  <a:tcPr marL="68580" marR="68580" marT="0" marB="0" anchor="ctr"/>
                </a:tc>
                <a:tc>
                  <a:txBody>
                    <a:bodyPr/>
                    <a:lstStyle/>
                    <a:p>
                      <a:pPr algn="ctr">
                        <a:spcAft>
                          <a:spcPts val="0"/>
                        </a:spcAft>
                      </a:pPr>
                      <a:r>
                        <a:rPr lang="en-US" sz="1200" kern="100">
                          <a:solidFill>
                            <a:srgbClr val="000000"/>
                          </a:solidFill>
                          <a:effectLst/>
                          <a:latin typeface="黑体" pitchFamily="49" charset="-122"/>
                          <a:ea typeface="黑体" pitchFamily="49" charset="-122"/>
                          <a:cs typeface="宋体"/>
                        </a:rPr>
                        <a:t>650</a:t>
                      </a:r>
                      <a:endParaRPr lang="zh-CN" sz="1200" kern="100">
                        <a:effectLst/>
                        <a:latin typeface="黑体" pitchFamily="49" charset="-122"/>
                        <a:ea typeface="黑体" pitchFamily="49" charset="-122"/>
                        <a:cs typeface="宋体"/>
                      </a:endParaRPr>
                    </a:p>
                  </a:txBody>
                  <a:tcPr marL="68580" marR="68580" marT="0" marB="0" anchor="ctr"/>
                </a:tc>
                <a:tc rowSpan="2">
                  <a:txBody>
                    <a:bodyPr/>
                    <a:lstStyle/>
                    <a:p>
                      <a:pPr algn="ctr">
                        <a:spcAft>
                          <a:spcPts val="0"/>
                        </a:spcAft>
                      </a:pPr>
                      <a:r>
                        <a:rPr lang="en-US" sz="1200" kern="100" dirty="0">
                          <a:solidFill>
                            <a:srgbClr val="000000"/>
                          </a:solidFill>
                          <a:effectLst/>
                          <a:latin typeface="黑体" pitchFamily="49" charset="-122"/>
                          <a:ea typeface="黑体" pitchFamily="49" charset="-122"/>
                          <a:cs typeface="宋体"/>
                        </a:rPr>
                        <a:t>2.7</a:t>
                      </a:r>
                      <a:endParaRPr lang="zh-CN" sz="1200" kern="100" dirty="0">
                        <a:effectLst/>
                        <a:latin typeface="黑体" pitchFamily="49" charset="-122"/>
                        <a:ea typeface="黑体" pitchFamily="49" charset="-122"/>
                      </a:endParaRPr>
                    </a:p>
                  </a:txBody>
                  <a:tcPr marL="68580" marR="68580" marT="0" marB="0" anchor="ctr"/>
                </a:tc>
                <a:tc rowSpan="2">
                  <a:txBody>
                    <a:bodyPr/>
                    <a:lstStyle/>
                    <a:p>
                      <a:pPr algn="ctr">
                        <a:spcAft>
                          <a:spcPts val="0"/>
                        </a:spcAft>
                      </a:pPr>
                      <a:r>
                        <a:rPr lang="en-US" sz="1200" kern="100" dirty="0">
                          <a:solidFill>
                            <a:srgbClr val="000000"/>
                          </a:solidFill>
                          <a:effectLst/>
                          <a:latin typeface="黑体" pitchFamily="49" charset="-122"/>
                          <a:ea typeface="黑体" pitchFamily="49" charset="-122"/>
                          <a:cs typeface="宋体"/>
                        </a:rPr>
                        <a:t>3.3</a:t>
                      </a:r>
                      <a:endParaRPr lang="zh-CN" sz="1200" kern="100" dirty="0">
                        <a:effectLst/>
                        <a:latin typeface="黑体" pitchFamily="49" charset="-122"/>
                        <a:ea typeface="黑体" pitchFamily="49" charset="-122"/>
                      </a:endParaRPr>
                    </a:p>
                  </a:txBody>
                  <a:tcPr marL="68580" marR="68580" marT="0" marB="0" anchor="ctr"/>
                </a:tc>
                <a:tc rowSpan="2">
                  <a:txBody>
                    <a:bodyPr/>
                    <a:lstStyle/>
                    <a:p>
                      <a:pPr algn="ctr">
                        <a:spcAft>
                          <a:spcPts val="0"/>
                        </a:spcAft>
                      </a:pPr>
                      <a:r>
                        <a:rPr lang="en-US" altLang="zh-CN" sz="1200" kern="100" dirty="0" smtClean="0">
                          <a:solidFill>
                            <a:schemeClr val="tx1"/>
                          </a:solidFill>
                          <a:effectLst/>
                          <a:latin typeface="黑体" pitchFamily="49" charset="-122"/>
                          <a:ea typeface="黑体" pitchFamily="49" charset="-122"/>
                          <a:cs typeface="宋体"/>
                        </a:rPr>
                        <a:t>10</a:t>
                      </a:r>
                      <a:endParaRPr lang="zh-CN" sz="1200" kern="100" dirty="0">
                        <a:solidFill>
                          <a:schemeClr val="tx1"/>
                        </a:solidFill>
                        <a:effectLst/>
                        <a:latin typeface="黑体" pitchFamily="49" charset="-122"/>
                        <a:ea typeface="黑体" pitchFamily="49" charset="-122"/>
                        <a:cs typeface="宋体"/>
                      </a:endParaRPr>
                    </a:p>
                  </a:txBody>
                  <a:tcPr marL="62995" marR="62995" marT="0" marB="0" anchor="ctr"/>
                </a:tc>
                <a:tc rowSpan="2">
                  <a:txBody>
                    <a:bodyPr/>
                    <a:lstStyle/>
                    <a:p>
                      <a:pPr algn="ctr">
                        <a:spcAft>
                          <a:spcPts val="0"/>
                        </a:spcAft>
                      </a:pPr>
                      <a:r>
                        <a:rPr lang="zh-CN" sz="1200" kern="100" dirty="0">
                          <a:solidFill>
                            <a:srgbClr val="000000"/>
                          </a:solidFill>
                          <a:effectLst/>
                          <a:latin typeface="黑体" pitchFamily="49" charset="-122"/>
                          <a:ea typeface="黑体" pitchFamily="49" charset="-122"/>
                        </a:rPr>
                        <a:t>套筒</a:t>
                      </a:r>
                      <a:endParaRPr lang="zh-CN" sz="1200" kern="100" dirty="0">
                        <a:effectLst/>
                        <a:latin typeface="黑体" pitchFamily="49" charset="-122"/>
                        <a:ea typeface="黑体" pitchFamily="49" charset="-122"/>
                      </a:endParaRPr>
                    </a:p>
                  </a:txBody>
                  <a:tcPr marL="68580" marR="68580" marT="0" marB="0" anchor="ctr"/>
                </a:tc>
              </a:tr>
              <a:tr h="338506">
                <a:tc vMerge="1">
                  <a:txBody>
                    <a:bodyPr/>
                    <a:lstStyle/>
                    <a:p>
                      <a:endParaRPr lang="zh-CN" altLang="en-US"/>
                    </a:p>
                  </a:txBody>
                  <a:tcPr/>
                </a:tc>
                <a:tc vMerge="1">
                  <a:txBody>
                    <a:bodyPr/>
                    <a:lstStyle/>
                    <a:p>
                      <a:endParaRPr lang="zh-CN" altLang="en-US"/>
                    </a:p>
                  </a:txBody>
                  <a:tcPr/>
                </a:tc>
                <a:tc>
                  <a:txBody>
                    <a:bodyPr/>
                    <a:lstStyle/>
                    <a:p>
                      <a:pPr algn="ctr">
                        <a:spcAft>
                          <a:spcPts val="0"/>
                        </a:spcAft>
                      </a:pPr>
                      <a:r>
                        <a:rPr lang="en-US" sz="1200" kern="100" dirty="0">
                          <a:effectLst/>
                          <a:latin typeface="黑体" pitchFamily="49" charset="-122"/>
                          <a:ea typeface="黑体" pitchFamily="49" charset="-122"/>
                        </a:rPr>
                        <a:t>6000-7000K</a:t>
                      </a:r>
                      <a:endParaRPr lang="zh-CN" sz="1200" kern="100" dirty="0">
                        <a:effectLst/>
                        <a:latin typeface="黑体" pitchFamily="49" charset="-122"/>
                        <a:ea typeface="黑体" pitchFamily="49" charset="-122"/>
                      </a:endParaRPr>
                    </a:p>
                  </a:txBody>
                  <a:tcPr marL="68580" marR="68580" marT="0" marB="0" anchor="ctr"/>
                </a:tc>
                <a:tc>
                  <a:txBody>
                    <a:bodyPr/>
                    <a:lstStyle/>
                    <a:p>
                      <a:pPr algn="ctr">
                        <a:lnSpc>
                          <a:spcPts val="1680"/>
                        </a:lnSpc>
                        <a:spcAft>
                          <a:spcPts val="0"/>
                        </a:spcAft>
                      </a:pPr>
                      <a:r>
                        <a:rPr lang="en-US" sz="1200" dirty="0">
                          <a:effectLst/>
                          <a:latin typeface="黑体" pitchFamily="49" charset="-122"/>
                          <a:ea typeface="黑体" pitchFamily="49" charset="-122"/>
                          <a:cs typeface="Arial"/>
                        </a:rPr>
                        <a:t>600</a:t>
                      </a:r>
                      <a:endParaRPr lang="zh-CN" sz="1200" dirty="0">
                        <a:effectLst/>
                        <a:latin typeface="黑体" pitchFamily="49" charset="-122"/>
                        <a:ea typeface="黑体" pitchFamily="49" charset="-122"/>
                        <a:cs typeface="宋体"/>
                      </a:endParaRPr>
                    </a:p>
                  </a:txBody>
                  <a:tcPr marL="68580" marR="68580" marT="0" marB="0" anchor="ctr"/>
                </a:tc>
                <a:tc>
                  <a:txBody>
                    <a:bodyPr/>
                    <a:lstStyle/>
                    <a:p>
                      <a:pPr algn="ctr">
                        <a:lnSpc>
                          <a:spcPts val="1680"/>
                        </a:lnSpc>
                        <a:spcAft>
                          <a:spcPts val="0"/>
                        </a:spcAft>
                      </a:pPr>
                      <a:r>
                        <a:rPr lang="en-US" sz="1200" dirty="0">
                          <a:effectLst/>
                          <a:latin typeface="黑体" pitchFamily="49" charset="-122"/>
                          <a:ea typeface="黑体" pitchFamily="49" charset="-122"/>
                          <a:cs typeface="Arial"/>
                        </a:rPr>
                        <a:t>700</a:t>
                      </a:r>
                      <a:endParaRPr lang="zh-CN" sz="1200" dirty="0">
                        <a:effectLst/>
                        <a:latin typeface="黑体" pitchFamily="49" charset="-122"/>
                        <a:ea typeface="黑体" pitchFamily="49" charset="-122"/>
                        <a:cs typeface="宋体"/>
                      </a:endParaRPr>
                    </a:p>
                  </a:txBody>
                  <a:tcPr marL="68580" marR="68580" marT="0" marB="0" anchor="ctr"/>
                </a:tc>
                <a:tc vMerge="1">
                  <a:txBody>
                    <a:bodyPr/>
                    <a:lstStyle/>
                    <a:p>
                      <a:pPr algn="ctr">
                        <a:spcAft>
                          <a:spcPts val="0"/>
                        </a:spcAft>
                      </a:pPr>
                      <a:endParaRPr lang="zh-CN" sz="1050" kern="100" dirty="0">
                        <a:effectLst/>
                        <a:latin typeface="Times New Roman"/>
                        <a:ea typeface="宋体"/>
                      </a:endParaRPr>
                    </a:p>
                  </a:txBody>
                  <a:tcPr marL="68580" marR="68580" marT="0" marB="0" anchor="ctr"/>
                </a:tc>
                <a:tc vMerge="1">
                  <a:txBody>
                    <a:bodyPr/>
                    <a:lstStyle/>
                    <a:p>
                      <a:pPr algn="ctr">
                        <a:spcAft>
                          <a:spcPts val="0"/>
                        </a:spcAft>
                      </a:pPr>
                      <a:endParaRPr lang="zh-CN" sz="1050" kern="100" dirty="0">
                        <a:effectLst/>
                        <a:latin typeface="Times New Roman"/>
                        <a:ea typeface="宋体"/>
                      </a:endParaRPr>
                    </a:p>
                  </a:txBody>
                  <a:tcPr marL="68580" marR="68580" marT="0" marB="0" anchor="ctr"/>
                </a:tc>
                <a:tc vMerge="1">
                  <a:txBody>
                    <a:bodyPr/>
                    <a:lstStyle/>
                    <a:p>
                      <a:endParaRPr lang="zh-CN" altLang="en-US"/>
                    </a:p>
                  </a:txBody>
                  <a:tcPr/>
                </a:tc>
                <a:tc vMerge="1">
                  <a:txBody>
                    <a:bodyPr/>
                    <a:lstStyle/>
                    <a:p>
                      <a:pPr algn="ctr">
                        <a:spcAft>
                          <a:spcPts val="0"/>
                        </a:spcAft>
                      </a:pPr>
                      <a:endParaRPr lang="zh-CN" sz="1050" kern="100" dirty="0">
                        <a:effectLst/>
                        <a:latin typeface="Times New Roman"/>
                        <a:ea typeface="宋体"/>
                      </a:endParaRPr>
                    </a:p>
                  </a:txBody>
                  <a:tcPr marL="68580" marR="68580" marT="0" marB="0"/>
                </a:tc>
              </a:tr>
              <a:tr h="405449">
                <a:tc rowSpan="2">
                  <a:txBody>
                    <a:bodyPr/>
                    <a:lstStyle/>
                    <a:p>
                      <a:pPr algn="ctr">
                        <a:spcAft>
                          <a:spcPts val="0"/>
                        </a:spcAft>
                      </a:pPr>
                      <a:endParaRPr lang="zh-CN" sz="1100" kern="100" dirty="0">
                        <a:solidFill>
                          <a:schemeClr val="tx1"/>
                        </a:solidFill>
                        <a:effectLst/>
                        <a:latin typeface="黑体" pitchFamily="49" charset="-122"/>
                        <a:ea typeface="黑体" pitchFamily="49" charset="-122"/>
                        <a:cs typeface="宋体"/>
                      </a:endParaRPr>
                    </a:p>
                  </a:txBody>
                  <a:tcPr marL="62995" marR="62995" marT="0" marB="0" anchor="ctr"/>
                </a:tc>
                <a:tc rowSpan="2">
                  <a:txBody>
                    <a:bodyPr/>
                    <a:lstStyle/>
                    <a:p>
                      <a:pPr algn="ctr">
                        <a:spcAft>
                          <a:spcPts val="0"/>
                        </a:spcAft>
                      </a:pPr>
                      <a:r>
                        <a:rPr lang="en-US" altLang="zh-CN" sz="1200" kern="1200" dirty="0" smtClean="0">
                          <a:solidFill>
                            <a:schemeClr val="dk1"/>
                          </a:solidFill>
                          <a:effectLst/>
                          <a:latin typeface="黑体" pitchFamily="49" charset="-122"/>
                          <a:ea typeface="黑体" pitchFamily="49" charset="-122"/>
                          <a:cs typeface="+mn-cs"/>
                        </a:rPr>
                        <a:t>PSC-2012H233W</a:t>
                      </a:r>
                      <a:endParaRPr lang="zh-CN" sz="1200" kern="100" dirty="0">
                        <a:solidFill>
                          <a:schemeClr val="tx1"/>
                        </a:solidFill>
                        <a:effectLst/>
                        <a:latin typeface="黑体" pitchFamily="49" charset="-122"/>
                        <a:ea typeface="黑体" pitchFamily="49" charset="-122"/>
                        <a:cs typeface="宋体"/>
                      </a:endParaRPr>
                    </a:p>
                  </a:txBody>
                  <a:tcPr marL="62995" marR="62995" marT="0" marB="0" anchor="ctr"/>
                </a:tc>
                <a:tc>
                  <a:txBody>
                    <a:bodyPr/>
                    <a:lstStyle/>
                    <a:p>
                      <a:pPr algn="ctr">
                        <a:spcAft>
                          <a:spcPts val="0"/>
                        </a:spcAft>
                      </a:pPr>
                      <a:r>
                        <a:rPr lang="en-US" sz="1200" kern="100">
                          <a:effectLst/>
                          <a:latin typeface="黑体" pitchFamily="49" charset="-122"/>
                          <a:ea typeface="黑体" pitchFamily="49" charset="-122"/>
                          <a:cs typeface="宋体"/>
                        </a:rPr>
                        <a:t>9000-16000K</a:t>
                      </a:r>
                      <a:endParaRPr lang="zh-CN" sz="1200" kern="100">
                        <a:effectLst/>
                        <a:latin typeface="黑体" pitchFamily="49" charset="-122"/>
                        <a:ea typeface="黑体" pitchFamily="49" charset="-122"/>
                        <a:cs typeface="宋体"/>
                      </a:endParaRPr>
                    </a:p>
                  </a:txBody>
                  <a:tcPr marL="68580" marR="68580" marT="0" marB="0" anchor="ctr"/>
                </a:tc>
                <a:tc>
                  <a:txBody>
                    <a:bodyPr/>
                    <a:lstStyle/>
                    <a:p>
                      <a:pPr algn="ctr">
                        <a:spcAft>
                          <a:spcPts val="0"/>
                        </a:spcAft>
                      </a:pPr>
                      <a:r>
                        <a:rPr lang="en-US" sz="1200" kern="100">
                          <a:solidFill>
                            <a:srgbClr val="000000"/>
                          </a:solidFill>
                          <a:effectLst/>
                          <a:latin typeface="黑体" pitchFamily="49" charset="-122"/>
                          <a:ea typeface="黑体" pitchFamily="49" charset="-122"/>
                          <a:cs typeface="宋体"/>
                        </a:rPr>
                        <a:t>1000</a:t>
                      </a:r>
                      <a:endParaRPr lang="zh-CN" sz="1200" kern="100">
                        <a:effectLst/>
                        <a:latin typeface="黑体" pitchFamily="49" charset="-122"/>
                        <a:ea typeface="黑体" pitchFamily="49" charset="-122"/>
                        <a:cs typeface="宋体"/>
                      </a:endParaRPr>
                    </a:p>
                  </a:txBody>
                  <a:tcPr marL="68580" marR="68580" marT="0" marB="0" anchor="ctr"/>
                </a:tc>
                <a:tc>
                  <a:txBody>
                    <a:bodyPr/>
                    <a:lstStyle/>
                    <a:p>
                      <a:pPr algn="ctr">
                        <a:spcAft>
                          <a:spcPts val="0"/>
                        </a:spcAft>
                      </a:pPr>
                      <a:r>
                        <a:rPr lang="en-US" sz="1200" kern="100" dirty="0">
                          <a:solidFill>
                            <a:srgbClr val="000000"/>
                          </a:solidFill>
                          <a:effectLst/>
                          <a:latin typeface="黑体" pitchFamily="49" charset="-122"/>
                          <a:ea typeface="黑体" pitchFamily="49" charset="-122"/>
                          <a:cs typeface="宋体"/>
                        </a:rPr>
                        <a:t>1400</a:t>
                      </a:r>
                      <a:endParaRPr lang="zh-CN" sz="1200" kern="100" dirty="0">
                        <a:effectLst/>
                        <a:latin typeface="黑体" pitchFamily="49" charset="-122"/>
                        <a:ea typeface="黑体" pitchFamily="49" charset="-122"/>
                        <a:cs typeface="宋体"/>
                      </a:endParaRPr>
                    </a:p>
                  </a:txBody>
                  <a:tcPr marL="68580" marR="68580" marT="0" marB="0" anchor="ctr"/>
                </a:tc>
                <a:tc rowSpan="2">
                  <a:txBody>
                    <a:bodyPr/>
                    <a:lstStyle/>
                    <a:p>
                      <a:pPr algn="ctr">
                        <a:spcAft>
                          <a:spcPts val="0"/>
                        </a:spcAft>
                      </a:pPr>
                      <a:r>
                        <a:rPr lang="en-US" sz="1200" kern="100" dirty="0">
                          <a:solidFill>
                            <a:srgbClr val="000000"/>
                          </a:solidFill>
                          <a:effectLst/>
                          <a:latin typeface="黑体" pitchFamily="49" charset="-122"/>
                          <a:ea typeface="黑体" pitchFamily="49" charset="-122"/>
                          <a:cs typeface="宋体"/>
                        </a:rPr>
                        <a:t>2.8</a:t>
                      </a:r>
                      <a:endParaRPr lang="zh-CN" sz="1200" kern="100" dirty="0">
                        <a:effectLst/>
                        <a:latin typeface="黑体" pitchFamily="49" charset="-122"/>
                        <a:ea typeface="黑体" pitchFamily="49" charset="-122"/>
                        <a:cs typeface="宋体"/>
                      </a:endParaRPr>
                    </a:p>
                  </a:txBody>
                  <a:tcPr marL="68580" marR="68580" marT="0" marB="0" anchor="ctr"/>
                </a:tc>
                <a:tc rowSpan="2">
                  <a:txBody>
                    <a:bodyPr/>
                    <a:lstStyle/>
                    <a:p>
                      <a:pPr algn="ctr">
                        <a:spcAft>
                          <a:spcPts val="0"/>
                        </a:spcAft>
                      </a:pPr>
                      <a:r>
                        <a:rPr lang="en-US" sz="1200" kern="100" dirty="0">
                          <a:solidFill>
                            <a:srgbClr val="000000"/>
                          </a:solidFill>
                          <a:effectLst/>
                          <a:latin typeface="黑体" pitchFamily="49" charset="-122"/>
                          <a:ea typeface="黑体" pitchFamily="49" charset="-122"/>
                          <a:cs typeface="宋体"/>
                        </a:rPr>
                        <a:t>3.4</a:t>
                      </a:r>
                      <a:endParaRPr lang="zh-CN" sz="1200" kern="100" dirty="0">
                        <a:effectLst/>
                        <a:latin typeface="黑体" pitchFamily="49" charset="-122"/>
                        <a:ea typeface="黑体" pitchFamily="49" charset="-122"/>
                        <a:cs typeface="宋体"/>
                      </a:endParaRPr>
                    </a:p>
                  </a:txBody>
                  <a:tcPr marL="68580" marR="68580" marT="0" marB="0" anchor="ctr"/>
                </a:tc>
                <a:tc rowSpan="2">
                  <a:txBody>
                    <a:bodyPr/>
                    <a:lstStyle/>
                    <a:p>
                      <a:pPr algn="ctr">
                        <a:spcAft>
                          <a:spcPts val="0"/>
                        </a:spcAft>
                      </a:pPr>
                      <a:r>
                        <a:rPr lang="en-US" altLang="zh-CN" sz="1200" kern="100" dirty="0" smtClean="0">
                          <a:solidFill>
                            <a:schemeClr val="tx1"/>
                          </a:solidFill>
                          <a:effectLst/>
                          <a:latin typeface="黑体" pitchFamily="49" charset="-122"/>
                          <a:ea typeface="黑体" pitchFamily="49" charset="-122"/>
                          <a:cs typeface="宋体"/>
                        </a:rPr>
                        <a:t>20</a:t>
                      </a:r>
                      <a:endParaRPr lang="zh-CN" sz="1200" kern="100" dirty="0">
                        <a:solidFill>
                          <a:schemeClr val="tx1"/>
                        </a:solidFill>
                        <a:effectLst/>
                        <a:latin typeface="黑体" pitchFamily="49" charset="-122"/>
                        <a:ea typeface="黑体" pitchFamily="49" charset="-122"/>
                        <a:cs typeface="宋体"/>
                      </a:endParaRPr>
                    </a:p>
                  </a:txBody>
                  <a:tcPr marL="62995" marR="62995" marT="0" marB="0" anchor="ctr"/>
                </a:tc>
                <a:tc rowSpan="2">
                  <a:txBody>
                    <a:bodyPr/>
                    <a:lstStyle/>
                    <a:p>
                      <a:pPr algn="ctr">
                        <a:spcAft>
                          <a:spcPts val="0"/>
                        </a:spcAft>
                      </a:pPr>
                      <a:r>
                        <a:rPr lang="zh-CN" sz="1200" kern="100" dirty="0">
                          <a:solidFill>
                            <a:srgbClr val="000000"/>
                          </a:solidFill>
                          <a:effectLst/>
                          <a:latin typeface="黑体" pitchFamily="49" charset="-122"/>
                          <a:ea typeface="黑体" pitchFamily="49" charset="-122"/>
                        </a:rPr>
                        <a:t>套筒</a:t>
                      </a:r>
                      <a:endParaRPr lang="zh-CN" sz="1200" kern="100" dirty="0">
                        <a:effectLst/>
                        <a:latin typeface="黑体" pitchFamily="49" charset="-122"/>
                        <a:ea typeface="黑体" pitchFamily="49" charset="-122"/>
                      </a:endParaRPr>
                    </a:p>
                    <a:p>
                      <a:pPr algn="ctr">
                        <a:spcAft>
                          <a:spcPts val="0"/>
                        </a:spcAft>
                      </a:pPr>
                      <a:endParaRPr lang="zh-CN" sz="1200" kern="100" dirty="0">
                        <a:effectLst/>
                        <a:latin typeface="黑体" pitchFamily="49" charset="-122"/>
                        <a:ea typeface="黑体" pitchFamily="49" charset="-122"/>
                      </a:endParaRPr>
                    </a:p>
                  </a:txBody>
                  <a:tcPr marL="68580" marR="68580" marT="0" marB="0" anchor="ctr"/>
                </a:tc>
              </a:tr>
              <a:tr h="361307">
                <a:tc vMerge="1">
                  <a:txBody>
                    <a:bodyPr/>
                    <a:lstStyle/>
                    <a:p>
                      <a:endParaRPr lang="zh-CN" altLang="en-US"/>
                    </a:p>
                  </a:txBody>
                  <a:tcPr/>
                </a:tc>
                <a:tc vMerge="1">
                  <a:txBody>
                    <a:bodyPr/>
                    <a:lstStyle/>
                    <a:p>
                      <a:endParaRPr lang="zh-CN" altLang="en-US"/>
                    </a:p>
                  </a:txBody>
                  <a:tcPr/>
                </a:tc>
                <a:tc>
                  <a:txBody>
                    <a:bodyPr/>
                    <a:lstStyle/>
                    <a:p>
                      <a:pPr algn="ctr">
                        <a:spcAft>
                          <a:spcPts val="0"/>
                        </a:spcAft>
                      </a:pPr>
                      <a:r>
                        <a:rPr lang="en-US" sz="1200" kern="100" dirty="0">
                          <a:effectLst/>
                          <a:latin typeface="黑体" pitchFamily="49" charset="-122"/>
                          <a:ea typeface="黑体" pitchFamily="49" charset="-122"/>
                          <a:cs typeface="宋体"/>
                        </a:rPr>
                        <a:t>6000-7000K</a:t>
                      </a:r>
                      <a:endParaRPr lang="zh-CN" sz="1200" kern="100" dirty="0">
                        <a:effectLst/>
                        <a:latin typeface="黑体" pitchFamily="49" charset="-122"/>
                        <a:ea typeface="黑体" pitchFamily="49" charset="-122"/>
                        <a:cs typeface="宋体"/>
                      </a:endParaRPr>
                    </a:p>
                  </a:txBody>
                  <a:tcPr marL="68580" marR="68580" marT="0" marB="0" anchor="ctr"/>
                </a:tc>
                <a:tc>
                  <a:txBody>
                    <a:bodyPr/>
                    <a:lstStyle/>
                    <a:p>
                      <a:pPr algn="ctr">
                        <a:lnSpc>
                          <a:spcPts val="1395"/>
                        </a:lnSpc>
                        <a:spcAft>
                          <a:spcPts val="0"/>
                        </a:spcAft>
                      </a:pPr>
                      <a:r>
                        <a:rPr lang="en-US" sz="1200">
                          <a:effectLst/>
                          <a:latin typeface="黑体" pitchFamily="49" charset="-122"/>
                          <a:ea typeface="黑体" pitchFamily="49" charset="-122"/>
                          <a:cs typeface="Arial"/>
                        </a:rPr>
                        <a:t>1000</a:t>
                      </a:r>
                      <a:endParaRPr lang="zh-CN" sz="1200">
                        <a:effectLst/>
                        <a:latin typeface="黑体" pitchFamily="49" charset="-122"/>
                        <a:ea typeface="黑体" pitchFamily="49" charset="-122"/>
                        <a:cs typeface="宋体"/>
                      </a:endParaRPr>
                    </a:p>
                  </a:txBody>
                  <a:tcPr marL="68580" marR="68580" marT="0" marB="0" anchor="ctr"/>
                </a:tc>
                <a:tc>
                  <a:txBody>
                    <a:bodyPr/>
                    <a:lstStyle/>
                    <a:p>
                      <a:pPr algn="ctr">
                        <a:lnSpc>
                          <a:spcPts val="1395"/>
                        </a:lnSpc>
                        <a:spcAft>
                          <a:spcPts val="0"/>
                        </a:spcAft>
                      </a:pPr>
                      <a:r>
                        <a:rPr lang="en-US" sz="1200" dirty="0">
                          <a:solidFill>
                            <a:srgbClr val="000000"/>
                          </a:solidFill>
                          <a:effectLst/>
                          <a:latin typeface="黑体" pitchFamily="49" charset="-122"/>
                          <a:ea typeface="黑体" pitchFamily="49" charset="-122"/>
                          <a:cs typeface="宋体"/>
                        </a:rPr>
                        <a:t>1500</a:t>
                      </a:r>
                      <a:endParaRPr lang="zh-CN" sz="1200" dirty="0">
                        <a:effectLst/>
                        <a:latin typeface="黑体" pitchFamily="49" charset="-122"/>
                        <a:ea typeface="黑体" pitchFamily="49" charset="-122"/>
                        <a:cs typeface="宋体"/>
                      </a:endParaRPr>
                    </a:p>
                  </a:txBody>
                  <a:tcPr marL="68580" marR="68580" marT="0" marB="0" anchor="ctr"/>
                </a:tc>
                <a:tc vMerge="1">
                  <a:txBody>
                    <a:bodyPr/>
                    <a:lstStyle/>
                    <a:p>
                      <a:pPr algn="ctr">
                        <a:spcAft>
                          <a:spcPts val="0"/>
                        </a:spcAft>
                      </a:pPr>
                      <a:endParaRPr lang="zh-CN" sz="1050" kern="100" dirty="0">
                        <a:effectLst/>
                        <a:latin typeface="Times New Roman"/>
                        <a:ea typeface="宋体"/>
                        <a:cs typeface="宋体"/>
                      </a:endParaRPr>
                    </a:p>
                  </a:txBody>
                  <a:tcPr marL="68580" marR="68580" marT="0" marB="0" anchor="ctr"/>
                </a:tc>
                <a:tc vMerge="1">
                  <a:txBody>
                    <a:bodyPr/>
                    <a:lstStyle/>
                    <a:p>
                      <a:pPr algn="ctr">
                        <a:spcAft>
                          <a:spcPts val="0"/>
                        </a:spcAft>
                      </a:pPr>
                      <a:endParaRPr lang="zh-CN" sz="1050" kern="100" dirty="0">
                        <a:effectLst/>
                        <a:latin typeface="Times New Roman"/>
                        <a:ea typeface="宋体"/>
                        <a:cs typeface="宋体"/>
                      </a:endParaRPr>
                    </a:p>
                  </a:txBody>
                  <a:tcPr marL="68580" marR="68580" marT="0" marB="0" anchor="ctr"/>
                </a:tc>
                <a:tc vMerge="1">
                  <a:txBody>
                    <a:bodyPr/>
                    <a:lstStyle/>
                    <a:p>
                      <a:endParaRPr lang="zh-CN" altLang="en-US"/>
                    </a:p>
                  </a:txBody>
                  <a:tcPr/>
                </a:tc>
                <a:tc vMerge="1">
                  <a:txBody>
                    <a:bodyPr/>
                    <a:lstStyle/>
                    <a:p>
                      <a:pPr algn="ctr">
                        <a:spcAft>
                          <a:spcPts val="0"/>
                        </a:spcAft>
                      </a:pPr>
                      <a:endParaRPr lang="zh-CN" sz="1050" kern="100" dirty="0">
                        <a:effectLst/>
                        <a:latin typeface="Times New Roman"/>
                        <a:ea typeface="宋体"/>
                      </a:endParaRPr>
                    </a:p>
                  </a:txBody>
                  <a:tcPr marL="68580" marR="68580" marT="0" marB="0"/>
                </a:tc>
              </a:tr>
              <a:tr h="661237">
                <a:tc>
                  <a:txBody>
                    <a:bodyPr/>
                    <a:lstStyle/>
                    <a:p>
                      <a:pPr algn="ctr">
                        <a:spcAft>
                          <a:spcPts val="0"/>
                        </a:spcAft>
                      </a:pPr>
                      <a:endParaRPr lang="zh-CN" sz="1100" kern="100" dirty="0">
                        <a:solidFill>
                          <a:schemeClr val="tx1"/>
                        </a:solidFill>
                        <a:effectLst/>
                        <a:latin typeface="黑体" pitchFamily="49" charset="-122"/>
                        <a:ea typeface="黑体" pitchFamily="49" charset="-122"/>
                        <a:cs typeface="宋体"/>
                      </a:endParaRPr>
                    </a:p>
                  </a:txBody>
                  <a:tcPr marL="62995" marR="62995" marT="0" marB="0" anchor="ctr"/>
                </a:tc>
                <a:tc>
                  <a:txBody>
                    <a:bodyPr/>
                    <a:lstStyle/>
                    <a:p>
                      <a:pPr algn="ctr">
                        <a:spcAft>
                          <a:spcPts val="0"/>
                        </a:spcAft>
                      </a:pPr>
                      <a:r>
                        <a:rPr lang="en-US" altLang="zh-CN" sz="1200" kern="1200" dirty="0" smtClean="0">
                          <a:solidFill>
                            <a:schemeClr val="dk1"/>
                          </a:solidFill>
                          <a:effectLst/>
                          <a:latin typeface="黑体" pitchFamily="49" charset="-122"/>
                          <a:ea typeface="黑体" pitchFamily="49" charset="-122"/>
                          <a:cs typeface="+mn-cs"/>
                        </a:rPr>
                        <a:t>PSC-2012S9AC</a:t>
                      </a:r>
                      <a:endParaRPr lang="zh-CN" sz="1200" kern="100" dirty="0">
                        <a:solidFill>
                          <a:schemeClr val="tx1"/>
                        </a:solidFill>
                        <a:effectLst/>
                        <a:latin typeface="黑体" pitchFamily="49" charset="-122"/>
                        <a:ea typeface="黑体" pitchFamily="49" charset="-122"/>
                        <a:cs typeface="宋体"/>
                      </a:endParaRPr>
                    </a:p>
                  </a:txBody>
                  <a:tcPr marL="62995" marR="62995" marT="0" marB="0" anchor="ctr"/>
                </a:tc>
                <a:tc>
                  <a:txBody>
                    <a:bodyPr/>
                    <a:lstStyle/>
                    <a:p>
                      <a:pPr algn="ctr">
                        <a:spcAft>
                          <a:spcPts val="0"/>
                        </a:spcAft>
                      </a:pPr>
                      <a:r>
                        <a:rPr lang="en-US" sz="1200" kern="100">
                          <a:effectLst/>
                          <a:latin typeface="黑体" pitchFamily="49" charset="-122"/>
                          <a:ea typeface="黑体" pitchFamily="49" charset="-122"/>
                          <a:cs typeface="宋体"/>
                        </a:rPr>
                        <a:t>Red</a:t>
                      </a:r>
                      <a:endParaRPr lang="zh-CN" sz="1200" kern="100">
                        <a:effectLst/>
                        <a:latin typeface="黑体" pitchFamily="49" charset="-122"/>
                        <a:ea typeface="黑体" pitchFamily="49" charset="-122"/>
                        <a:cs typeface="宋体"/>
                      </a:endParaRPr>
                    </a:p>
                  </a:txBody>
                  <a:tcPr marL="68580" marR="68580" marT="0" marB="0" anchor="ctr"/>
                </a:tc>
                <a:tc>
                  <a:txBody>
                    <a:bodyPr/>
                    <a:lstStyle/>
                    <a:p>
                      <a:pPr algn="ctr">
                        <a:lnSpc>
                          <a:spcPts val="1395"/>
                        </a:lnSpc>
                        <a:spcAft>
                          <a:spcPts val="0"/>
                        </a:spcAft>
                      </a:pPr>
                      <a:r>
                        <a:rPr lang="en-US" sz="1200" dirty="0">
                          <a:effectLst/>
                          <a:latin typeface="黑体" pitchFamily="49" charset="-122"/>
                          <a:ea typeface="黑体" pitchFamily="49" charset="-122"/>
                          <a:cs typeface="Arial"/>
                        </a:rPr>
                        <a:t>90</a:t>
                      </a:r>
                      <a:endParaRPr lang="zh-CN" sz="1200" dirty="0">
                        <a:effectLst/>
                        <a:latin typeface="黑体" pitchFamily="49" charset="-122"/>
                        <a:ea typeface="黑体" pitchFamily="49" charset="-122"/>
                        <a:cs typeface="宋体"/>
                      </a:endParaRPr>
                    </a:p>
                  </a:txBody>
                  <a:tcPr marL="68580" marR="68580" marT="0" marB="0" anchor="ctr"/>
                </a:tc>
                <a:tc>
                  <a:txBody>
                    <a:bodyPr/>
                    <a:lstStyle/>
                    <a:p>
                      <a:pPr algn="ctr">
                        <a:lnSpc>
                          <a:spcPts val="1395"/>
                        </a:lnSpc>
                        <a:spcAft>
                          <a:spcPts val="0"/>
                        </a:spcAft>
                      </a:pPr>
                      <a:r>
                        <a:rPr lang="en-US" sz="1200" dirty="0">
                          <a:solidFill>
                            <a:srgbClr val="000000"/>
                          </a:solidFill>
                          <a:effectLst/>
                          <a:latin typeface="黑体" pitchFamily="49" charset="-122"/>
                          <a:ea typeface="黑体" pitchFamily="49" charset="-122"/>
                          <a:cs typeface="宋体"/>
                        </a:rPr>
                        <a:t>150</a:t>
                      </a:r>
                      <a:endParaRPr lang="zh-CN" sz="1200" dirty="0">
                        <a:effectLst/>
                        <a:latin typeface="黑体" pitchFamily="49" charset="-122"/>
                        <a:ea typeface="黑体" pitchFamily="49" charset="-122"/>
                        <a:cs typeface="宋体"/>
                      </a:endParaRPr>
                    </a:p>
                  </a:txBody>
                  <a:tcPr marL="68580" marR="68580" marT="0" marB="0" anchor="ctr"/>
                </a:tc>
                <a:tc>
                  <a:txBody>
                    <a:bodyPr/>
                    <a:lstStyle/>
                    <a:p>
                      <a:pPr algn="ctr">
                        <a:spcAft>
                          <a:spcPts val="0"/>
                        </a:spcAft>
                      </a:pPr>
                      <a:r>
                        <a:rPr lang="en-US" sz="1200" kern="100" dirty="0">
                          <a:effectLst/>
                          <a:latin typeface="黑体" pitchFamily="49" charset="-122"/>
                          <a:ea typeface="黑体" pitchFamily="49" charset="-122"/>
                          <a:cs typeface="宋体"/>
                        </a:rPr>
                        <a:t>2.6</a:t>
                      </a:r>
                      <a:endParaRPr lang="zh-CN" sz="1200" kern="100" dirty="0">
                        <a:effectLst/>
                        <a:latin typeface="黑体" pitchFamily="49" charset="-122"/>
                        <a:ea typeface="黑体" pitchFamily="49" charset="-122"/>
                        <a:cs typeface="宋体"/>
                      </a:endParaRPr>
                    </a:p>
                  </a:txBody>
                  <a:tcPr marL="68580" marR="68580" marT="0" marB="0" anchor="ctr"/>
                </a:tc>
                <a:tc>
                  <a:txBody>
                    <a:bodyPr/>
                    <a:lstStyle/>
                    <a:p>
                      <a:pPr algn="ctr">
                        <a:spcAft>
                          <a:spcPts val="0"/>
                        </a:spcAft>
                      </a:pPr>
                      <a:r>
                        <a:rPr lang="en-US" sz="1200" kern="100">
                          <a:effectLst/>
                          <a:latin typeface="黑体" pitchFamily="49" charset="-122"/>
                          <a:ea typeface="黑体" pitchFamily="49" charset="-122"/>
                          <a:cs typeface="宋体"/>
                        </a:rPr>
                        <a:t>3.4</a:t>
                      </a:r>
                      <a:endParaRPr lang="zh-CN" sz="1200" kern="100">
                        <a:effectLst/>
                        <a:latin typeface="黑体" pitchFamily="49" charset="-122"/>
                        <a:ea typeface="黑体" pitchFamily="49" charset="-122"/>
                        <a:cs typeface="宋体"/>
                      </a:endParaRPr>
                    </a:p>
                  </a:txBody>
                  <a:tcPr marL="68580" marR="68580" marT="0" marB="0" anchor="ctr"/>
                </a:tc>
                <a:tc>
                  <a:txBody>
                    <a:bodyPr/>
                    <a:lstStyle/>
                    <a:p>
                      <a:pPr algn="ctr">
                        <a:spcAft>
                          <a:spcPts val="0"/>
                        </a:spcAft>
                      </a:pPr>
                      <a:r>
                        <a:rPr lang="en-US" sz="1200" kern="100" dirty="0">
                          <a:effectLst/>
                          <a:latin typeface="黑体" pitchFamily="49" charset="-122"/>
                          <a:ea typeface="黑体" pitchFamily="49" charset="-122"/>
                          <a:cs typeface="宋体"/>
                        </a:rPr>
                        <a:t>20</a:t>
                      </a:r>
                      <a:endParaRPr lang="zh-CN" sz="1200" kern="100" dirty="0">
                        <a:effectLst/>
                        <a:latin typeface="黑体" pitchFamily="49" charset="-122"/>
                        <a:ea typeface="黑体" pitchFamily="49" charset="-122"/>
                        <a:cs typeface="宋体"/>
                      </a:endParaRPr>
                    </a:p>
                  </a:txBody>
                  <a:tcPr marL="68580" marR="68580" marT="0" marB="0" anchor="ctr"/>
                </a:tc>
                <a:tc>
                  <a:txBody>
                    <a:bodyPr/>
                    <a:lstStyle/>
                    <a:p>
                      <a:pPr algn="ctr">
                        <a:spcAft>
                          <a:spcPts val="0"/>
                        </a:spcAft>
                      </a:pPr>
                      <a:r>
                        <a:rPr lang="zh-CN" sz="1200" kern="100" dirty="0">
                          <a:effectLst/>
                          <a:latin typeface="黑体" pitchFamily="49" charset="-122"/>
                          <a:ea typeface="黑体" pitchFamily="49" charset="-122"/>
                          <a:cs typeface="宋体"/>
                        </a:rPr>
                        <a:t>积分球</a:t>
                      </a:r>
                    </a:p>
                  </a:txBody>
                  <a:tcPr marL="68580" marR="68580" marT="0" marB="0" anchor="ctr"/>
                </a:tc>
              </a:tr>
            </a:tbl>
          </a:graphicData>
        </a:graphic>
      </p:graphicFrame>
      <p:graphicFrame>
        <p:nvGraphicFramePr>
          <p:cNvPr id="58" name="表格 57"/>
          <p:cNvGraphicFramePr>
            <a:graphicFrameLocks noGrp="1"/>
          </p:cNvGraphicFramePr>
          <p:nvPr>
            <p:extLst>
              <p:ext uri="{D42A27DB-BD31-4B8C-83A1-F6EECF244321}">
                <p14:modId xmlns:p14="http://schemas.microsoft.com/office/powerpoint/2010/main" val="3392913083"/>
              </p:ext>
            </p:extLst>
          </p:nvPr>
        </p:nvGraphicFramePr>
        <p:xfrm>
          <a:off x="904774" y="4196080"/>
          <a:ext cx="9798517" cy="2184935"/>
        </p:xfrm>
        <a:graphic>
          <a:graphicData uri="http://schemas.openxmlformats.org/drawingml/2006/table">
            <a:tbl>
              <a:tblPr firstRow="1" firstCol="1" bandRow="1">
                <a:tableStyleId>{5C22544A-7EE6-4342-B048-85BDC9FD1C3A}</a:tableStyleId>
              </a:tblPr>
              <a:tblGrid>
                <a:gridCol w="1817274"/>
                <a:gridCol w="2340840"/>
                <a:gridCol w="1097280"/>
                <a:gridCol w="1187086"/>
                <a:gridCol w="749601"/>
                <a:gridCol w="738871"/>
                <a:gridCol w="599395"/>
                <a:gridCol w="579367"/>
                <a:gridCol w="688803"/>
              </a:tblGrid>
              <a:tr h="336871">
                <a:tc rowSpan="2">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zh-CN" altLang="en-US" sz="1400" b="1" dirty="0" smtClean="0">
                          <a:latin typeface="黑体" pitchFamily="49" charset="-122"/>
                          <a:ea typeface="黑体" pitchFamily="49" charset="-122"/>
                          <a:sym typeface="Wingdings 2"/>
                        </a:rPr>
                        <a:t>空气净</a:t>
                      </a:r>
                      <a:r>
                        <a:rPr lang="zh-CN" altLang="en-US" sz="1400" b="1" dirty="0" smtClean="0">
                          <a:solidFill>
                            <a:schemeClr val="bg1"/>
                          </a:solidFill>
                          <a:latin typeface="黑体" pitchFamily="49" charset="-122"/>
                          <a:ea typeface="黑体" pitchFamily="49" charset="-122"/>
                          <a:sym typeface="Wingdings 2"/>
                        </a:rPr>
                        <a:t>化</a:t>
                      </a:r>
                      <a:r>
                        <a:rPr lang="en-US" altLang="zh-CN" sz="1400" b="1" dirty="0" smtClean="0">
                          <a:solidFill>
                            <a:schemeClr val="bg1"/>
                          </a:solidFill>
                          <a:latin typeface="黑体" pitchFamily="49" charset="-122"/>
                          <a:ea typeface="黑体" pitchFamily="49" charset="-122"/>
                          <a:sym typeface="Wingdings 2"/>
                        </a:rPr>
                        <a:t>&amp;</a:t>
                      </a:r>
                      <a:r>
                        <a:rPr lang="zh-CN" altLang="en-US" sz="1400" b="1" dirty="0" smtClean="0">
                          <a:solidFill>
                            <a:schemeClr val="bg1"/>
                          </a:solidFill>
                          <a:latin typeface="黑体" pitchFamily="49" charset="-122"/>
                          <a:ea typeface="黑体" pitchFamily="49" charset="-122"/>
                          <a:sym typeface="Wingdings 2"/>
                        </a:rPr>
                        <a:t>杀菌</a:t>
                      </a:r>
                      <a:endParaRPr lang="en-US" altLang="zh-CN" sz="1400" b="1" dirty="0" smtClean="0">
                        <a:latin typeface="黑体" pitchFamily="49" charset="-122"/>
                        <a:ea typeface="黑体" pitchFamily="49" charset="-122"/>
                        <a:sym typeface="Wingdings 2"/>
                      </a:endParaRPr>
                    </a:p>
                    <a:p>
                      <a:pPr marL="0" marR="0" indent="0" algn="ctr" defTabSz="914400" rtl="0" eaLnBrk="1" fontAlgn="auto" latinLnBrk="0" hangingPunct="1">
                        <a:lnSpc>
                          <a:spcPct val="150000"/>
                        </a:lnSpc>
                        <a:spcBef>
                          <a:spcPts val="0"/>
                        </a:spcBef>
                        <a:spcAft>
                          <a:spcPts val="0"/>
                        </a:spcAft>
                        <a:buClrTx/>
                        <a:buSzTx/>
                        <a:buFontTx/>
                        <a:buNone/>
                        <a:tabLst/>
                        <a:defRPr/>
                      </a:pPr>
                      <a:endParaRPr lang="zh-CN" altLang="en-US" sz="1400" b="1" dirty="0" smtClean="0">
                        <a:latin typeface="黑体" pitchFamily="49" charset="-122"/>
                        <a:ea typeface="黑体" pitchFamily="49" charset="-122"/>
                      </a:endParaRPr>
                    </a:p>
                  </a:txBody>
                  <a:tcPr marL="62995" marR="62995" marT="0" marB="0" anchor="ct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b="0" i="0" kern="1200" dirty="0" smtClean="0">
                          <a:solidFill>
                            <a:schemeClr val="bg1"/>
                          </a:solidFill>
                          <a:effectLst/>
                          <a:latin typeface="+mn-lt"/>
                          <a:ea typeface="+mn-ea"/>
                          <a:cs typeface="+mn-cs"/>
                        </a:rPr>
                        <a:t>Air purification &amp; sterilization</a:t>
                      </a:r>
                      <a:endParaRPr lang="zh-CN" altLang="en-US" sz="1400" b="1" dirty="0" smtClean="0">
                        <a:solidFill>
                          <a:schemeClr val="bg1"/>
                        </a:solidFill>
                        <a:latin typeface="黑体" pitchFamily="49" charset="-122"/>
                        <a:ea typeface="黑体" pitchFamily="49" charset="-122"/>
                      </a:endParaRPr>
                    </a:p>
                    <a:p>
                      <a:pPr algn="ctr">
                        <a:spcAft>
                          <a:spcPts val="0"/>
                        </a:spcAft>
                      </a:pPr>
                      <a:r>
                        <a:rPr lang="zh-CN" sz="1400" kern="100" dirty="0" smtClean="0">
                          <a:solidFill>
                            <a:schemeClr val="bg1"/>
                          </a:solidFill>
                          <a:effectLst/>
                          <a:latin typeface="黑体" pitchFamily="49" charset="-122"/>
                          <a:ea typeface="黑体" pitchFamily="49" charset="-122"/>
                        </a:rPr>
                        <a:t>型号</a:t>
                      </a:r>
                      <a:endParaRPr lang="zh-CN" sz="1400" kern="100" dirty="0">
                        <a:solidFill>
                          <a:schemeClr val="bg1"/>
                        </a:solidFill>
                        <a:effectLst/>
                        <a:latin typeface="黑体" pitchFamily="49" charset="-122"/>
                        <a:ea typeface="黑体" pitchFamily="49" charset="-122"/>
                        <a:cs typeface="宋体"/>
                      </a:endParaRPr>
                    </a:p>
                  </a:txBody>
                  <a:tcPr marL="62995" marR="62995" marT="0" marB="0" anchor="ctr"/>
                </a:tc>
                <a:tc rowSpan="2">
                  <a:txBody>
                    <a:bodyPr/>
                    <a:lstStyle/>
                    <a:p>
                      <a:pPr algn="ctr">
                        <a:spcAft>
                          <a:spcPts val="0"/>
                        </a:spcAft>
                      </a:pPr>
                      <a:r>
                        <a:rPr lang="zh-CN" altLang="en-US" sz="1400" kern="100" dirty="0" smtClean="0">
                          <a:solidFill>
                            <a:schemeClr val="bg1"/>
                          </a:solidFill>
                          <a:effectLst/>
                          <a:latin typeface="黑体" pitchFamily="49" charset="-122"/>
                          <a:ea typeface="黑体" pitchFamily="49" charset="-122"/>
                          <a:cs typeface="宋体"/>
                        </a:rPr>
                        <a:t>发光角度</a:t>
                      </a:r>
                      <a:r>
                        <a:rPr lang="en-US" altLang="zh-CN" sz="1400" b="0" kern="100" dirty="0" smtClean="0">
                          <a:solidFill>
                            <a:schemeClr val="bg1"/>
                          </a:solidFill>
                          <a:effectLst/>
                          <a:latin typeface="+mj-lt"/>
                          <a:ea typeface="黑体" pitchFamily="49" charset="-122"/>
                          <a:cs typeface="宋体"/>
                        </a:rPr>
                        <a:t>View</a:t>
                      </a:r>
                      <a:r>
                        <a:rPr lang="en-US" altLang="zh-CN" sz="1400" b="0" kern="100" baseline="0" dirty="0" smtClean="0">
                          <a:solidFill>
                            <a:schemeClr val="bg1"/>
                          </a:solidFill>
                          <a:effectLst/>
                          <a:latin typeface="+mj-lt"/>
                          <a:ea typeface="黑体" pitchFamily="49" charset="-122"/>
                          <a:cs typeface="宋体"/>
                        </a:rPr>
                        <a:t> </a:t>
                      </a:r>
                      <a:r>
                        <a:rPr lang="en-US" altLang="zh-CN" sz="1200" b="0" i="0" kern="1200" dirty="0" smtClean="0">
                          <a:solidFill>
                            <a:schemeClr val="lt1"/>
                          </a:solidFill>
                          <a:effectLst/>
                          <a:latin typeface="+mj-lt"/>
                          <a:ea typeface="+mn-ea"/>
                          <a:cs typeface="+mn-cs"/>
                        </a:rPr>
                        <a:t>Angle</a:t>
                      </a:r>
                      <a:endParaRPr lang="zh-CN" sz="1200" kern="100" dirty="0">
                        <a:solidFill>
                          <a:schemeClr val="bg1"/>
                        </a:solidFill>
                        <a:effectLst/>
                        <a:latin typeface="+mj-lt"/>
                        <a:ea typeface="黑体" pitchFamily="49" charset="-122"/>
                        <a:cs typeface="宋体"/>
                      </a:endParaRPr>
                    </a:p>
                  </a:txBody>
                  <a:tcPr marL="62995" marR="62995" marT="0" marB="0" anchor="ctr"/>
                </a:tc>
                <a:tc rowSpan="2">
                  <a:txBody>
                    <a:bodyPr/>
                    <a:lstStyle/>
                    <a:p>
                      <a:pPr algn="ctr">
                        <a:spcAft>
                          <a:spcPts val="0"/>
                        </a:spcAft>
                      </a:pPr>
                      <a:r>
                        <a:rPr lang="zh-CN" altLang="en-US" sz="1400" kern="100" dirty="0" smtClean="0">
                          <a:solidFill>
                            <a:schemeClr val="bg1"/>
                          </a:solidFill>
                          <a:effectLst/>
                          <a:latin typeface="黑体" pitchFamily="49" charset="-122"/>
                          <a:ea typeface="黑体" pitchFamily="49" charset="-122"/>
                          <a:cs typeface="宋体"/>
                        </a:rPr>
                        <a:t>峰值波长</a:t>
                      </a:r>
                      <a:r>
                        <a:rPr lang="en-US" altLang="zh-CN" sz="1400" kern="100" dirty="0" smtClean="0">
                          <a:solidFill>
                            <a:schemeClr val="bg1"/>
                          </a:solidFill>
                          <a:effectLst/>
                          <a:latin typeface="黑体" pitchFamily="49" charset="-122"/>
                          <a:ea typeface="黑体" pitchFamily="49" charset="-122"/>
                          <a:cs typeface="宋体"/>
                        </a:rPr>
                        <a:t>nm</a:t>
                      </a:r>
                    </a:p>
                    <a:p>
                      <a:pPr algn="ctr">
                        <a:spcAft>
                          <a:spcPts val="0"/>
                        </a:spcAft>
                      </a:pPr>
                      <a:r>
                        <a:rPr lang="en-US" altLang="zh-CN" sz="1400" kern="100" dirty="0" smtClean="0">
                          <a:solidFill>
                            <a:schemeClr val="bg1"/>
                          </a:solidFill>
                          <a:effectLst/>
                          <a:latin typeface="+mn-lt"/>
                          <a:ea typeface="黑体" pitchFamily="49" charset="-122"/>
                          <a:cs typeface="宋体"/>
                        </a:rPr>
                        <a:t>wavelength</a:t>
                      </a:r>
                      <a:endParaRPr lang="zh-CN" sz="1400" kern="100" dirty="0">
                        <a:solidFill>
                          <a:schemeClr val="bg1"/>
                        </a:solidFill>
                        <a:effectLst/>
                        <a:latin typeface="+mn-lt"/>
                        <a:ea typeface="黑体" pitchFamily="49" charset="-122"/>
                        <a:cs typeface="宋体"/>
                      </a:endParaRPr>
                    </a:p>
                  </a:txBody>
                  <a:tcPr marL="62995" marR="62995" marT="0" marB="0" anchor="ctr"/>
                </a:tc>
                <a:tc gridSpan="2">
                  <a:txBody>
                    <a:bodyPr/>
                    <a:lstStyle/>
                    <a:p>
                      <a:pPr algn="ctr">
                        <a:spcAft>
                          <a:spcPts val="0"/>
                        </a:spcAft>
                      </a:pPr>
                      <a:r>
                        <a:rPr lang="zh-CN" sz="1400" kern="100" dirty="0" smtClean="0">
                          <a:solidFill>
                            <a:schemeClr val="bg1"/>
                          </a:solidFill>
                          <a:effectLst/>
                          <a:latin typeface="黑体" pitchFamily="49" charset="-122"/>
                          <a:ea typeface="黑体" pitchFamily="49" charset="-122"/>
                        </a:rPr>
                        <a:t>Φ</a:t>
                      </a:r>
                      <a:r>
                        <a:rPr lang="en-US" altLang="zh-CN" sz="1400" kern="100" dirty="0" smtClean="0">
                          <a:solidFill>
                            <a:schemeClr val="bg1"/>
                          </a:solidFill>
                          <a:effectLst/>
                          <a:latin typeface="黑体" pitchFamily="49" charset="-122"/>
                          <a:ea typeface="黑体" pitchFamily="49" charset="-122"/>
                        </a:rPr>
                        <a:t>e</a:t>
                      </a:r>
                      <a:r>
                        <a:rPr lang="el-GR" sz="1400" kern="100" dirty="0" smtClean="0">
                          <a:solidFill>
                            <a:schemeClr val="bg1"/>
                          </a:solidFill>
                          <a:effectLst/>
                          <a:latin typeface="黑体" pitchFamily="49" charset="-122"/>
                          <a:ea typeface="黑体" pitchFamily="49" charset="-122"/>
                        </a:rPr>
                        <a:t>(</a:t>
                      </a:r>
                      <a:r>
                        <a:rPr lang="en-US" sz="1400" kern="100" dirty="0" smtClean="0">
                          <a:solidFill>
                            <a:schemeClr val="bg1"/>
                          </a:solidFill>
                          <a:effectLst/>
                          <a:latin typeface="黑体" pitchFamily="49" charset="-122"/>
                          <a:ea typeface="黑体" pitchFamily="49" charset="-122"/>
                        </a:rPr>
                        <a:t>mW)</a:t>
                      </a:r>
                      <a:endParaRPr lang="zh-CN" sz="1400" kern="100" dirty="0">
                        <a:solidFill>
                          <a:schemeClr val="bg1"/>
                        </a:solidFill>
                        <a:effectLst/>
                        <a:latin typeface="黑体" pitchFamily="49" charset="-122"/>
                        <a:ea typeface="黑体" pitchFamily="49" charset="-122"/>
                        <a:cs typeface="宋体"/>
                      </a:endParaRPr>
                    </a:p>
                  </a:txBody>
                  <a:tcPr marL="62995" marR="62995" marT="0" marB="0" anchor="ctr"/>
                </a:tc>
                <a:tc hMerge="1">
                  <a:txBody>
                    <a:bodyPr/>
                    <a:lstStyle/>
                    <a:p>
                      <a:endParaRPr lang="zh-CN" altLang="en-US"/>
                    </a:p>
                  </a:txBody>
                  <a:tcPr/>
                </a:tc>
                <a:tc gridSpan="2">
                  <a:txBody>
                    <a:bodyPr/>
                    <a:lstStyle/>
                    <a:p>
                      <a:pPr algn="ctr">
                        <a:spcAft>
                          <a:spcPts val="0"/>
                        </a:spcAft>
                      </a:pPr>
                      <a:r>
                        <a:rPr lang="en-US" sz="1400" kern="100" dirty="0">
                          <a:solidFill>
                            <a:schemeClr val="bg1"/>
                          </a:solidFill>
                          <a:effectLst/>
                          <a:latin typeface="黑体" pitchFamily="49" charset="-122"/>
                          <a:ea typeface="黑体" pitchFamily="49" charset="-122"/>
                        </a:rPr>
                        <a:t>VF(V)</a:t>
                      </a:r>
                      <a:endParaRPr lang="zh-CN" sz="1400" kern="100" dirty="0">
                        <a:solidFill>
                          <a:schemeClr val="bg1"/>
                        </a:solidFill>
                        <a:effectLst/>
                        <a:latin typeface="黑体" pitchFamily="49" charset="-122"/>
                        <a:ea typeface="黑体" pitchFamily="49" charset="-122"/>
                        <a:cs typeface="宋体"/>
                      </a:endParaRPr>
                    </a:p>
                  </a:txBody>
                  <a:tcPr marL="62995" marR="62995" marT="0" marB="0" anchor="ctr"/>
                </a:tc>
                <a:tc hMerge="1">
                  <a:txBody>
                    <a:bodyPr/>
                    <a:lstStyle/>
                    <a:p>
                      <a:endParaRPr lang="zh-CN" altLang="en-US"/>
                    </a:p>
                  </a:txBody>
                  <a:tcPr/>
                </a:tc>
                <a:tc rowSpan="2">
                  <a:txBody>
                    <a:bodyPr/>
                    <a:lstStyle/>
                    <a:p>
                      <a:pPr algn="ctr">
                        <a:spcAft>
                          <a:spcPts val="0"/>
                        </a:spcAft>
                      </a:pPr>
                      <a:r>
                        <a:rPr lang="en-US" sz="1400" kern="100">
                          <a:solidFill>
                            <a:schemeClr val="bg1"/>
                          </a:solidFill>
                          <a:effectLst/>
                          <a:latin typeface="黑体" pitchFamily="49" charset="-122"/>
                          <a:ea typeface="黑体" pitchFamily="49" charset="-122"/>
                        </a:rPr>
                        <a:t>IF(mA)</a:t>
                      </a:r>
                      <a:endParaRPr lang="zh-CN" sz="1400" kern="100">
                        <a:solidFill>
                          <a:schemeClr val="bg1"/>
                        </a:solidFill>
                        <a:effectLst/>
                        <a:latin typeface="黑体" pitchFamily="49" charset="-122"/>
                        <a:ea typeface="黑体" pitchFamily="49" charset="-122"/>
                        <a:cs typeface="宋体"/>
                      </a:endParaRPr>
                    </a:p>
                  </a:txBody>
                  <a:tcPr marL="62995" marR="62995" marT="0" marB="0" anchor="ctr"/>
                </a:tc>
              </a:tr>
              <a:tr h="325325">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a:spcAft>
                          <a:spcPts val="0"/>
                        </a:spcAft>
                      </a:pPr>
                      <a:r>
                        <a:rPr lang="en-US" sz="1400" kern="100" dirty="0">
                          <a:solidFill>
                            <a:schemeClr val="tx1"/>
                          </a:solidFill>
                          <a:effectLst/>
                          <a:latin typeface="黑体" pitchFamily="49" charset="-122"/>
                          <a:ea typeface="黑体" pitchFamily="49" charset="-122"/>
                        </a:rPr>
                        <a:t>Min</a:t>
                      </a:r>
                      <a:endParaRPr lang="zh-CN" sz="1400" kern="100" dirty="0">
                        <a:solidFill>
                          <a:schemeClr val="tx1"/>
                        </a:solidFill>
                        <a:effectLst/>
                        <a:latin typeface="黑体" pitchFamily="49" charset="-122"/>
                        <a:ea typeface="黑体" pitchFamily="49" charset="-122"/>
                        <a:cs typeface="宋体"/>
                      </a:endParaRPr>
                    </a:p>
                  </a:txBody>
                  <a:tcPr marL="62995" marR="62995" marT="0" marB="0" anchor="ctr"/>
                </a:tc>
                <a:tc>
                  <a:txBody>
                    <a:bodyPr/>
                    <a:lstStyle/>
                    <a:p>
                      <a:pPr algn="ctr">
                        <a:spcAft>
                          <a:spcPts val="0"/>
                        </a:spcAft>
                      </a:pPr>
                      <a:r>
                        <a:rPr lang="en-US" sz="1400" kern="100" dirty="0" err="1">
                          <a:solidFill>
                            <a:schemeClr val="tx1"/>
                          </a:solidFill>
                          <a:effectLst/>
                          <a:latin typeface="黑体" pitchFamily="49" charset="-122"/>
                          <a:ea typeface="黑体" pitchFamily="49" charset="-122"/>
                        </a:rPr>
                        <a:t>Typ</a:t>
                      </a:r>
                      <a:endParaRPr lang="zh-CN" sz="1400" kern="100" dirty="0">
                        <a:solidFill>
                          <a:schemeClr val="tx1"/>
                        </a:solidFill>
                        <a:effectLst/>
                        <a:latin typeface="黑体" pitchFamily="49" charset="-122"/>
                        <a:ea typeface="黑体" pitchFamily="49" charset="-122"/>
                        <a:cs typeface="宋体"/>
                      </a:endParaRPr>
                    </a:p>
                  </a:txBody>
                  <a:tcPr marL="62995" marR="62995" marT="0" marB="0" anchor="ctr"/>
                </a:tc>
                <a:tc>
                  <a:txBody>
                    <a:bodyPr/>
                    <a:lstStyle/>
                    <a:p>
                      <a:pPr algn="ctr">
                        <a:spcAft>
                          <a:spcPts val="0"/>
                        </a:spcAft>
                      </a:pPr>
                      <a:r>
                        <a:rPr lang="en-US" sz="1400" kern="100" dirty="0">
                          <a:solidFill>
                            <a:schemeClr val="tx1"/>
                          </a:solidFill>
                          <a:effectLst/>
                          <a:latin typeface="黑体" pitchFamily="49" charset="-122"/>
                          <a:ea typeface="黑体" pitchFamily="49" charset="-122"/>
                        </a:rPr>
                        <a:t>Min</a:t>
                      </a:r>
                      <a:endParaRPr lang="zh-CN" sz="1400" kern="100" dirty="0">
                        <a:solidFill>
                          <a:schemeClr val="tx1"/>
                        </a:solidFill>
                        <a:effectLst/>
                        <a:latin typeface="黑体" pitchFamily="49" charset="-122"/>
                        <a:ea typeface="黑体" pitchFamily="49" charset="-122"/>
                        <a:cs typeface="宋体"/>
                      </a:endParaRPr>
                    </a:p>
                  </a:txBody>
                  <a:tcPr marL="62995" marR="62995" marT="0" marB="0" anchor="ctr"/>
                </a:tc>
                <a:tc>
                  <a:txBody>
                    <a:bodyPr/>
                    <a:lstStyle/>
                    <a:p>
                      <a:pPr algn="ctr">
                        <a:spcAft>
                          <a:spcPts val="0"/>
                        </a:spcAft>
                      </a:pPr>
                      <a:r>
                        <a:rPr lang="en-US" sz="1400" kern="100" dirty="0">
                          <a:solidFill>
                            <a:schemeClr val="tx1"/>
                          </a:solidFill>
                          <a:effectLst/>
                          <a:latin typeface="黑体" pitchFamily="49" charset="-122"/>
                          <a:ea typeface="黑体" pitchFamily="49" charset="-122"/>
                        </a:rPr>
                        <a:t>Max</a:t>
                      </a:r>
                      <a:endParaRPr lang="zh-CN" sz="1400" kern="100" dirty="0">
                        <a:solidFill>
                          <a:schemeClr val="tx1"/>
                        </a:solidFill>
                        <a:effectLst/>
                        <a:latin typeface="黑体" pitchFamily="49" charset="-122"/>
                        <a:ea typeface="黑体" pitchFamily="49" charset="-122"/>
                        <a:cs typeface="宋体"/>
                      </a:endParaRPr>
                    </a:p>
                  </a:txBody>
                  <a:tcPr marL="62995" marR="62995" marT="0" marB="0" anchor="ctr"/>
                </a:tc>
                <a:tc vMerge="1">
                  <a:txBody>
                    <a:bodyPr/>
                    <a:lstStyle/>
                    <a:p>
                      <a:endParaRPr lang="zh-CN" altLang="en-US"/>
                    </a:p>
                  </a:txBody>
                  <a:tcPr/>
                </a:tc>
              </a:tr>
              <a:tr h="791219">
                <a:tc>
                  <a:txBody>
                    <a:bodyPr/>
                    <a:lstStyle/>
                    <a:p>
                      <a:pPr algn="ctr">
                        <a:spcAft>
                          <a:spcPts val="0"/>
                        </a:spcAft>
                      </a:pPr>
                      <a:endParaRPr lang="zh-CN" sz="1100" kern="100" dirty="0">
                        <a:solidFill>
                          <a:schemeClr val="tx1"/>
                        </a:solidFill>
                        <a:effectLst/>
                        <a:latin typeface="黑体" pitchFamily="49" charset="-122"/>
                        <a:ea typeface="黑体" pitchFamily="49" charset="-122"/>
                        <a:cs typeface="宋体"/>
                      </a:endParaRPr>
                    </a:p>
                  </a:txBody>
                  <a:tcPr marL="62995" marR="62995"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u="none" strike="noStrike" dirty="0" smtClean="0">
                          <a:solidFill>
                            <a:schemeClr val="tx1"/>
                          </a:solidFill>
                          <a:effectLst/>
                          <a:latin typeface="黑体" pitchFamily="49" charset="-122"/>
                          <a:ea typeface="黑体" pitchFamily="49" charset="-122"/>
                        </a:rPr>
                        <a:t>C3535F7V365-D1-LVR9</a:t>
                      </a:r>
                      <a:endParaRPr lang="en-US" altLang="zh-CN" sz="1200" b="0" i="0" u="none" strike="noStrike" dirty="0" smtClean="0">
                        <a:solidFill>
                          <a:schemeClr val="tx1"/>
                        </a:solidFill>
                        <a:effectLst/>
                        <a:latin typeface="黑体" pitchFamily="49" charset="-122"/>
                        <a:ea typeface="黑体" pitchFamily="49" charset="-122"/>
                      </a:endParaRPr>
                    </a:p>
                    <a:p>
                      <a:pPr algn="ctr">
                        <a:spcAft>
                          <a:spcPts val="0"/>
                        </a:spcAft>
                      </a:pPr>
                      <a:endParaRPr lang="zh-CN" sz="1200" kern="100" dirty="0">
                        <a:solidFill>
                          <a:schemeClr val="tx1"/>
                        </a:solidFill>
                        <a:effectLst/>
                        <a:latin typeface="黑体" pitchFamily="49" charset="-122"/>
                        <a:ea typeface="黑体" pitchFamily="49" charset="-122"/>
                      </a:endParaRPr>
                    </a:p>
                  </a:txBody>
                  <a:tcPr marL="68580" marR="68580" marT="0" marB="0" anchor="ctr"/>
                </a:tc>
                <a:tc>
                  <a:txBody>
                    <a:bodyPr/>
                    <a:lstStyle/>
                    <a:p>
                      <a:pPr algn="ctr">
                        <a:spcAft>
                          <a:spcPts val="0"/>
                        </a:spcAft>
                      </a:pPr>
                      <a:r>
                        <a:rPr lang="en-US" altLang="zh-CN" sz="1200" kern="100" dirty="0" smtClean="0">
                          <a:solidFill>
                            <a:schemeClr val="tx1"/>
                          </a:solidFill>
                          <a:effectLst/>
                          <a:latin typeface="黑体" pitchFamily="49" charset="-122"/>
                          <a:ea typeface="黑体" pitchFamily="49" charset="-122"/>
                        </a:rPr>
                        <a:t>60/120</a:t>
                      </a:r>
                      <a:endParaRPr lang="zh-CN" sz="1200" kern="100" dirty="0">
                        <a:solidFill>
                          <a:schemeClr val="tx1"/>
                        </a:solidFill>
                        <a:effectLst/>
                        <a:latin typeface="黑体" pitchFamily="49" charset="-122"/>
                        <a:ea typeface="黑体" pitchFamily="49" charset="-122"/>
                      </a:endParaRPr>
                    </a:p>
                  </a:txBody>
                  <a:tcPr marL="68580" marR="68580" marT="0" marB="0" anchor="ctr"/>
                </a:tc>
                <a:tc>
                  <a:txBody>
                    <a:bodyPr/>
                    <a:lstStyle/>
                    <a:p>
                      <a:pPr algn="ctr">
                        <a:spcAft>
                          <a:spcPts val="0"/>
                        </a:spcAft>
                      </a:pPr>
                      <a:r>
                        <a:rPr lang="en-US" altLang="zh-CN" sz="1200" kern="100" dirty="0" smtClean="0">
                          <a:solidFill>
                            <a:schemeClr val="tx1"/>
                          </a:solidFill>
                          <a:effectLst/>
                          <a:latin typeface="黑体" pitchFamily="49" charset="-122"/>
                          <a:ea typeface="黑体" pitchFamily="49" charset="-122"/>
                        </a:rPr>
                        <a:t>360-370</a:t>
                      </a:r>
                      <a:endParaRPr lang="zh-CN" sz="1200" kern="100" dirty="0">
                        <a:solidFill>
                          <a:schemeClr val="tx1"/>
                        </a:solidFill>
                        <a:effectLst/>
                        <a:latin typeface="黑体" pitchFamily="49" charset="-122"/>
                        <a:ea typeface="黑体" pitchFamily="49" charset="-122"/>
                      </a:endParaRPr>
                    </a:p>
                  </a:txBody>
                  <a:tcPr marL="68580" marR="68580" marT="0" marB="0" anchor="ctr"/>
                </a:tc>
                <a:tc>
                  <a:txBody>
                    <a:bodyPr/>
                    <a:lstStyle/>
                    <a:p>
                      <a:pPr algn="ctr">
                        <a:spcAft>
                          <a:spcPts val="0"/>
                        </a:spcAft>
                      </a:pPr>
                      <a:r>
                        <a:rPr lang="en-US" altLang="zh-CN" sz="1200" kern="100" dirty="0" smtClean="0">
                          <a:solidFill>
                            <a:schemeClr val="tx1"/>
                          </a:solidFill>
                          <a:effectLst/>
                          <a:latin typeface="黑体" pitchFamily="49" charset="-122"/>
                          <a:ea typeface="黑体" pitchFamily="49" charset="-122"/>
                        </a:rPr>
                        <a:t>380</a:t>
                      </a:r>
                      <a:endParaRPr lang="zh-CN" sz="1200" kern="100" dirty="0">
                        <a:solidFill>
                          <a:schemeClr val="tx1"/>
                        </a:solidFill>
                        <a:effectLst/>
                        <a:latin typeface="黑体" pitchFamily="49" charset="-122"/>
                        <a:ea typeface="黑体" pitchFamily="49" charset="-122"/>
                      </a:endParaRPr>
                    </a:p>
                  </a:txBody>
                  <a:tcPr marL="68580" marR="68580" marT="0" marB="0" anchor="ctr"/>
                </a:tc>
                <a:tc>
                  <a:txBody>
                    <a:bodyPr/>
                    <a:lstStyle/>
                    <a:p>
                      <a:pPr algn="ctr">
                        <a:spcAft>
                          <a:spcPts val="0"/>
                        </a:spcAft>
                      </a:pPr>
                      <a:r>
                        <a:rPr lang="en-US" altLang="zh-CN" sz="1200" kern="100" dirty="0" smtClean="0">
                          <a:solidFill>
                            <a:schemeClr val="tx1"/>
                          </a:solidFill>
                          <a:effectLst/>
                          <a:latin typeface="黑体" pitchFamily="49" charset="-122"/>
                          <a:ea typeface="黑体" pitchFamily="49" charset="-122"/>
                        </a:rPr>
                        <a:t>420</a:t>
                      </a:r>
                      <a:endParaRPr lang="zh-CN" sz="1200" kern="100" dirty="0">
                        <a:solidFill>
                          <a:schemeClr val="tx1"/>
                        </a:solidFill>
                        <a:effectLst/>
                        <a:latin typeface="黑体" pitchFamily="49" charset="-122"/>
                        <a:ea typeface="黑体" pitchFamily="49" charset="-122"/>
                      </a:endParaRPr>
                    </a:p>
                  </a:txBody>
                  <a:tcPr marL="68580" marR="68580" marT="0" marB="0" anchor="ctr"/>
                </a:tc>
                <a:tc>
                  <a:txBody>
                    <a:bodyPr/>
                    <a:lstStyle/>
                    <a:p>
                      <a:pPr algn="ctr">
                        <a:spcAft>
                          <a:spcPts val="0"/>
                        </a:spcAft>
                      </a:pPr>
                      <a:r>
                        <a:rPr lang="en-US" altLang="zh-CN" sz="1200" kern="100" dirty="0" smtClean="0">
                          <a:solidFill>
                            <a:schemeClr val="tx1"/>
                          </a:solidFill>
                          <a:effectLst/>
                          <a:latin typeface="黑体" pitchFamily="49" charset="-122"/>
                          <a:ea typeface="黑体" pitchFamily="49" charset="-122"/>
                        </a:rPr>
                        <a:t>3.2</a:t>
                      </a:r>
                      <a:endParaRPr lang="zh-CN" sz="1200" kern="100" dirty="0">
                        <a:solidFill>
                          <a:schemeClr val="tx1"/>
                        </a:solidFill>
                        <a:effectLst/>
                        <a:latin typeface="黑体" pitchFamily="49" charset="-122"/>
                        <a:ea typeface="黑体" pitchFamily="49" charset="-122"/>
                      </a:endParaRPr>
                    </a:p>
                  </a:txBody>
                  <a:tcPr marL="68580" marR="68580" marT="0" marB="0" anchor="ctr"/>
                </a:tc>
                <a:tc>
                  <a:txBody>
                    <a:bodyPr/>
                    <a:lstStyle/>
                    <a:p>
                      <a:pPr algn="ctr">
                        <a:spcAft>
                          <a:spcPts val="0"/>
                        </a:spcAft>
                      </a:pPr>
                      <a:r>
                        <a:rPr lang="en-US" altLang="zh-CN" sz="1200" kern="100" dirty="0" smtClean="0">
                          <a:solidFill>
                            <a:schemeClr val="tx1"/>
                          </a:solidFill>
                          <a:effectLst/>
                          <a:latin typeface="黑体" pitchFamily="49" charset="-122"/>
                          <a:ea typeface="黑体" pitchFamily="49" charset="-122"/>
                        </a:rPr>
                        <a:t>3.8</a:t>
                      </a:r>
                      <a:endParaRPr lang="zh-CN" sz="1200" kern="100" dirty="0">
                        <a:solidFill>
                          <a:schemeClr val="tx1"/>
                        </a:solidFill>
                        <a:effectLst/>
                        <a:latin typeface="黑体" pitchFamily="49" charset="-122"/>
                        <a:ea typeface="黑体" pitchFamily="49" charset="-122"/>
                      </a:endParaRPr>
                    </a:p>
                  </a:txBody>
                  <a:tcPr marL="68580" marR="68580" marT="0" marB="0" anchor="ctr"/>
                </a:tc>
                <a:tc>
                  <a:txBody>
                    <a:bodyPr/>
                    <a:lstStyle/>
                    <a:p>
                      <a:pPr algn="ctr">
                        <a:spcAft>
                          <a:spcPts val="0"/>
                        </a:spcAft>
                      </a:pPr>
                      <a:r>
                        <a:rPr lang="en-US" altLang="zh-CN" sz="1200" kern="100" dirty="0" smtClean="0">
                          <a:solidFill>
                            <a:schemeClr val="tx1"/>
                          </a:solidFill>
                          <a:effectLst/>
                          <a:latin typeface="黑体" pitchFamily="49" charset="-122"/>
                          <a:ea typeface="黑体" pitchFamily="49" charset="-122"/>
                        </a:rPr>
                        <a:t>500</a:t>
                      </a:r>
                      <a:endParaRPr lang="zh-CN" sz="1200" kern="100" dirty="0">
                        <a:solidFill>
                          <a:schemeClr val="tx1"/>
                        </a:solidFill>
                        <a:effectLst/>
                        <a:latin typeface="黑体" pitchFamily="49" charset="-122"/>
                        <a:ea typeface="黑体" pitchFamily="49" charset="-122"/>
                      </a:endParaRPr>
                    </a:p>
                  </a:txBody>
                  <a:tcPr marL="68580" marR="68580" marT="0" marB="0" anchor="ctr"/>
                </a:tc>
              </a:tr>
              <a:tr h="731520">
                <a:tc>
                  <a:txBody>
                    <a:bodyPr/>
                    <a:lstStyle/>
                    <a:p>
                      <a:pPr algn="ctr">
                        <a:spcAft>
                          <a:spcPts val="0"/>
                        </a:spcAft>
                      </a:pPr>
                      <a:endParaRPr lang="zh-CN" sz="1100" kern="100" dirty="0">
                        <a:solidFill>
                          <a:schemeClr val="tx1"/>
                        </a:solidFill>
                        <a:effectLst/>
                        <a:latin typeface="黑体" pitchFamily="49" charset="-122"/>
                        <a:ea typeface="黑体" pitchFamily="49" charset="-122"/>
                        <a:cs typeface="宋体"/>
                      </a:endParaRPr>
                    </a:p>
                  </a:txBody>
                  <a:tcPr marL="62995" marR="62995"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u="none" strike="noStrike" dirty="0" smtClean="0">
                          <a:solidFill>
                            <a:schemeClr val="tx1"/>
                          </a:solidFill>
                          <a:effectLst/>
                          <a:latin typeface="黑体" pitchFamily="49" charset="-122"/>
                          <a:ea typeface="黑体" pitchFamily="49" charset="-122"/>
                        </a:rPr>
                        <a:t>C3535D01V280-D1-LVR17-L</a:t>
                      </a:r>
                      <a:endParaRPr lang="en-US" altLang="zh-CN" sz="1200" b="0" i="0" u="none" strike="noStrike" dirty="0" smtClean="0">
                        <a:solidFill>
                          <a:schemeClr val="tx1"/>
                        </a:solidFill>
                        <a:effectLst/>
                        <a:latin typeface="黑体" pitchFamily="49" charset="-122"/>
                        <a:ea typeface="黑体" pitchFamily="49" charset="-122"/>
                      </a:endParaRPr>
                    </a:p>
                  </a:txBody>
                  <a:tcPr marL="68580" marR="68580" marT="0" marB="0" anchor="ctr"/>
                </a:tc>
                <a:tc>
                  <a:txBody>
                    <a:bodyPr/>
                    <a:lstStyle/>
                    <a:p>
                      <a:pPr algn="ctr">
                        <a:spcAft>
                          <a:spcPts val="0"/>
                        </a:spcAft>
                      </a:pPr>
                      <a:r>
                        <a:rPr lang="en-US" altLang="zh-CN" sz="1200" kern="100" dirty="0" smtClean="0">
                          <a:solidFill>
                            <a:schemeClr val="tx1"/>
                          </a:solidFill>
                          <a:effectLst/>
                          <a:latin typeface="黑体" pitchFamily="49" charset="-122"/>
                          <a:ea typeface="黑体" pitchFamily="49" charset="-122"/>
                        </a:rPr>
                        <a:t>120</a:t>
                      </a:r>
                      <a:endParaRPr lang="zh-CN" sz="1200" kern="100" dirty="0">
                        <a:solidFill>
                          <a:schemeClr val="tx1"/>
                        </a:solidFill>
                        <a:effectLst/>
                        <a:latin typeface="黑体" pitchFamily="49" charset="-122"/>
                        <a:ea typeface="黑体" pitchFamily="49" charset="-122"/>
                      </a:endParaRPr>
                    </a:p>
                  </a:txBody>
                  <a:tcPr marL="68580" marR="68580" marT="0" marB="0" anchor="ctr"/>
                </a:tc>
                <a:tc>
                  <a:txBody>
                    <a:bodyPr/>
                    <a:lstStyle/>
                    <a:p>
                      <a:pPr algn="ctr">
                        <a:spcAft>
                          <a:spcPts val="0"/>
                        </a:spcAft>
                      </a:pPr>
                      <a:r>
                        <a:rPr lang="en-US" altLang="zh-CN" sz="1200" kern="100" dirty="0" smtClean="0">
                          <a:solidFill>
                            <a:schemeClr val="tx1"/>
                          </a:solidFill>
                          <a:effectLst/>
                          <a:latin typeface="黑体" pitchFamily="49" charset="-122"/>
                          <a:ea typeface="黑体" pitchFamily="49" charset="-122"/>
                        </a:rPr>
                        <a:t>270-280</a:t>
                      </a:r>
                      <a:endParaRPr lang="zh-CN" sz="1200" kern="100" dirty="0">
                        <a:solidFill>
                          <a:schemeClr val="tx1"/>
                        </a:solidFill>
                        <a:effectLst/>
                        <a:latin typeface="黑体" pitchFamily="49" charset="-122"/>
                        <a:ea typeface="黑体" pitchFamily="49" charset="-122"/>
                      </a:endParaRPr>
                    </a:p>
                  </a:txBody>
                  <a:tcPr marL="68580" marR="68580" marT="0" marB="0" anchor="ctr"/>
                </a:tc>
                <a:tc>
                  <a:txBody>
                    <a:bodyPr/>
                    <a:lstStyle/>
                    <a:p>
                      <a:pPr algn="ctr">
                        <a:spcAft>
                          <a:spcPts val="0"/>
                        </a:spcAft>
                      </a:pPr>
                      <a:r>
                        <a:rPr lang="en-US" altLang="zh-CN" sz="1200" kern="100" dirty="0" smtClean="0">
                          <a:solidFill>
                            <a:schemeClr val="tx1"/>
                          </a:solidFill>
                          <a:effectLst/>
                          <a:latin typeface="黑体" pitchFamily="49" charset="-122"/>
                          <a:ea typeface="黑体" pitchFamily="49" charset="-122"/>
                        </a:rPr>
                        <a:t>12.5</a:t>
                      </a:r>
                      <a:endParaRPr lang="zh-CN" sz="1200" kern="100" dirty="0">
                        <a:solidFill>
                          <a:schemeClr val="tx1"/>
                        </a:solidFill>
                        <a:effectLst/>
                        <a:latin typeface="黑体" pitchFamily="49" charset="-122"/>
                        <a:ea typeface="黑体" pitchFamily="49" charset="-122"/>
                      </a:endParaRPr>
                    </a:p>
                  </a:txBody>
                  <a:tcPr marL="68580" marR="68580" marT="0" marB="0" anchor="ctr"/>
                </a:tc>
                <a:tc>
                  <a:txBody>
                    <a:bodyPr/>
                    <a:lstStyle/>
                    <a:p>
                      <a:pPr algn="ctr">
                        <a:spcAft>
                          <a:spcPts val="0"/>
                        </a:spcAft>
                      </a:pPr>
                      <a:r>
                        <a:rPr lang="en-US" altLang="zh-CN" sz="1200" kern="100" dirty="0" smtClean="0">
                          <a:solidFill>
                            <a:schemeClr val="tx1"/>
                          </a:solidFill>
                          <a:effectLst/>
                          <a:latin typeface="黑体" pitchFamily="49" charset="-122"/>
                          <a:ea typeface="黑体" pitchFamily="49" charset="-122"/>
                        </a:rPr>
                        <a:t>15</a:t>
                      </a:r>
                      <a:endParaRPr lang="zh-CN" sz="1200" kern="100" dirty="0">
                        <a:solidFill>
                          <a:schemeClr val="tx1"/>
                        </a:solidFill>
                        <a:effectLst/>
                        <a:latin typeface="黑体" pitchFamily="49" charset="-122"/>
                        <a:ea typeface="黑体" pitchFamily="49" charset="-122"/>
                      </a:endParaRPr>
                    </a:p>
                  </a:txBody>
                  <a:tcPr marL="68580" marR="68580" marT="0" marB="0" anchor="ctr"/>
                </a:tc>
                <a:tc>
                  <a:txBody>
                    <a:bodyPr/>
                    <a:lstStyle/>
                    <a:p>
                      <a:pPr algn="ctr">
                        <a:spcAft>
                          <a:spcPts val="0"/>
                        </a:spcAft>
                      </a:pPr>
                      <a:r>
                        <a:rPr lang="en-US" altLang="zh-CN" sz="1200" kern="100" dirty="0" smtClean="0">
                          <a:solidFill>
                            <a:schemeClr val="tx1"/>
                          </a:solidFill>
                          <a:effectLst/>
                          <a:latin typeface="黑体" pitchFamily="49" charset="-122"/>
                          <a:ea typeface="黑体" pitchFamily="49" charset="-122"/>
                        </a:rPr>
                        <a:t>5.6</a:t>
                      </a:r>
                      <a:endParaRPr lang="zh-CN" sz="1200" kern="100" dirty="0">
                        <a:solidFill>
                          <a:schemeClr val="tx1"/>
                        </a:solidFill>
                        <a:effectLst/>
                        <a:latin typeface="黑体" pitchFamily="49" charset="-122"/>
                        <a:ea typeface="黑体" pitchFamily="49" charset="-122"/>
                      </a:endParaRPr>
                    </a:p>
                  </a:txBody>
                  <a:tcPr marL="68580" marR="68580" marT="0" marB="0" anchor="ctr"/>
                </a:tc>
                <a:tc>
                  <a:txBody>
                    <a:bodyPr/>
                    <a:lstStyle/>
                    <a:p>
                      <a:pPr algn="ctr">
                        <a:spcAft>
                          <a:spcPts val="0"/>
                        </a:spcAft>
                      </a:pPr>
                      <a:r>
                        <a:rPr lang="en-US" altLang="zh-CN" sz="1200" kern="100" dirty="0" smtClean="0">
                          <a:solidFill>
                            <a:schemeClr val="tx1"/>
                          </a:solidFill>
                          <a:effectLst/>
                          <a:latin typeface="黑体" pitchFamily="49" charset="-122"/>
                          <a:ea typeface="黑体" pitchFamily="49" charset="-122"/>
                        </a:rPr>
                        <a:t>6.4</a:t>
                      </a:r>
                      <a:endParaRPr lang="zh-CN" sz="1200" kern="100" dirty="0">
                        <a:solidFill>
                          <a:schemeClr val="tx1"/>
                        </a:solidFill>
                        <a:effectLst/>
                        <a:latin typeface="黑体" pitchFamily="49" charset="-122"/>
                        <a:ea typeface="黑体" pitchFamily="49" charset="-122"/>
                      </a:endParaRPr>
                    </a:p>
                  </a:txBody>
                  <a:tcPr marL="68580" marR="68580" marT="0" marB="0" anchor="ctr"/>
                </a:tc>
                <a:tc>
                  <a:txBody>
                    <a:bodyPr/>
                    <a:lstStyle/>
                    <a:p>
                      <a:pPr algn="ctr">
                        <a:spcAft>
                          <a:spcPts val="0"/>
                        </a:spcAft>
                      </a:pPr>
                      <a:r>
                        <a:rPr lang="en-US" altLang="zh-CN" sz="1200" kern="100" dirty="0" smtClean="0">
                          <a:solidFill>
                            <a:schemeClr val="tx1"/>
                          </a:solidFill>
                          <a:effectLst/>
                          <a:latin typeface="黑体" pitchFamily="49" charset="-122"/>
                          <a:ea typeface="黑体" pitchFamily="49" charset="-122"/>
                        </a:rPr>
                        <a:t>100</a:t>
                      </a:r>
                      <a:endParaRPr lang="zh-CN" sz="1200" kern="100" dirty="0">
                        <a:solidFill>
                          <a:schemeClr val="tx1"/>
                        </a:solidFill>
                        <a:effectLst/>
                        <a:latin typeface="黑体" pitchFamily="49" charset="-122"/>
                        <a:ea typeface="黑体" pitchFamily="49" charset="-122"/>
                      </a:endParaRPr>
                    </a:p>
                  </a:txBody>
                  <a:tcPr marL="68580" marR="68580" marT="0" marB="0" anchor="ctr"/>
                </a:tc>
              </a:tr>
            </a:tbl>
          </a:graphicData>
        </a:graphic>
      </p:graphicFrame>
      <p:pic>
        <p:nvPicPr>
          <p:cNvPr id="14" name="Picture 2" descr="\\192.168.0.6\public\公共交换区\企划部\广告品\产品图片更新\产品20200617\353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8697" y="5645943"/>
            <a:ext cx="795473" cy="6796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5" cstate="print"/>
          <a:srcRect/>
          <a:stretch>
            <a:fillRect/>
          </a:stretch>
        </p:blipFill>
        <p:spPr bwMode="auto">
          <a:xfrm>
            <a:off x="1444035" y="1949214"/>
            <a:ext cx="678338" cy="574466"/>
          </a:xfrm>
          <a:prstGeom prst="rect">
            <a:avLst/>
          </a:prstGeom>
          <a:noFill/>
          <a:ln w="9525">
            <a:noFill/>
            <a:miter lim="800000"/>
            <a:headEnd/>
            <a:tailEnd/>
          </a:ln>
          <a:effectLst/>
        </p:spPr>
      </p:pic>
      <p:pic>
        <p:nvPicPr>
          <p:cNvPr id="16" name="Picture 3"/>
          <p:cNvPicPr>
            <a:picLocks noChangeAspect="1" noChangeArrowheads="1"/>
          </p:cNvPicPr>
          <p:nvPr/>
        </p:nvPicPr>
        <p:blipFill>
          <a:blip r:embed="rId6" cstate="print"/>
          <a:srcRect/>
          <a:stretch>
            <a:fillRect/>
          </a:stretch>
        </p:blipFill>
        <p:spPr bwMode="auto">
          <a:xfrm>
            <a:off x="1460205" y="2734738"/>
            <a:ext cx="678338" cy="554784"/>
          </a:xfrm>
          <a:prstGeom prst="rect">
            <a:avLst/>
          </a:prstGeom>
          <a:noFill/>
          <a:ln w="9525">
            <a:noFill/>
            <a:miter lim="800000"/>
            <a:headEnd/>
            <a:tailEnd/>
          </a:ln>
          <a:effectLst/>
        </p:spPr>
      </p:pic>
      <p:pic>
        <p:nvPicPr>
          <p:cNvPr id="1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86319" y="3414519"/>
            <a:ext cx="680231" cy="565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
          <p:cNvPicPr>
            <a:picLocks noChangeAspect="1"/>
          </p:cNvPicPr>
          <p:nvPr/>
        </p:nvPicPr>
        <p:blipFill>
          <a:blip r:embed="rId8" cstate="print"/>
          <a:srcRect/>
          <a:stretch>
            <a:fillRect/>
          </a:stretch>
        </p:blipFill>
        <p:spPr>
          <a:xfrm>
            <a:off x="1536323" y="4961461"/>
            <a:ext cx="604430" cy="550334"/>
          </a:xfrm>
          <a:prstGeom prst="rect">
            <a:avLst/>
          </a:prstGeom>
          <a:noFill/>
          <a:ln>
            <a:noFill/>
          </a:ln>
        </p:spPr>
      </p:pic>
      <p:sp>
        <p:nvSpPr>
          <p:cNvPr id="13" name="文本框 2"/>
          <p:cNvSpPr txBox="1"/>
          <p:nvPr/>
        </p:nvSpPr>
        <p:spPr>
          <a:xfrm>
            <a:off x="221615" y="165100"/>
            <a:ext cx="3933825" cy="474980"/>
          </a:xfrm>
          <a:prstGeom prst="rect">
            <a:avLst/>
          </a:prstGeom>
          <a:gradFill flip="none" rotWithShape="1">
            <a:gsLst>
              <a:gs pos="0">
                <a:schemeClr val="accent1"/>
              </a:gs>
              <a:gs pos="100000">
                <a:schemeClr val="accent1">
                  <a:alpha val="0"/>
                </a:schemeClr>
              </a:gs>
            </a:gsLst>
            <a:lin ang="0" scaled="1"/>
            <a:tileRect/>
          </a:gradFill>
        </p:spPr>
        <p:txBody>
          <a:bodyPr wrap="none" lIns="170640" tIns="45720" rIns="156240" bIns="45720" rtlCol="0" anchor="ctr">
            <a:noAutofit/>
          </a:bodyPr>
          <a:lstStyle/>
          <a:p>
            <a:r>
              <a:rPr lang="en-US" altLang="zh-CN" sz="2400" dirty="0" smtClean="0">
                <a:solidFill>
                  <a:schemeClr val="bg1"/>
                </a:solidFill>
                <a:latin typeface="微软雅黑" panose="020B0503020204020204" pitchFamily="34" charset="-122"/>
                <a:ea typeface="微软雅黑" panose="020B0503020204020204" pitchFamily="34" charset="-122"/>
              </a:rPr>
              <a:t>Application </a:t>
            </a:r>
            <a:r>
              <a:rPr lang="en-US" altLang="zh-CN" sz="2400" dirty="0">
                <a:solidFill>
                  <a:schemeClr val="bg1"/>
                </a:solidFill>
                <a:latin typeface="微软雅黑" panose="020B0503020204020204" pitchFamily="34" charset="-122"/>
                <a:ea typeface="微软雅黑" panose="020B0503020204020204" pitchFamily="34" charset="-122"/>
              </a:rPr>
              <a:t>for </a:t>
            </a:r>
            <a:r>
              <a:rPr lang="en-US" altLang="zh-CN" sz="2400" dirty="0">
                <a:solidFill>
                  <a:schemeClr val="bg1"/>
                </a:solidFill>
              </a:rPr>
              <a:t>Elevator lighting specifications</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5722523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804722" y="2070836"/>
            <a:ext cx="8582556" cy="2646878"/>
            <a:chOff x="2261978" y="2070836"/>
            <a:chExt cx="8582556" cy="2646878"/>
          </a:xfrm>
        </p:grpSpPr>
        <p:sp>
          <p:nvSpPr>
            <p:cNvPr id="7" name="文本框 1">
              <a:extLst>
                <a:ext uri="{FF2B5EF4-FFF2-40B4-BE49-F238E27FC236}">
                  <a16:creationId xmlns:a16="http://schemas.microsoft.com/office/drawing/2014/main" xmlns="" id="{3C83D701-F73F-AFFC-AF10-40649C70F6D7}"/>
                </a:ext>
              </a:extLst>
            </p:cNvPr>
            <p:cNvSpPr txBox="1"/>
            <p:nvPr/>
          </p:nvSpPr>
          <p:spPr>
            <a:xfrm>
              <a:off x="2261978" y="2070836"/>
              <a:ext cx="2691763" cy="2646878"/>
            </a:xfrm>
            <a:prstGeom prst="rect">
              <a:avLst/>
            </a:prstGeom>
            <a:noFill/>
          </p:spPr>
          <p:txBody>
            <a:bodyPr wrap="none" rtlCol="0">
              <a:spAutoFit/>
            </a:bodyPr>
            <a:lstStyle/>
            <a:p>
              <a:r>
                <a:rPr lang="en-US" altLang="zh-CN" sz="16600" i="1" dirty="0" smtClean="0">
                  <a:gradFill flip="none" rotWithShape="1">
                    <a:gsLst>
                      <a:gs pos="14000">
                        <a:srgbClr val="04B0F0"/>
                      </a:gs>
                      <a:gs pos="100000">
                        <a:srgbClr val="00FFFF"/>
                      </a:gs>
                    </a:gsLst>
                    <a:path path="circle">
                      <a:fillToRect r="100000" b="100000"/>
                    </a:path>
                    <a:tileRect l="-100000" t="-100000"/>
                  </a:gradFill>
                  <a:latin typeface="思源黑体 CN Bold" panose="020B0800000000000000" pitchFamily="34" charset="-122"/>
                  <a:ea typeface="思源黑体 CN Bold" panose="020B0800000000000000" pitchFamily="34" charset="-122"/>
                </a:rPr>
                <a:t>03</a:t>
              </a:r>
              <a:endParaRPr lang="zh-CN" altLang="en-US" sz="16600" i="1" dirty="0">
                <a:gradFill flip="none" rotWithShape="1">
                  <a:gsLst>
                    <a:gs pos="14000">
                      <a:srgbClr val="04B0F0"/>
                    </a:gs>
                    <a:gs pos="100000">
                      <a:srgbClr val="00FFFF"/>
                    </a:gs>
                  </a:gsLst>
                  <a:path path="circle">
                    <a:fillToRect r="100000" b="100000"/>
                  </a:path>
                  <a:tileRect l="-100000" t="-100000"/>
                </a:gradFill>
                <a:latin typeface="思源黑体 CN Bold" panose="020B0800000000000000" pitchFamily="34" charset="-122"/>
                <a:ea typeface="思源黑体 CN Bold" panose="020B0800000000000000" pitchFamily="34" charset="-122"/>
              </a:endParaRPr>
            </a:p>
          </p:txBody>
        </p:sp>
        <p:sp>
          <p:nvSpPr>
            <p:cNvPr id="8" name="文本框 2">
              <a:extLst>
                <a:ext uri="{FF2B5EF4-FFF2-40B4-BE49-F238E27FC236}">
                  <a16:creationId xmlns:a16="http://schemas.microsoft.com/office/drawing/2014/main" xmlns="" id="{0827DFCB-5042-F264-2D28-788D93C79D56}"/>
                </a:ext>
              </a:extLst>
            </p:cNvPr>
            <p:cNvSpPr txBox="1"/>
            <p:nvPr/>
          </p:nvSpPr>
          <p:spPr>
            <a:xfrm>
              <a:off x="6096001" y="2374489"/>
              <a:ext cx="4748533" cy="1803972"/>
            </a:xfrm>
            <a:prstGeom prst="rect">
              <a:avLst/>
            </a:prstGeom>
            <a:noFill/>
          </p:spPr>
          <p:txBody>
            <a:bodyPr wrap="none" lIns="170640" tIns="45720" rIns="156240" bIns="45720" rtlCol="0" anchor="ctr">
              <a:noAutofit/>
            </a:bodyPr>
            <a:lstStyle/>
            <a:p>
              <a:endParaRPr lang="zh-CN" altLang="en-US" sz="5000" dirty="0">
                <a:solidFill>
                  <a:schemeClr val="bg1"/>
                </a:solidFill>
                <a:latin typeface="微软雅黑" panose="020B0503020204020204" pitchFamily="34" charset="-122"/>
                <a:ea typeface="微软雅黑" panose="020B0503020204020204" pitchFamily="34" charset="-122"/>
              </a:endParaRPr>
            </a:p>
          </p:txBody>
        </p:sp>
        <p:cxnSp>
          <p:nvCxnSpPr>
            <p:cNvPr id="9" name="直接连接符 8">
              <a:extLst>
                <a:ext uri="{FF2B5EF4-FFF2-40B4-BE49-F238E27FC236}">
                  <a16:creationId xmlns:a16="http://schemas.microsoft.com/office/drawing/2014/main" xmlns="" id="{D28ADEF8-76BF-70C7-80AA-8116C7EEF168}"/>
                </a:ext>
              </a:extLst>
            </p:cNvPr>
            <p:cNvCxnSpPr/>
            <p:nvPr/>
          </p:nvCxnSpPr>
          <p:spPr>
            <a:xfrm>
              <a:off x="5642175" y="2374489"/>
              <a:ext cx="0" cy="19117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 name="矩形 2"/>
          <p:cNvSpPr/>
          <p:nvPr/>
        </p:nvSpPr>
        <p:spPr>
          <a:xfrm>
            <a:off x="5638745" y="3352532"/>
            <a:ext cx="6895530" cy="584775"/>
          </a:xfrm>
          <a:prstGeom prst="rect">
            <a:avLst/>
          </a:prstGeom>
        </p:spPr>
        <p:txBody>
          <a:bodyPr wrap="square">
            <a:spAutoFit/>
          </a:bodyPr>
          <a:lstStyle/>
          <a:p>
            <a:r>
              <a:rPr lang="en-US" altLang="zh-CN" sz="3200" b="1" dirty="0">
                <a:solidFill>
                  <a:schemeClr val="bg1"/>
                </a:solidFill>
                <a:latin typeface="微软雅黑" panose="020B0503020204020204" pitchFamily="34" charset="-122"/>
                <a:ea typeface="微软雅黑" panose="020B0503020204020204" pitchFamily="34" charset="-122"/>
              </a:rPr>
              <a:t>Backlight indicating products</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155946104"/>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ound Same Side Corner Rectangle 16"/>
          <p:cNvSpPr/>
          <p:nvPr/>
        </p:nvSpPr>
        <p:spPr bwMode="auto">
          <a:xfrm rot="10800000">
            <a:off x="457199" y="1245323"/>
            <a:ext cx="5800334" cy="5395687"/>
          </a:xfrm>
          <a:prstGeom prst="round2SameRect">
            <a:avLst>
              <a:gd name="adj1" fmla="val 7315"/>
              <a:gd name="adj2" fmla="val 2091"/>
            </a:avLst>
          </a:prstGeom>
          <a:gradFill>
            <a:gsLst>
              <a:gs pos="0">
                <a:schemeClr val="accent5">
                  <a:lumMod val="58000"/>
                  <a:alpha val="54000"/>
                </a:schemeClr>
              </a:gs>
              <a:gs pos="100000">
                <a:schemeClr val="accent2">
                  <a:alpha val="0"/>
                </a:schemeClr>
              </a:gs>
            </a:gsLst>
            <a:lin ang="16200000" scaled="1"/>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ltLang="zh-CN" dirty="0">
              <a:solidFill>
                <a:schemeClr val="lt1"/>
              </a:solidFill>
            </a:endParaRPr>
          </a:p>
        </p:txBody>
      </p:sp>
      <p:cxnSp>
        <p:nvCxnSpPr>
          <p:cNvPr id="10" name="直接箭头连接符 9"/>
          <p:cNvCxnSpPr/>
          <p:nvPr/>
        </p:nvCxnSpPr>
        <p:spPr bwMode="auto">
          <a:xfrm>
            <a:off x="6327598" y="5958119"/>
            <a:ext cx="4838165" cy="0"/>
          </a:xfrm>
          <a:prstGeom prst="straightConnector1">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cxnSp>
        <p:nvCxnSpPr>
          <p:cNvPr id="11" name="直接连接符 10">
            <a:extLst>
              <a:ext uri="{FF2B5EF4-FFF2-40B4-BE49-F238E27FC236}">
                <a16:creationId xmlns:a16="http://schemas.microsoft.com/office/drawing/2014/main" xmlns="" id="{61B48947-5FD5-4A7E-87FB-D1A69455BD02}"/>
              </a:ext>
            </a:extLst>
          </p:cNvPr>
          <p:cNvCxnSpPr/>
          <p:nvPr/>
        </p:nvCxnSpPr>
        <p:spPr>
          <a:xfrm>
            <a:off x="4007845" y="1811957"/>
            <a:ext cx="0" cy="4554159"/>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3" name="Picture 2"/>
          <p:cNvPicPr>
            <a:picLocks noChangeAspect="1" noChangeArrowheads="1"/>
          </p:cNvPicPr>
          <p:nvPr/>
        </p:nvPicPr>
        <p:blipFill>
          <a:blip r:embed="rId4" cstate="print"/>
          <a:srcRect/>
          <a:stretch>
            <a:fillRect/>
          </a:stretch>
        </p:blipFill>
        <p:spPr bwMode="auto">
          <a:xfrm>
            <a:off x="6517192" y="4461589"/>
            <a:ext cx="495880" cy="436067"/>
          </a:xfrm>
          <a:prstGeom prst="rect">
            <a:avLst/>
          </a:prstGeom>
          <a:noFill/>
          <a:ln w="9525">
            <a:noFill/>
            <a:miter lim="800000"/>
            <a:headEnd/>
            <a:tailEnd/>
          </a:ln>
          <a:effectLst/>
        </p:spPr>
      </p:pic>
      <p:sp>
        <p:nvSpPr>
          <p:cNvPr id="14" name="TextBox 13"/>
          <p:cNvSpPr txBox="1"/>
          <p:nvPr/>
        </p:nvSpPr>
        <p:spPr>
          <a:xfrm>
            <a:off x="6278880" y="4866356"/>
            <a:ext cx="1068255" cy="246221"/>
          </a:xfrm>
          <a:prstGeom prst="rect">
            <a:avLst/>
          </a:prstGeom>
          <a:noFill/>
        </p:spPr>
        <p:txBody>
          <a:bodyPr wrap="square" rtlCol="0">
            <a:spAutoFit/>
          </a:bodyPr>
          <a:lstStyle/>
          <a:p>
            <a:r>
              <a:rPr lang="en-US" altLang="zh-CN" sz="1000" dirty="0">
                <a:solidFill>
                  <a:schemeClr val="bg1"/>
                </a:solidFill>
                <a:latin typeface="微软雅黑" panose="020B0503020204020204" pitchFamily="34" charset="-122"/>
                <a:ea typeface="微软雅黑" panose="020B0503020204020204" pitchFamily="34" charset="-122"/>
                <a:cs typeface="Calibri" panose="020F0502020204030204" pitchFamily="34" charset="0"/>
              </a:rPr>
              <a:t>0603(1608)                   </a:t>
            </a:r>
            <a:endParaRPr lang="zh-CN" altLang="en-US" sz="1000" dirty="0">
              <a:solidFill>
                <a:schemeClr val="bg1"/>
              </a:solidFill>
              <a:latin typeface="微软雅黑" panose="020B0503020204020204" pitchFamily="34" charset="-122"/>
              <a:ea typeface="微软雅黑" panose="020B0503020204020204" pitchFamily="34" charset="-122"/>
              <a:cs typeface="Calibri" panose="020F0502020204030204" pitchFamily="34" charset="0"/>
            </a:endParaRPr>
          </a:p>
        </p:txBody>
      </p:sp>
      <p:pic>
        <p:nvPicPr>
          <p:cNvPr id="15" name="Picture 3"/>
          <p:cNvPicPr>
            <a:picLocks noChangeAspect="1" noChangeArrowheads="1"/>
          </p:cNvPicPr>
          <p:nvPr/>
        </p:nvPicPr>
        <p:blipFill>
          <a:blip r:embed="rId5" cstate="print"/>
          <a:srcRect/>
          <a:stretch>
            <a:fillRect/>
          </a:stretch>
        </p:blipFill>
        <p:spPr bwMode="auto">
          <a:xfrm>
            <a:off x="7356846" y="4432593"/>
            <a:ext cx="542027" cy="460318"/>
          </a:xfrm>
          <a:prstGeom prst="rect">
            <a:avLst/>
          </a:prstGeom>
          <a:noFill/>
          <a:ln w="9525">
            <a:noFill/>
            <a:miter lim="800000"/>
            <a:headEnd/>
            <a:tailEnd/>
          </a:ln>
          <a:effectLst/>
        </p:spPr>
      </p:pic>
      <p:sp>
        <p:nvSpPr>
          <p:cNvPr id="16" name="TextBox 15"/>
          <p:cNvSpPr txBox="1"/>
          <p:nvPr/>
        </p:nvSpPr>
        <p:spPr>
          <a:xfrm>
            <a:off x="7154728" y="4881792"/>
            <a:ext cx="1068255" cy="246221"/>
          </a:xfrm>
          <a:prstGeom prst="rect">
            <a:avLst/>
          </a:prstGeom>
          <a:noFill/>
        </p:spPr>
        <p:txBody>
          <a:bodyPr wrap="square" rtlCol="0">
            <a:spAutoFit/>
          </a:bodyPr>
          <a:lstStyle/>
          <a:p>
            <a:r>
              <a:rPr lang="en-US" altLang="zh-CN" sz="1000" dirty="0" smtClean="0">
                <a:solidFill>
                  <a:schemeClr val="bg1"/>
                </a:solidFill>
                <a:latin typeface="微软雅黑" panose="020B0503020204020204" pitchFamily="34" charset="-122"/>
                <a:ea typeface="微软雅黑" panose="020B0503020204020204" pitchFamily="34" charset="-122"/>
                <a:cs typeface="Calibri" panose="020F0502020204030204" pitchFamily="34" charset="0"/>
              </a:rPr>
              <a:t>0805(2012)                   </a:t>
            </a:r>
            <a:endParaRPr lang="zh-CN" altLang="en-US" sz="1000" dirty="0">
              <a:solidFill>
                <a:schemeClr val="bg1"/>
              </a:solidFill>
              <a:latin typeface="微软雅黑" panose="020B0503020204020204" pitchFamily="34" charset="-122"/>
              <a:ea typeface="微软雅黑" panose="020B0503020204020204" pitchFamily="34" charset="-122"/>
              <a:cs typeface="Calibri" panose="020F0502020204030204" pitchFamily="34" charset="0"/>
            </a:endParaRPr>
          </a:p>
        </p:txBody>
      </p:sp>
      <p:pic>
        <p:nvPicPr>
          <p:cNvPr id="18" name="Picture 4"/>
          <p:cNvPicPr>
            <a:picLocks noChangeAspect="1" noChangeArrowheads="1"/>
          </p:cNvPicPr>
          <p:nvPr/>
        </p:nvPicPr>
        <p:blipFill>
          <a:blip r:embed="rId6" cstate="print"/>
          <a:srcRect/>
          <a:stretch>
            <a:fillRect/>
          </a:stretch>
        </p:blipFill>
        <p:spPr bwMode="auto">
          <a:xfrm>
            <a:off x="9196946" y="4368648"/>
            <a:ext cx="501109" cy="445016"/>
          </a:xfrm>
          <a:prstGeom prst="rect">
            <a:avLst/>
          </a:prstGeom>
          <a:noFill/>
          <a:ln w="9525">
            <a:noFill/>
            <a:miter lim="800000"/>
            <a:headEnd/>
            <a:tailEnd/>
          </a:ln>
          <a:effectLst/>
        </p:spPr>
      </p:pic>
      <p:sp>
        <p:nvSpPr>
          <p:cNvPr id="19" name="TextBox 18"/>
          <p:cNvSpPr txBox="1"/>
          <p:nvPr/>
        </p:nvSpPr>
        <p:spPr>
          <a:xfrm>
            <a:off x="8987048" y="4892911"/>
            <a:ext cx="1068255" cy="246221"/>
          </a:xfrm>
          <a:prstGeom prst="rect">
            <a:avLst/>
          </a:prstGeom>
          <a:noFill/>
        </p:spPr>
        <p:txBody>
          <a:bodyPr wrap="square" rtlCol="0">
            <a:spAutoFit/>
          </a:bodyPr>
          <a:lstStyle/>
          <a:p>
            <a:r>
              <a:rPr lang="en-US" altLang="zh-CN" sz="1000" dirty="0" smtClean="0">
                <a:solidFill>
                  <a:schemeClr val="bg1"/>
                </a:solidFill>
                <a:latin typeface="微软雅黑" panose="020B0503020204020204" pitchFamily="34" charset="-122"/>
                <a:ea typeface="微软雅黑" panose="020B0503020204020204" pitchFamily="34" charset="-122"/>
                <a:cs typeface="Calibri" panose="020F0502020204030204" pitchFamily="34" charset="0"/>
              </a:rPr>
              <a:t>1206(3216)                   </a:t>
            </a:r>
            <a:endParaRPr lang="zh-CN" altLang="en-US" sz="1000" dirty="0">
              <a:solidFill>
                <a:schemeClr val="bg1"/>
              </a:solidFill>
              <a:latin typeface="微软雅黑" panose="020B0503020204020204" pitchFamily="34" charset="-122"/>
              <a:ea typeface="微软雅黑" panose="020B0503020204020204" pitchFamily="34" charset="-122"/>
              <a:cs typeface="Calibri" panose="020F0502020204030204" pitchFamily="34" charset="0"/>
            </a:endParaRPr>
          </a:p>
        </p:txBody>
      </p:sp>
      <p:pic>
        <p:nvPicPr>
          <p:cNvPr id="20" name="Picture 7" descr="3010W正白"/>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70330" y="4449773"/>
            <a:ext cx="445652" cy="4627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1" name="TextBox 20"/>
          <p:cNvSpPr txBox="1"/>
          <p:nvPr/>
        </p:nvSpPr>
        <p:spPr>
          <a:xfrm>
            <a:off x="8136873" y="4907293"/>
            <a:ext cx="1068255" cy="246221"/>
          </a:xfrm>
          <a:prstGeom prst="rect">
            <a:avLst/>
          </a:prstGeom>
          <a:noFill/>
        </p:spPr>
        <p:txBody>
          <a:bodyPr wrap="square" rtlCol="0">
            <a:spAutoFit/>
          </a:bodyPr>
          <a:lstStyle/>
          <a:p>
            <a:r>
              <a:rPr lang="en-US" altLang="zh-CN" sz="1000" dirty="0" smtClean="0">
                <a:solidFill>
                  <a:schemeClr val="bg1"/>
                </a:solidFill>
                <a:latin typeface="微软雅黑" panose="020B0503020204020204" pitchFamily="34" charset="-122"/>
                <a:ea typeface="微软雅黑" panose="020B0503020204020204" pitchFamily="34" charset="-122"/>
                <a:cs typeface="Calibri" panose="020F0502020204030204" pitchFamily="34" charset="0"/>
              </a:rPr>
              <a:t>1204(3010)                   </a:t>
            </a:r>
            <a:endParaRPr lang="zh-CN" altLang="en-US" sz="1000" dirty="0">
              <a:solidFill>
                <a:schemeClr val="bg1"/>
              </a:solidFill>
              <a:latin typeface="微软雅黑" panose="020B0503020204020204" pitchFamily="34" charset="-122"/>
              <a:ea typeface="微软雅黑" panose="020B0503020204020204" pitchFamily="34" charset="-122"/>
              <a:cs typeface="Calibri" panose="020F0502020204030204" pitchFamily="34" charset="0"/>
            </a:endParaRPr>
          </a:p>
        </p:txBody>
      </p:sp>
      <p:pic>
        <p:nvPicPr>
          <p:cNvPr id="22" name="Picture 8" descr="3010双接垫"/>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20116" y="2992807"/>
            <a:ext cx="503316" cy="522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3" name="TextBox 22"/>
          <p:cNvSpPr txBox="1"/>
          <p:nvPr/>
        </p:nvSpPr>
        <p:spPr>
          <a:xfrm>
            <a:off x="8096615" y="3511617"/>
            <a:ext cx="1068255" cy="246221"/>
          </a:xfrm>
          <a:prstGeom prst="rect">
            <a:avLst/>
          </a:prstGeom>
          <a:noFill/>
        </p:spPr>
        <p:txBody>
          <a:bodyPr wrap="square" rtlCol="0">
            <a:spAutoFit/>
          </a:bodyPr>
          <a:lstStyle/>
          <a:p>
            <a:r>
              <a:rPr lang="en-US" altLang="zh-CN" sz="1000" dirty="0" smtClean="0">
                <a:solidFill>
                  <a:schemeClr val="bg1"/>
                </a:solidFill>
                <a:latin typeface="微软雅黑" panose="020B0503020204020204" pitchFamily="34" charset="-122"/>
                <a:ea typeface="微软雅黑" panose="020B0503020204020204" pitchFamily="34" charset="-122"/>
                <a:cs typeface="Calibri" panose="020F0502020204030204" pitchFamily="34" charset="0"/>
              </a:rPr>
              <a:t>1204(3010)                   </a:t>
            </a:r>
            <a:endParaRPr lang="zh-CN" altLang="en-US" sz="1000" dirty="0">
              <a:solidFill>
                <a:schemeClr val="bg1"/>
              </a:solidFill>
              <a:latin typeface="微软雅黑" panose="020B0503020204020204" pitchFamily="34" charset="-122"/>
              <a:ea typeface="微软雅黑" panose="020B0503020204020204" pitchFamily="34" charset="-122"/>
              <a:cs typeface="Calibri" panose="020F0502020204030204" pitchFamily="34" charset="0"/>
            </a:endParaRPr>
          </a:p>
        </p:txBody>
      </p:sp>
      <p:pic>
        <p:nvPicPr>
          <p:cNvPr id="24"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64769" y="2543964"/>
            <a:ext cx="453469" cy="4994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5" name="TextBox 24"/>
          <p:cNvSpPr txBox="1"/>
          <p:nvPr/>
        </p:nvSpPr>
        <p:spPr>
          <a:xfrm>
            <a:off x="9698996" y="3060226"/>
            <a:ext cx="936246" cy="246221"/>
          </a:xfrm>
          <a:prstGeom prst="rect">
            <a:avLst/>
          </a:prstGeom>
          <a:noFill/>
        </p:spPr>
        <p:txBody>
          <a:bodyPr wrap="square" rtlCol="0">
            <a:spAutoFit/>
          </a:bodyPr>
          <a:lstStyle/>
          <a:p>
            <a:r>
              <a:rPr lang="en-US" altLang="zh-CN" sz="1000" dirty="0">
                <a:solidFill>
                  <a:schemeClr val="bg1"/>
                </a:solidFill>
                <a:latin typeface="微软雅黑" panose="020B0503020204020204" pitchFamily="34" charset="-122"/>
                <a:ea typeface="微软雅黑" panose="020B0503020204020204" pitchFamily="34" charset="-122"/>
                <a:cs typeface="Calibri" panose="020F0502020204030204" pitchFamily="34" charset="0"/>
              </a:rPr>
              <a:t>0606(1617)                   </a:t>
            </a:r>
            <a:endParaRPr lang="zh-CN" altLang="en-US" sz="1000" dirty="0">
              <a:solidFill>
                <a:schemeClr val="bg1"/>
              </a:solidFill>
              <a:latin typeface="微软雅黑" panose="020B0503020204020204" pitchFamily="34" charset="-122"/>
              <a:ea typeface="微软雅黑" panose="020B0503020204020204" pitchFamily="34" charset="-122"/>
              <a:cs typeface="Calibri" panose="020F0502020204030204" pitchFamily="34" charset="0"/>
            </a:endParaRPr>
          </a:p>
        </p:txBody>
      </p:sp>
      <p:pic>
        <p:nvPicPr>
          <p:cNvPr id="26"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16195" y="3011495"/>
            <a:ext cx="443196" cy="425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6262634" y="3488801"/>
            <a:ext cx="1068255" cy="246221"/>
          </a:xfrm>
          <a:prstGeom prst="rect">
            <a:avLst/>
          </a:prstGeom>
          <a:noFill/>
        </p:spPr>
        <p:txBody>
          <a:bodyPr wrap="square" rtlCol="0">
            <a:spAutoFit/>
          </a:bodyPr>
          <a:lstStyle/>
          <a:p>
            <a:r>
              <a:rPr lang="en-US" altLang="zh-CN" sz="1000" dirty="0">
                <a:solidFill>
                  <a:schemeClr val="bg1"/>
                </a:solidFill>
                <a:latin typeface="微软雅黑" panose="020B0503020204020204" pitchFamily="34" charset="-122"/>
                <a:ea typeface="微软雅黑" panose="020B0503020204020204" pitchFamily="34" charset="-122"/>
                <a:cs typeface="Calibri" panose="020F0502020204030204" pitchFamily="34" charset="0"/>
              </a:rPr>
              <a:t>0603(1608)                   </a:t>
            </a:r>
            <a:endParaRPr lang="zh-CN" altLang="en-US" sz="1000" dirty="0">
              <a:solidFill>
                <a:schemeClr val="bg1"/>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28" name="TextBox 27"/>
          <p:cNvSpPr txBox="1"/>
          <p:nvPr/>
        </p:nvSpPr>
        <p:spPr>
          <a:xfrm>
            <a:off x="7158656" y="3490870"/>
            <a:ext cx="1068255" cy="246221"/>
          </a:xfrm>
          <a:prstGeom prst="rect">
            <a:avLst/>
          </a:prstGeom>
          <a:noFill/>
        </p:spPr>
        <p:txBody>
          <a:bodyPr wrap="square" rtlCol="0">
            <a:spAutoFit/>
          </a:bodyPr>
          <a:lstStyle/>
          <a:p>
            <a:r>
              <a:rPr lang="en-US" altLang="zh-CN" sz="1000" dirty="0" smtClean="0">
                <a:solidFill>
                  <a:schemeClr val="bg1"/>
                </a:solidFill>
                <a:latin typeface="微软雅黑" panose="020B0503020204020204" pitchFamily="34" charset="-122"/>
                <a:ea typeface="微软雅黑" panose="020B0503020204020204" pitchFamily="34" charset="-122"/>
                <a:cs typeface="Calibri" panose="020F0502020204030204" pitchFamily="34" charset="0"/>
              </a:rPr>
              <a:t>0805(2012)                   </a:t>
            </a:r>
            <a:endParaRPr lang="zh-CN" altLang="en-US" sz="1000" dirty="0">
              <a:solidFill>
                <a:schemeClr val="bg1"/>
              </a:solidFill>
              <a:latin typeface="微软雅黑" panose="020B0503020204020204" pitchFamily="34" charset="-122"/>
              <a:ea typeface="微软雅黑" panose="020B0503020204020204" pitchFamily="34" charset="-122"/>
              <a:cs typeface="Calibri" panose="020F0502020204030204" pitchFamily="34" charset="0"/>
            </a:endParaRPr>
          </a:p>
        </p:txBody>
      </p:sp>
      <p:pic>
        <p:nvPicPr>
          <p:cNvPr id="29" name="Picture 7" descr="3216发射管"/>
          <p:cNvPicPr>
            <a:picLocks noChangeAspect="1" noChangeArrowheads="1"/>
          </p:cNvPicPr>
          <p:nvPr/>
        </p:nvPicPr>
        <p:blipFill>
          <a:blip r:embed="rId11" cstate="print">
            <a:extLst>
              <a:ext uri="{28A0092B-C50C-407E-A947-70E740481C1C}">
                <a14:useLocalDpi xmlns:a14="http://schemas.microsoft.com/office/drawing/2010/main" val="0"/>
              </a:ext>
            </a:extLst>
          </a:blip>
          <a:srcRect t="7892" r="4410" b="14859"/>
          <a:stretch>
            <a:fillRect/>
          </a:stretch>
        </p:blipFill>
        <p:spPr bwMode="auto">
          <a:xfrm>
            <a:off x="9141958" y="3024210"/>
            <a:ext cx="551222" cy="4626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0" name="TextBox 29"/>
          <p:cNvSpPr txBox="1"/>
          <p:nvPr/>
        </p:nvSpPr>
        <p:spPr>
          <a:xfrm>
            <a:off x="9009367" y="3510931"/>
            <a:ext cx="1068255" cy="246221"/>
          </a:xfrm>
          <a:prstGeom prst="rect">
            <a:avLst/>
          </a:prstGeom>
          <a:noFill/>
        </p:spPr>
        <p:txBody>
          <a:bodyPr wrap="square" rtlCol="0">
            <a:spAutoFit/>
          </a:bodyPr>
          <a:lstStyle/>
          <a:p>
            <a:r>
              <a:rPr lang="en-US" altLang="zh-CN" sz="1000" dirty="0" smtClean="0">
                <a:solidFill>
                  <a:schemeClr val="bg1"/>
                </a:solidFill>
                <a:latin typeface="微软雅黑" panose="020B0503020204020204" pitchFamily="34" charset="-122"/>
                <a:ea typeface="微软雅黑" panose="020B0503020204020204" pitchFamily="34" charset="-122"/>
                <a:cs typeface="Calibri" panose="020F0502020204030204" pitchFamily="34" charset="0"/>
              </a:rPr>
              <a:t>1206(3216)                   </a:t>
            </a:r>
            <a:endParaRPr lang="zh-CN" altLang="en-US" sz="1000" dirty="0">
              <a:solidFill>
                <a:schemeClr val="bg1"/>
              </a:solidFill>
              <a:latin typeface="微软雅黑" panose="020B0503020204020204" pitchFamily="34" charset="-122"/>
              <a:ea typeface="微软雅黑" panose="020B0503020204020204" pitchFamily="34" charset="-122"/>
              <a:cs typeface="Calibri" panose="020F0502020204030204" pitchFamily="34" charset="0"/>
            </a:endParaRPr>
          </a:p>
        </p:txBody>
      </p:sp>
      <p:pic>
        <p:nvPicPr>
          <p:cNvPr id="31" name="Picture 5" descr="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2693532">
            <a:off x="7458192" y="3047432"/>
            <a:ext cx="469182" cy="4161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2" name="文本框 27"/>
          <p:cNvSpPr txBox="1">
            <a:spLocks noChangeArrowheads="1"/>
          </p:cNvSpPr>
          <p:nvPr>
            <p:custDataLst>
              <p:tags r:id="rId1"/>
            </p:custDataLst>
          </p:nvPr>
        </p:nvSpPr>
        <p:spPr bwMode="auto">
          <a:xfrm>
            <a:off x="6257534" y="6052182"/>
            <a:ext cx="5001224" cy="253916"/>
          </a:xfrm>
          <a:prstGeom prst="rect">
            <a:avLst/>
          </a:prstGeom>
          <a:noFill/>
          <a:ln w="9525">
            <a:noFill/>
            <a:miter lim="800000"/>
          </a:ln>
        </p:spPr>
        <p:txBody>
          <a:bodyPr wrap="square" lIns="68580" tIns="34290" rIns="68580" bIns="34290">
            <a:spAutoFit/>
          </a:bodyPr>
          <a:lstStyle/>
          <a:p>
            <a:r>
              <a:rPr lang="en-US" altLang="zh-CN" sz="1200" dirty="0" smtClean="0">
                <a:solidFill>
                  <a:schemeClr val="bg1"/>
                </a:solidFill>
                <a:latin typeface="微软雅黑" panose="020B0503020204020204" pitchFamily="34" charset="-122"/>
                <a:ea typeface="微软雅黑" panose="020B0503020204020204" pitchFamily="34" charset="-122"/>
              </a:rPr>
              <a:t>0.02W      0.03W     0.04W      0.05W       0.06W    </a:t>
            </a:r>
            <a:r>
              <a:rPr lang="en-US" altLang="zh-CN" sz="1200" b="1" dirty="0" smtClean="0">
                <a:solidFill>
                  <a:schemeClr val="bg1"/>
                </a:solidFill>
                <a:latin typeface="微软雅黑" panose="020B0503020204020204" pitchFamily="34" charset="-122"/>
                <a:ea typeface="微软雅黑" panose="020B0503020204020204" pitchFamily="34" charset="-122"/>
              </a:rPr>
              <a:t>Watt   </a:t>
            </a:r>
            <a:endParaRPr lang="zh-CN" altLang="zh-CN" sz="1200" b="1" dirty="0">
              <a:solidFill>
                <a:schemeClr val="bg1"/>
              </a:solidFill>
              <a:latin typeface="微软雅黑" panose="020B0503020204020204" pitchFamily="34" charset="-122"/>
              <a:ea typeface="微软雅黑" panose="020B0503020204020204" pitchFamily="34" charset="-122"/>
            </a:endParaRPr>
          </a:p>
        </p:txBody>
      </p:sp>
      <p:pic>
        <p:nvPicPr>
          <p:cNvPr id="33" name="Picture 2" descr="C:\Users\86137\Desktop\11 (9).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10953" y="1992388"/>
            <a:ext cx="3324322" cy="230563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5"/>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51593" y="4563216"/>
            <a:ext cx="1319331" cy="1391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26891" y="4565032"/>
            <a:ext cx="1354648" cy="1412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矩形 35"/>
          <p:cNvSpPr/>
          <p:nvPr/>
        </p:nvSpPr>
        <p:spPr>
          <a:xfrm>
            <a:off x="1377410" y="3993230"/>
            <a:ext cx="2236510" cy="338554"/>
          </a:xfrm>
          <a:prstGeom prst="rect">
            <a:avLst/>
          </a:prstGeom>
        </p:spPr>
        <p:txBody>
          <a:bodyPr wrap="none">
            <a:spAutoFit/>
          </a:bodyPr>
          <a:lstStyle/>
          <a:p>
            <a:r>
              <a:rPr lang="en-US" altLang="zh-CN" sz="1600" dirty="0" smtClean="0">
                <a:solidFill>
                  <a:schemeClr val="bg1"/>
                </a:solidFill>
              </a:rPr>
              <a:t>Automotive dashboard</a:t>
            </a:r>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37" name="矩形 36"/>
          <p:cNvSpPr/>
          <p:nvPr/>
        </p:nvSpPr>
        <p:spPr>
          <a:xfrm>
            <a:off x="670535" y="5902347"/>
            <a:ext cx="1856598" cy="523220"/>
          </a:xfrm>
          <a:prstGeom prst="rect">
            <a:avLst/>
          </a:prstGeom>
        </p:spPr>
        <p:txBody>
          <a:bodyPr wrap="none">
            <a:spAutoFit/>
          </a:bodyPr>
          <a:lstStyle/>
          <a:p>
            <a:r>
              <a:rPr lang="en-US" altLang="zh-CN" sz="1400" dirty="0" smtClean="0">
                <a:solidFill>
                  <a:schemeClr val="bg1"/>
                </a:solidFill>
              </a:rPr>
              <a:t>Household appliance</a:t>
            </a:r>
          </a:p>
          <a:p>
            <a:r>
              <a:rPr lang="en-US" altLang="zh-CN" sz="1400" dirty="0" smtClean="0">
                <a:solidFill>
                  <a:schemeClr val="bg1"/>
                </a:solidFill>
                <a:latin typeface="微软雅黑" panose="020B0503020204020204" pitchFamily="34" charset="-122"/>
                <a:ea typeface="微软雅黑" panose="020B0503020204020204" pitchFamily="34" charset="-122"/>
              </a:rPr>
              <a:t>display</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38" name="矩形 37"/>
          <p:cNvSpPr/>
          <p:nvPr/>
        </p:nvSpPr>
        <p:spPr>
          <a:xfrm>
            <a:off x="2533707" y="5895435"/>
            <a:ext cx="1388522" cy="307777"/>
          </a:xfrm>
          <a:prstGeom prst="rect">
            <a:avLst/>
          </a:prstGeom>
        </p:spPr>
        <p:txBody>
          <a:bodyPr wrap="none">
            <a:spAutoFit/>
          </a:bodyPr>
          <a:lstStyle/>
          <a:p>
            <a:r>
              <a:rPr lang="en-US" altLang="zh-CN" sz="1400" dirty="0" smtClean="0">
                <a:solidFill>
                  <a:schemeClr val="bg1"/>
                </a:solidFill>
              </a:rPr>
              <a:t>Elevator </a:t>
            </a:r>
            <a:r>
              <a:rPr lang="en-US" altLang="zh-CN" sz="1400" dirty="0">
                <a:solidFill>
                  <a:schemeClr val="bg1"/>
                </a:solidFill>
              </a:rPr>
              <a:t>button</a:t>
            </a:r>
          </a:p>
        </p:txBody>
      </p:sp>
      <p:pic>
        <p:nvPicPr>
          <p:cNvPr id="39"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109888" y="1997434"/>
            <a:ext cx="2025726" cy="919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3"/>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229141" y="3064865"/>
            <a:ext cx="1817256" cy="1605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398511" y="4773710"/>
            <a:ext cx="1410914" cy="14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矩形 41"/>
          <p:cNvSpPr/>
          <p:nvPr/>
        </p:nvSpPr>
        <p:spPr>
          <a:xfrm>
            <a:off x="970775" y="1384579"/>
            <a:ext cx="2159566" cy="646331"/>
          </a:xfrm>
          <a:prstGeom prst="rect">
            <a:avLst/>
          </a:prstGeom>
        </p:spPr>
        <p:txBody>
          <a:bodyPr wrap="none">
            <a:spAutoFit/>
          </a:bodyPr>
          <a:lstStyle/>
          <a:p>
            <a:r>
              <a:rPr lang="en-US" altLang="zh-CN" dirty="0" smtClean="0">
                <a:solidFill>
                  <a:schemeClr val="bg1"/>
                </a:solidFill>
              </a:rPr>
              <a:t>Backlight </a:t>
            </a:r>
            <a:r>
              <a:rPr lang="en-US" altLang="zh-CN" dirty="0">
                <a:solidFill>
                  <a:schemeClr val="bg1"/>
                </a:solidFill>
              </a:rPr>
              <a:t>indication</a:t>
            </a:r>
            <a:endParaRPr lang="zh-CN" altLang="en-US" dirty="0">
              <a:solidFill>
                <a:schemeClr val="bg1"/>
              </a:solidFill>
              <a:latin typeface="微软雅黑" panose="020B0503020204020204" pitchFamily="34" charset="-122"/>
              <a:ea typeface="微软雅黑" panose="020B0503020204020204" pitchFamily="34" charset="-122"/>
            </a:endParaRPr>
          </a:p>
          <a:p>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43" name="矩形 42"/>
          <p:cNvSpPr/>
          <p:nvPr/>
        </p:nvSpPr>
        <p:spPr>
          <a:xfrm>
            <a:off x="3793353" y="1304936"/>
            <a:ext cx="2621230" cy="369332"/>
          </a:xfrm>
          <a:prstGeom prst="rect">
            <a:avLst/>
          </a:prstGeom>
        </p:spPr>
        <p:txBody>
          <a:bodyPr wrap="none">
            <a:spAutoFit/>
          </a:bodyPr>
          <a:lstStyle/>
          <a:p>
            <a:r>
              <a:rPr lang="en-US" altLang="zh-CN" dirty="0" smtClean="0">
                <a:solidFill>
                  <a:schemeClr val="bg1"/>
                </a:solidFill>
              </a:rPr>
              <a:t>Backlit </a:t>
            </a:r>
            <a:r>
              <a:rPr lang="en-US" altLang="zh-CN" dirty="0">
                <a:solidFill>
                  <a:schemeClr val="bg1"/>
                </a:solidFill>
              </a:rPr>
              <a:t>indicator module</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44" name="矩形 43"/>
          <p:cNvSpPr/>
          <p:nvPr/>
        </p:nvSpPr>
        <p:spPr>
          <a:xfrm>
            <a:off x="7720892" y="1628102"/>
            <a:ext cx="1972287" cy="369332"/>
          </a:xfrm>
          <a:prstGeom prst="rect">
            <a:avLst/>
          </a:prstGeom>
        </p:spPr>
        <p:txBody>
          <a:bodyPr wrap="square">
            <a:spAutoFit/>
          </a:bodyPr>
          <a:lstStyle/>
          <a:p>
            <a:r>
              <a:rPr lang="en-US" altLang="zh-CN" dirty="0" smtClean="0">
                <a:solidFill>
                  <a:schemeClr val="bg1"/>
                </a:solidFill>
              </a:rPr>
              <a:t>CHIP </a:t>
            </a:r>
            <a:r>
              <a:rPr lang="en-US" altLang="zh-CN" dirty="0">
                <a:solidFill>
                  <a:schemeClr val="bg1"/>
                </a:solidFill>
              </a:rPr>
              <a:t>series</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45" name="文本框 2"/>
          <p:cNvSpPr txBox="1"/>
          <p:nvPr/>
        </p:nvSpPr>
        <p:spPr>
          <a:xfrm>
            <a:off x="221615" y="295725"/>
            <a:ext cx="7677258" cy="879929"/>
          </a:xfrm>
          <a:prstGeom prst="rect">
            <a:avLst/>
          </a:prstGeom>
          <a:gradFill flip="none" rotWithShape="1">
            <a:gsLst>
              <a:gs pos="0">
                <a:schemeClr val="accent1"/>
              </a:gs>
              <a:gs pos="100000">
                <a:schemeClr val="accent1">
                  <a:alpha val="0"/>
                </a:schemeClr>
              </a:gs>
            </a:gsLst>
            <a:lin ang="0" scaled="1"/>
            <a:tileRect/>
          </a:gradFill>
        </p:spPr>
        <p:txBody>
          <a:bodyPr wrap="none" lIns="170640" tIns="45720" rIns="156240" bIns="45720" rtlCol="0" anchor="ctr">
            <a:noAutofit/>
          </a:bodyPr>
          <a:lstStyle/>
          <a:p>
            <a:r>
              <a:rPr lang="en-US" altLang="zh-CN" sz="2400" dirty="0" smtClean="0">
                <a:solidFill>
                  <a:schemeClr val="bg1"/>
                </a:solidFill>
              </a:rPr>
              <a:t>CHIP </a:t>
            </a:r>
            <a:r>
              <a:rPr lang="en-US" altLang="zh-CN" sz="2400" dirty="0">
                <a:solidFill>
                  <a:schemeClr val="bg1"/>
                </a:solidFill>
              </a:rPr>
              <a:t>Series - </a:t>
            </a:r>
            <a:r>
              <a:rPr lang="en-US" altLang="zh-CN" sz="2400" dirty="0">
                <a:solidFill>
                  <a:schemeClr val="bg1"/>
                </a:solidFill>
                <a:latin typeface="微软雅黑" panose="020B0503020204020204" pitchFamily="34" charset="-122"/>
                <a:ea typeface="微软雅黑" panose="020B0503020204020204" pitchFamily="34" charset="-122"/>
              </a:rPr>
              <a:t>Backlight indicating products</a:t>
            </a:r>
            <a:endParaRPr lang="zh-CN" altLang="en-US" sz="2400" dirty="0">
              <a:solidFill>
                <a:schemeClr val="bg1"/>
              </a:solidFill>
              <a:latin typeface="微软雅黑" panose="020B0503020204020204" pitchFamily="34" charset="-122"/>
              <a:ea typeface="微软雅黑" panose="020B0503020204020204" pitchFamily="34" charset="-122"/>
            </a:endParaRPr>
          </a:p>
          <a:p>
            <a:endParaRPr lang="zh-CN" altLang="en-US" sz="24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622976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表格 18"/>
          <p:cNvGraphicFramePr>
            <a:graphicFrameLocks noGrp="1"/>
          </p:cNvGraphicFramePr>
          <p:nvPr>
            <p:custDataLst>
              <p:tags r:id="rId1"/>
            </p:custDataLst>
            <p:extLst>
              <p:ext uri="{D42A27DB-BD31-4B8C-83A1-F6EECF244321}">
                <p14:modId xmlns:p14="http://schemas.microsoft.com/office/powerpoint/2010/main" val="3074902212"/>
              </p:ext>
            </p:extLst>
          </p:nvPr>
        </p:nvGraphicFramePr>
        <p:xfrm>
          <a:off x="645954" y="2418322"/>
          <a:ext cx="9877886" cy="3343598"/>
        </p:xfrm>
        <a:graphic>
          <a:graphicData uri="http://schemas.openxmlformats.org/drawingml/2006/table">
            <a:tbl>
              <a:tblPr firstRow="1" bandRow="1">
                <a:tableStyleId>{3C2FFA5D-87B4-456A-9821-1D502468CF0F}</a:tableStyleId>
              </a:tblPr>
              <a:tblGrid>
                <a:gridCol w="2583671"/>
                <a:gridCol w="5293096"/>
                <a:gridCol w="2001119"/>
              </a:tblGrid>
              <a:tr h="325993">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lt1"/>
                          </a:solidFill>
                          <a:latin typeface="+mn-lt"/>
                          <a:ea typeface="+mn-ea"/>
                          <a:cs typeface="+mn-cs"/>
                        </a:rPr>
                        <a:t>Test  Items</a:t>
                      </a:r>
                      <a:r>
                        <a:rPr lang="en-US" altLang="zh-CN" sz="1800" b="0" i="0" u="none" strike="noStrike" kern="1200" baseline="0" dirty="0" smtClean="0">
                          <a:solidFill>
                            <a:schemeClr val="lt1"/>
                          </a:solidFill>
                          <a:latin typeface="+mn-lt"/>
                          <a:ea typeface="+mn-ea"/>
                          <a:cs typeface="+mn-cs"/>
                        </a:rPr>
                        <a:t> 	</a:t>
                      </a:r>
                    </a:p>
                    <a:p>
                      <a:pPr algn="ctr"/>
                      <a:endParaRPr lang="zh-CN" altLang="en-US" sz="1500" b="1" dirty="0">
                        <a:solidFill>
                          <a:schemeClr val="bg1"/>
                        </a:solidFill>
                        <a:latin typeface="+mn-ea"/>
                        <a:ea typeface="+mn-ea"/>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gridSpan="2">
                  <a:txBody>
                    <a:bodyPr/>
                    <a:lstStyle/>
                    <a:p>
                      <a:pPr algn="ctr">
                        <a:buNone/>
                      </a:pPr>
                      <a:r>
                        <a:rPr lang="en-US" altLang="zh-CN" sz="1800" b="1" i="0" u="none" strike="noStrike" kern="1200" dirty="0" smtClean="0">
                          <a:solidFill>
                            <a:schemeClr val="lt1"/>
                          </a:solidFill>
                          <a:effectLst/>
                          <a:latin typeface="+mn-lt"/>
                          <a:ea typeface="+mn-ea"/>
                          <a:cs typeface="+mn-cs"/>
                        </a:rPr>
                        <a:t>Product reliability</a:t>
                      </a:r>
                      <a:endParaRPr lang="zh-CN" altLang="en-US" sz="1500" b="1" dirty="0">
                        <a:solidFill>
                          <a:schemeClr val="bg1"/>
                        </a:solidFill>
                        <a:latin typeface="+mn-ea"/>
                        <a:ea typeface="+mn-ea"/>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hMerge="1">
                  <a:txBody>
                    <a:bodyPr/>
                    <a:lstStyle/>
                    <a:p>
                      <a:pPr algn="ctr">
                        <a:buNone/>
                      </a:pPr>
                      <a:endParaRPr lang="zh-CN" altLang="en-US" sz="1400" b="1" dirty="0">
                        <a:solidFill>
                          <a:schemeClr val="bg1"/>
                        </a:solidFill>
                        <a:latin typeface="楷体" panose="02010609060101010101" charset="-122"/>
                        <a:ea typeface="楷体" panose="02010609060101010101"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r>
              <a:tr h="158707">
                <a:tc vMerge="1">
                  <a:txBody>
                    <a:bodyPr/>
                    <a:lstStyle/>
                    <a:p>
                      <a:pPr algn="ctr"/>
                      <a:endParaRPr lang="zh-CN" altLang="en-US" sz="1400" b="1" dirty="0">
                        <a:solidFill>
                          <a:schemeClr val="bg1"/>
                        </a:solidFill>
                        <a:latin typeface="楷体" panose="02010609060101010101" charset="-122"/>
                        <a:ea typeface="楷体" panose="02010609060101010101"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b="1" i="0" u="none" strike="noStrike" kern="1200" baseline="0" dirty="0" smtClean="0">
                          <a:solidFill>
                            <a:schemeClr val="bg1"/>
                          </a:solidFill>
                          <a:latin typeface="+mn-lt"/>
                          <a:ea typeface="+mn-ea"/>
                          <a:cs typeface="+mn-cs"/>
                        </a:rPr>
                        <a:t>Test Condition </a:t>
                      </a:r>
                      <a:r>
                        <a:rPr lang="en-US" altLang="zh-CN" sz="1800" b="0" i="0" u="none" strike="noStrike" kern="1200" baseline="0" dirty="0" smtClean="0">
                          <a:solidFill>
                            <a:schemeClr val="dk1"/>
                          </a:solidFill>
                          <a:latin typeface="+mn-lt"/>
                          <a:ea typeface="+mn-ea"/>
                          <a:cs typeface="+mn-cs"/>
                        </a:rPr>
                        <a:t>	</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algn="ctr">
                        <a:buNone/>
                      </a:pPr>
                      <a:r>
                        <a:rPr lang="en-US" altLang="zh-CN" sz="1500" b="1" dirty="0" smtClean="0">
                          <a:solidFill>
                            <a:schemeClr val="bg1"/>
                          </a:solidFill>
                          <a:latin typeface="+mn-ea"/>
                          <a:ea typeface="+mn-ea"/>
                        </a:rPr>
                        <a:t>result</a:t>
                      </a:r>
                      <a:endParaRPr lang="zh-CN" altLang="en-US" sz="1500" b="1" dirty="0">
                        <a:solidFill>
                          <a:schemeClr val="bg1"/>
                        </a:solidFill>
                        <a:latin typeface="+mn-ea"/>
                        <a:ea typeface="+mn-ea"/>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r>
              <a:tr h="228195">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dk1"/>
                          </a:solidFill>
                          <a:latin typeface="+mn-lt"/>
                          <a:ea typeface="+mn-ea"/>
                          <a:cs typeface="+mn-cs"/>
                        </a:rPr>
                        <a:t>Thermal Shock </a:t>
                      </a:r>
                      <a:endParaRPr lang="zh-CN" altLang="en-US" sz="1200" kern="100" dirty="0" smtClean="0">
                        <a:solidFill>
                          <a:srgbClr val="000000"/>
                        </a:solidFill>
                        <a:latin typeface="+mn-ea"/>
                        <a:ea typeface="+mn-ea"/>
                        <a:cs typeface="黑体" panose="02010609060101010101" pitchFamily="49" charset="-122"/>
                        <a:sym typeface="+mn-ea"/>
                      </a:endParaRPr>
                    </a:p>
                  </a:txBody>
                  <a:tcPr marL="68580" marR="6858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514350" rtl="0" eaLnBrk="1" latinLnBrk="0" hangingPunct="1">
                        <a:spcAft>
                          <a:spcPts val="0"/>
                        </a:spcAft>
                        <a:buNone/>
                      </a:pPr>
                      <a:r>
                        <a:rPr lang="en-US" altLang="zh-CN" sz="1200" kern="100" dirty="0" smtClean="0">
                          <a:solidFill>
                            <a:srgbClr val="000000"/>
                          </a:solidFill>
                          <a:latin typeface="+mn-ea"/>
                          <a:ea typeface="+mn-ea"/>
                          <a:cs typeface="黑体" panose="02010609060101010101" pitchFamily="49" charset="-122"/>
                          <a:sym typeface="+mn-ea"/>
                        </a:rPr>
                        <a:t>-40~125</a:t>
                      </a:r>
                      <a:r>
                        <a:rPr lang="zh-CN" altLang="en-US" sz="1200" kern="100" dirty="0" smtClean="0">
                          <a:solidFill>
                            <a:srgbClr val="000000"/>
                          </a:solidFill>
                          <a:latin typeface="+mn-ea"/>
                          <a:ea typeface="+mn-ea"/>
                          <a:cs typeface="黑体" panose="02010609060101010101" pitchFamily="49" charset="-122"/>
                          <a:sym typeface="+mn-ea"/>
                        </a:rPr>
                        <a:t>℃</a:t>
                      </a:r>
                      <a:endParaRPr lang="en-US" altLang="zh-CN" sz="1200" kern="100" dirty="0" smtClean="0">
                        <a:solidFill>
                          <a:srgbClr val="000000"/>
                        </a:solidFill>
                        <a:latin typeface="+mn-ea"/>
                        <a:ea typeface="+mn-ea"/>
                        <a:cs typeface="黑体" panose="02010609060101010101" pitchFamily="49" charset="-122"/>
                        <a:sym typeface="+mn-ea"/>
                      </a:endParaRPr>
                    </a:p>
                  </a:txBody>
                  <a:tcPr marL="68580" marR="6858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US" altLang="zh-CN" sz="1200" kern="100" dirty="0" smtClean="0">
                          <a:solidFill>
                            <a:srgbClr val="000000"/>
                          </a:solidFill>
                          <a:latin typeface="+mn-ea"/>
                          <a:ea typeface="+mn-ea"/>
                          <a:cs typeface="楷体" panose="02010609060101010101" charset="-122"/>
                          <a:sym typeface="+mn-ea"/>
                        </a:rPr>
                        <a:t>500</a:t>
                      </a:r>
                      <a:r>
                        <a:rPr lang="en-US" altLang="zh-CN" sz="1200" b="0" i="0" u="none" strike="noStrike" kern="1200" baseline="0" dirty="0" smtClean="0">
                          <a:solidFill>
                            <a:schemeClr val="dk1"/>
                          </a:solidFill>
                          <a:latin typeface="+mn-lt"/>
                          <a:ea typeface="+mn-ea"/>
                          <a:cs typeface="+mn-cs"/>
                        </a:rPr>
                        <a:t>Cycle-</a:t>
                      </a:r>
                      <a:r>
                        <a:rPr lang="en-US" altLang="zh-CN" sz="1200" kern="100" dirty="0" smtClean="0">
                          <a:solidFill>
                            <a:srgbClr val="000000"/>
                          </a:solidFill>
                          <a:latin typeface="+mn-ea"/>
                          <a:ea typeface="+mn-ea"/>
                          <a:cs typeface="楷体" panose="02010609060101010101" charset="-122"/>
                          <a:sym typeface="+mn-ea"/>
                        </a:rPr>
                        <a:t>0K</a:t>
                      </a:r>
                    </a:p>
                  </a:txBody>
                  <a:tcPr marL="68580" marR="6858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228195">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US" altLang="zh-CN" sz="1200" kern="100" dirty="0" smtClean="0">
                          <a:solidFill>
                            <a:srgbClr val="000000"/>
                          </a:solidFill>
                          <a:latin typeface="+mn-ea"/>
                          <a:ea typeface="+mn-ea"/>
                          <a:cs typeface="黑体" panose="02010609060101010101" pitchFamily="49" charset="-122"/>
                          <a:sym typeface="+mn-ea"/>
                        </a:rPr>
                        <a:t>lifetime</a:t>
                      </a:r>
                      <a:r>
                        <a:rPr lang="en-US" altLang="zh-CN" sz="1200" kern="100" baseline="0" dirty="0" smtClean="0">
                          <a:solidFill>
                            <a:srgbClr val="000000"/>
                          </a:solidFill>
                          <a:latin typeface="+mn-ea"/>
                          <a:ea typeface="+mn-ea"/>
                          <a:cs typeface="黑体" panose="02010609060101010101" pitchFamily="49" charset="-122"/>
                          <a:sym typeface="+mn-ea"/>
                        </a:rPr>
                        <a:t> at h</a:t>
                      </a:r>
                      <a:r>
                        <a:rPr lang="en-US" altLang="zh-CN" sz="1200" b="0" i="0" u="none" strike="noStrike" kern="1200" baseline="0" dirty="0" smtClean="0">
                          <a:solidFill>
                            <a:schemeClr val="dk1"/>
                          </a:solidFill>
                          <a:latin typeface="+mn-lt"/>
                          <a:ea typeface="+mn-ea"/>
                          <a:cs typeface="+mn-cs"/>
                        </a:rPr>
                        <a:t>igh Temperature </a:t>
                      </a:r>
                      <a:r>
                        <a:rPr lang="en-US" altLang="zh-CN" sz="1800" b="0" i="0" u="none" strike="noStrike" kern="1200" baseline="0" dirty="0" smtClean="0">
                          <a:solidFill>
                            <a:schemeClr val="dk1"/>
                          </a:solidFill>
                          <a:latin typeface="+mn-lt"/>
                          <a:ea typeface="+mn-ea"/>
                          <a:cs typeface="+mn-cs"/>
                        </a:rPr>
                        <a:t>	</a:t>
                      </a:r>
                    </a:p>
                    <a:p>
                      <a:pPr marL="0" algn="ctr" defTabSz="514350" rtl="0" eaLnBrk="1" latinLnBrk="0" hangingPunct="1">
                        <a:spcAft>
                          <a:spcPts val="0"/>
                        </a:spcAft>
                        <a:buNone/>
                      </a:pPr>
                      <a:endParaRPr lang="zh-CN" altLang="en-US" sz="1200" kern="100" dirty="0" smtClean="0">
                        <a:solidFill>
                          <a:srgbClr val="000000"/>
                        </a:solidFill>
                        <a:latin typeface="+mn-ea"/>
                        <a:ea typeface="+mn-ea"/>
                        <a:cs typeface="黑体" panose="02010609060101010101" pitchFamily="49" charset="-122"/>
                        <a:sym typeface="+mn-ea"/>
                      </a:endParaRPr>
                    </a:p>
                  </a:txBody>
                  <a:tcPr marL="68580" marR="6858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514350" rtl="0" eaLnBrk="1" latinLnBrk="0" hangingPunct="1">
                        <a:spcAft>
                          <a:spcPts val="0"/>
                        </a:spcAft>
                        <a:buNone/>
                      </a:pPr>
                      <a:r>
                        <a:rPr lang="zh-CN" altLang="zh-CN" sz="1200" dirty="0" smtClean="0">
                          <a:latin typeface="+mn-ea"/>
                          <a:ea typeface="+mn-ea"/>
                          <a:cs typeface="楷体" panose="02010609060101010101" charset="-122"/>
                          <a:sym typeface="+mn-ea"/>
                        </a:rPr>
                        <a:t>Ta=</a:t>
                      </a:r>
                      <a:r>
                        <a:rPr lang="en-US" altLang="zh-CN" sz="1200" kern="100" dirty="0" smtClean="0">
                          <a:solidFill>
                            <a:srgbClr val="000000"/>
                          </a:solidFill>
                          <a:latin typeface="+mn-ea"/>
                          <a:ea typeface="+mn-ea"/>
                          <a:cs typeface="黑体" panose="02010609060101010101" pitchFamily="49" charset="-122"/>
                          <a:sym typeface="+mn-ea"/>
                        </a:rPr>
                        <a:t>70</a:t>
                      </a:r>
                      <a:r>
                        <a:rPr lang="zh-CN" altLang="en-US" sz="1200" kern="100" dirty="0" smtClean="0">
                          <a:solidFill>
                            <a:srgbClr val="000000"/>
                          </a:solidFill>
                          <a:latin typeface="+mn-ea"/>
                          <a:ea typeface="+mn-ea"/>
                          <a:cs typeface="黑体" panose="02010609060101010101" pitchFamily="49" charset="-122"/>
                          <a:sym typeface="+mn-ea"/>
                        </a:rPr>
                        <a:t>℃，</a:t>
                      </a:r>
                      <a:r>
                        <a:rPr lang="en-US" altLang="zh-CN" sz="1200" kern="100" dirty="0" smtClean="0">
                          <a:solidFill>
                            <a:srgbClr val="000000"/>
                          </a:solidFill>
                          <a:latin typeface="+mn-ea"/>
                          <a:ea typeface="+mn-ea"/>
                          <a:cs typeface="黑体" panose="02010609060101010101" pitchFamily="49" charset="-122"/>
                          <a:sym typeface="+mn-ea"/>
                        </a:rPr>
                        <a:t>IF=20mA</a:t>
                      </a:r>
                      <a:r>
                        <a:rPr lang="zh-CN" altLang="en-US" sz="1200" kern="100" dirty="0" smtClean="0">
                          <a:solidFill>
                            <a:srgbClr val="000000"/>
                          </a:solidFill>
                          <a:latin typeface="+mn-ea"/>
                          <a:ea typeface="+mn-ea"/>
                          <a:cs typeface="黑体" panose="02010609060101010101" pitchFamily="49" charset="-122"/>
                          <a:sym typeface="+mn-ea"/>
                        </a:rPr>
                        <a:t>，</a:t>
                      </a:r>
                      <a:r>
                        <a:rPr lang="en-US" altLang="zh-CN" sz="1200" kern="100" dirty="0" smtClean="0">
                          <a:solidFill>
                            <a:srgbClr val="000000"/>
                          </a:solidFill>
                          <a:latin typeface="+mn-ea"/>
                          <a:ea typeface="+mn-ea"/>
                          <a:cs typeface="黑体" panose="02010609060101010101" pitchFamily="49" charset="-122"/>
                          <a:sym typeface="+mn-ea"/>
                        </a:rPr>
                        <a:t>T=1000H</a:t>
                      </a:r>
                    </a:p>
                  </a:txBody>
                  <a:tcPr marL="68580" marR="6858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514350" rtl="0" eaLnBrk="1" latinLnBrk="0" hangingPunct="1">
                        <a:spcAft>
                          <a:spcPts val="0"/>
                        </a:spcAft>
                        <a:buNone/>
                      </a:pPr>
                      <a:r>
                        <a:rPr lang="en-US" altLang="zh-CN" sz="1200" kern="100" dirty="0" smtClean="0">
                          <a:solidFill>
                            <a:srgbClr val="000000"/>
                          </a:solidFill>
                          <a:latin typeface="+mn-ea"/>
                          <a:ea typeface="+mn-ea"/>
                          <a:cs typeface="黑体" panose="02010609060101010101" pitchFamily="49" charset="-122"/>
                          <a:sym typeface="+mn-ea"/>
                        </a:rPr>
                        <a:t>72%</a:t>
                      </a:r>
                    </a:p>
                  </a:txBody>
                  <a:tcPr marL="68580" marR="6858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228195">
                <a:tc>
                  <a:txBody>
                    <a:bodyPr/>
                    <a:lstStyle/>
                    <a:p>
                      <a:pPr marL="0" algn="ctr" defTabSz="514350" rtl="0" eaLnBrk="1" latinLnBrk="0" hangingPunct="1">
                        <a:spcAft>
                          <a:spcPts val="0"/>
                        </a:spcAft>
                        <a:buNone/>
                      </a:pPr>
                      <a:r>
                        <a:rPr lang="zh-CN" altLang="en-US" sz="1200" kern="100" dirty="0" smtClean="0">
                          <a:solidFill>
                            <a:srgbClr val="000000"/>
                          </a:solidFill>
                          <a:latin typeface="+mn-ea"/>
                          <a:ea typeface="+mn-ea"/>
                          <a:cs typeface="黑体" panose="02010609060101010101" pitchFamily="49" charset="-122"/>
                          <a:sym typeface="+mn-ea"/>
                        </a:rPr>
                        <a:t>硫化实验 </a:t>
                      </a:r>
                      <a:r>
                        <a:rPr lang="en-US" altLang="zh-CN" sz="1200" b="0" i="0" kern="1200" dirty="0" smtClean="0">
                          <a:solidFill>
                            <a:schemeClr val="dk1"/>
                          </a:solidFill>
                          <a:effectLst/>
                          <a:latin typeface="+mn-lt"/>
                          <a:ea typeface="+mn-ea"/>
                          <a:cs typeface="+mn-cs"/>
                        </a:rPr>
                        <a:t>sulphur  test</a:t>
                      </a:r>
                      <a:endParaRPr lang="zh-CN" altLang="en-US" sz="1200" kern="100" dirty="0" smtClean="0">
                        <a:solidFill>
                          <a:srgbClr val="000000"/>
                        </a:solidFill>
                        <a:latin typeface="+mn-ea"/>
                        <a:ea typeface="+mn-ea"/>
                        <a:cs typeface="黑体" panose="02010609060101010101" pitchFamily="49" charset="-122"/>
                        <a:sym typeface="+mn-ea"/>
                      </a:endParaRPr>
                    </a:p>
                  </a:txBody>
                  <a:tcPr marL="68580" marR="6858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514350" rtl="0" eaLnBrk="1" latinLnBrk="0" hangingPunct="1">
                        <a:spcAft>
                          <a:spcPts val="0"/>
                        </a:spcAft>
                        <a:buNone/>
                      </a:pPr>
                      <a:r>
                        <a:rPr lang="en-US" altLang="zh-CN" sz="1200" kern="100" dirty="0" smtClean="0">
                          <a:solidFill>
                            <a:srgbClr val="000000"/>
                          </a:solidFill>
                          <a:latin typeface="+mn-ea"/>
                          <a:ea typeface="+mn-ea"/>
                          <a:cs typeface="黑体" panose="02010609060101010101" pitchFamily="49" charset="-122"/>
                          <a:sym typeface="+mn-ea"/>
                        </a:rPr>
                        <a:t>85</a:t>
                      </a:r>
                      <a:r>
                        <a:rPr lang="zh-CN" altLang="zh-CN" sz="1200" dirty="0" smtClean="0">
                          <a:latin typeface="+mn-ea"/>
                          <a:ea typeface="+mn-ea"/>
                          <a:cs typeface="宋体" panose="02010600030101010101" pitchFamily="2" charset="-122"/>
                          <a:sym typeface="+mn-ea"/>
                        </a:rPr>
                        <a:t>℃</a:t>
                      </a:r>
                      <a:r>
                        <a:rPr lang="en-US" altLang="zh-CN" sz="1200" kern="100" dirty="0" smtClean="0">
                          <a:solidFill>
                            <a:srgbClr val="000000"/>
                          </a:solidFill>
                          <a:latin typeface="+mn-ea"/>
                          <a:ea typeface="+mn-ea"/>
                          <a:cs typeface="黑体" panose="02010609060101010101" pitchFamily="49" charset="-122"/>
                          <a:sym typeface="+mn-ea"/>
                        </a:rPr>
                        <a:t>/4H</a:t>
                      </a:r>
                      <a:endParaRPr lang="zh-CN" altLang="zh-CN" sz="1200" kern="100" dirty="0" smtClean="0">
                        <a:solidFill>
                          <a:srgbClr val="000000"/>
                        </a:solidFill>
                        <a:latin typeface="+mn-ea"/>
                        <a:ea typeface="+mn-ea"/>
                        <a:cs typeface="黑体" panose="02010609060101010101" pitchFamily="49" charset="-122"/>
                        <a:sym typeface="+mn-ea"/>
                      </a:endParaRPr>
                    </a:p>
                  </a:txBody>
                  <a:tcPr marL="68580" marR="6858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514350" rtl="0" eaLnBrk="1" latinLnBrk="0" hangingPunct="1">
                        <a:spcAft>
                          <a:spcPts val="0"/>
                        </a:spcAft>
                        <a:buNone/>
                      </a:pPr>
                      <a:r>
                        <a:rPr lang="en-US" altLang="zh-CN" sz="1200" kern="100" dirty="0" smtClean="0">
                          <a:solidFill>
                            <a:srgbClr val="000000"/>
                          </a:solidFill>
                          <a:latin typeface="+mn-ea"/>
                          <a:ea typeface="+mn-ea"/>
                          <a:cs typeface="黑体" panose="02010609060101010101" pitchFamily="49" charset="-122"/>
                          <a:sym typeface="+mn-ea"/>
                        </a:rPr>
                        <a:t>99.7%</a:t>
                      </a:r>
                    </a:p>
                  </a:txBody>
                  <a:tcPr marL="68580" marR="6858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228195">
                <a:tc>
                  <a:txBody>
                    <a:bodyPr/>
                    <a:lstStyle/>
                    <a:p>
                      <a:pPr marL="0" algn="ctr" defTabSz="514350" rtl="0" eaLnBrk="1" latinLnBrk="0" hangingPunct="1">
                        <a:spcAft>
                          <a:spcPts val="0"/>
                        </a:spcAft>
                        <a:buNone/>
                      </a:pPr>
                      <a:r>
                        <a:rPr lang="zh-CN" altLang="en-US" sz="1200" kern="100" dirty="0" smtClean="0">
                          <a:solidFill>
                            <a:srgbClr val="000000"/>
                          </a:solidFill>
                          <a:latin typeface="+mn-ea"/>
                          <a:ea typeface="+mn-ea"/>
                          <a:cs typeface="黑体" panose="02010609060101010101" pitchFamily="49" charset="-122"/>
                          <a:sym typeface="+mn-ea"/>
                        </a:rPr>
                        <a:t>红墨水实验 </a:t>
                      </a:r>
                      <a:r>
                        <a:rPr lang="en-US" altLang="zh-CN" sz="1200" b="0" i="0" kern="1200" dirty="0" smtClean="0">
                          <a:solidFill>
                            <a:schemeClr val="dk1"/>
                          </a:solidFill>
                          <a:effectLst/>
                          <a:latin typeface="+mn-lt"/>
                          <a:ea typeface="+mn-ea"/>
                          <a:cs typeface="+mn-cs"/>
                        </a:rPr>
                        <a:t>Red-ink test </a:t>
                      </a:r>
                      <a:endParaRPr lang="zh-CN" altLang="en-US" sz="1200" kern="100" dirty="0" smtClean="0">
                        <a:solidFill>
                          <a:srgbClr val="000000"/>
                        </a:solidFill>
                        <a:latin typeface="+mn-ea"/>
                        <a:ea typeface="+mn-ea"/>
                        <a:cs typeface="黑体" panose="02010609060101010101" pitchFamily="49" charset="-122"/>
                        <a:sym typeface="+mn-ea"/>
                      </a:endParaRPr>
                    </a:p>
                  </a:txBody>
                  <a:tcPr marL="68580" marR="6858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buNone/>
                      </a:pPr>
                      <a:r>
                        <a:rPr lang="en-US" altLang="zh-CN" sz="1200" kern="100" dirty="0" smtClean="0">
                          <a:solidFill>
                            <a:srgbClr val="000000"/>
                          </a:solidFill>
                          <a:latin typeface="+mn-ea"/>
                          <a:ea typeface="+mn-ea"/>
                          <a:cs typeface="黑体" panose="02010609060101010101" pitchFamily="49" charset="-122"/>
                          <a:sym typeface="+mn-ea"/>
                        </a:rPr>
                        <a:t>100</a:t>
                      </a:r>
                      <a:r>
                        <a:rPr lang="zh-CN" altLang="zh-CN" sz="1200" dirty="0" smtClean="0">
                          <a:latin typeface="+mn-ea"/>
                          <a:ea typeface="+mn-ea"/>
                          <a:cs typeface="宋体" panose="02010600030101010101" pitchFamily="2" charset="-122"/>
                          <a:sym typeface="+mn-ea"/>
                        </a:rPr>
                        <a:t>℃</a:t>
                      </a:r>
                      <a:r>
                        <a:rPr lang="en-US" altLang="zh-CN" sz="1200" kern="100" dirty="0" smtClean="0">
                          <a:solidFill>
                            <a:srgbClr val="000000"/>
                          </a:solidFill>
                          <a:latin typeface="+mn-ea"/>
                          <a:ea typeface="+mn-ea"/>
                          <a:cs typeface="黑体" panose="02010609060101010101" pitchFamily="49" charset="-122"/>
                          <a:sym typeface="+mn-ea"/>
                        </a:rPr>
                        <a:t>/2H</a:t>
                      </a:r>
                    </a:p>
                  </a:txBody>
                  <a:tcPr marL="68580" marR="6858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US" altLang="zh-CN" sz="1200" b="0" i="0" kern="1200" dirty="0" smtClean="0">
                          <a:solidFill>
                            <a:schemeClr val="dk1"/>
                          </a:solidFill>
                          <a:effectLst/>
                          <a:latin typeface="+mn-lt"/>
                          <a:ea typeface="+mn-ea"/>
                          <a:cs typeface="+mn-cs"/>
                        </a:rPr>
                        <a:t>impermeability</a:t>
                      </a:r>
                    </a:p>
                    <a:p>
                      <a:pPr marL="0" algn="ctr" defTabSz="514350" rtl="0" eaLnBrk="1" latinLnBrk="0" hangingPunct="1">
                        <a:spcAft>
                          <a:spcPts val="0"/>
                        </a:spcAft>
                        <a:buNone/>
                      </a:pPr>
                      <a:endParaRPr lang="en-US" altLang="zh-CN" sz="1200" kern="100" dirty="0" smtClean="0">
                        <a:solidFill>
                          <a:srgbClr val="000000"/>
                        </a:solidFill>
                        <a:latin typeface="+mn-ea"/>
                        <a:ea typeface="+mn-ea"/>
                        <a:cs typeface="黑体" panose="02010609060101010101" pitchFamily="49" charset="-122"/>
                        <a:sym typeface="+mn-ea"/>
                      </a:endParaRPr>
                    </a:p>
                  </a:txBody>
                  <a:tcPr marL="68580" marR="6858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672051">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US" altLang="zh-CN" sz="1200" b="0" i="0" kern="1200" dirty="0" smtClean="0">
                          <a:solidFill>
                            <a:schemeClr val="dk1"/>
                          </a:solidFill>
                          <a:effectLst/>
                          <a:latin typeface="+mn-lt"/>
                          <a:ea typeface="+mn-ea"/>
                          <a:cs typeface="+mn-cs"/>
                        </a:rPr>
                        <a:t>High temperature and high humidity pulse experiment</a:t>
                      </a:r>
                    </a:p>
                    <a:p>
                      <a:pPr marL="0" algn="ctr" defTabSz="514350" rtl="0" eaLnBrk="1" latinLnBrk="0" hangingPunct="1">
                        <a:spcAft>
                          <a:spcPts val="0"/>
                        </a:spcAft>
                        <a:buNone/>
                      </a:pPr>
                      <a:endParaRPr lang="zh-CN" altLang="en-US" sz="1200" kern="100" dirty="0" smtClean="0">
                        <a:solidFill>
                          <a:srgbClr val="000000"/>
                        </a:solidFill>
                        <a:latin typeface="+mn-ea"/>
                        <a:ea typeface="+mn-ea"/>
                        <a:cs typeface="黑体" panose="02010609060101010101" pitchFamily="49" charset="-122"/>
                        <a:sym typeface="+mn-ea"/>
                      </a:endParaRPr>
                    </a:p>
                  </a:txBody>
                  <a:tcPr marL="68580" marR="6858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l" defTabSz="514350" rtl="0" eaLnBrk="1" latinLnBrk="0" hangingPunct="1">
                        <a:spcAft>
                          <a:spcPts val="0"/>
                        </a:spcAft>
                        <a:buNone/>
                      </a:pPr>
                      <a:r>
                        <a:rPr lang="en-US" altLang="zh-CN" sz="1200" b="0" i="0" kern="1200" dirty="0" smtClean="0">
                          <a:solidFill>
                            <a:schemeClr val="dk1"/>
                          </a:solidFill>
                          <a:effectLst/>
                          <a:latin typeface="+mn-lt"/>
                          <a:ea typeface="+mn-ea"/>
                          <a:cs typeface="+mn-cs"/>
                        </a:rPr>
                        <a:t>The current was 0.4 times of the maximum forward pulse current, pulse condition was 1kHz, duty ratio was 1/7, and the remaining 2/7 duty ratio was randomly applied 8V±0.5v reverse voltage</a:t>
                      </a:r>
                      <a:endParaRPr lang="zh-CN" altLang="zh-CN" sz="1200" dirty="0" smtClean="0">
                        <a:latin typeface="+mn-ea"/>
                        <a:ea typeface="+mn-ea"/>
                        <a:cs typeface="楷体" panose="02010609060101010101" charset="-122"/>
                        <a:sym typeface="+mn-ea"/>
                      </a:endParaRPr>
                    </a:p>
                  </a:txBody>
                  <a:tcPr marL="68580" marR="6858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514350" rtl="0" eaLnBrk="1" latinLnBrk="0" hangingPunct="1">
                        <a:spcAft>
                          <a:spcPts val="0"/>
                        </a:spcAft>
                        <a:buNone/>
                      </a:pPr>
                      <a:r>
                        <a:rPr lang="en-US" sz="1200" kern="100" dirty="0" smtClean="0">
                          <a:solidFill>
                            <a:srgbClr val="000000"/>
                          </a:solidFill>
                          <a:latin typeface="+mn-ea"/>
                          <a:ea typeface="+mn-ea"/>
                          <a:cs typeface="楷体" panose="02010609060101010101" charset="-122"/>
                          <a:sym typeface="+mn-ea"/>
                        </a:rPr>
                        <a:t>92.54%</a:t>
                      </a:r>
                    </a:p>
                  </a:txBody>
                  <a:tcPr marL="68580" marR="6858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522707">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US" altLang="zh-CN" sz="1200" b="0" i="0" kern="1200" dirty="0" smtClean="0">
                          <a:solidFill>
                            <a:schemeClr val="dk1"/>
                          </a:solidFill>
                          <a:effectLst/>
                          <a:latin typeface="+mn-lt"/>
                          <a:ea typeface="+mn-ea"/>
                          <a:cs typeface="+mn-cs"/>
                        </a:rPr>
                        <a:t>High temperature pulse experiment</a:t>
                      </a:r>
                    </a:p>
                    <a:p>
                      <a:pPr marL="0" algn="ctr" defTabSz="514350" rtl="0" eaLnBrk="1" latinLnBrk="0" hangingPunct="1">
                        <a:spcAft>
                          <a:spcPts val="0"/>
                        </a:spcAft>
                        <a:buNone/>
                      </a:pPr>
                      <a:endParaRPr lang="zh-CN" altLang="en-US" sz="1200" kern="100" dirty="0" smtClean="0">
                        <a:solidFill>
                          <a:srgbClr val="000000"/>
                        </a:solidFill>
                        <a:latin typeface="+mn-ea"/>
                        <a:ea typeface="+mn-ea"/>
                        <a:cs typeface="黑体" panose="02010609060101010101" pitchFamily="49" charset="-122"/>
                        <a:sym typeface="+mn-ea"/>
                      </a:endParaRPr>
                    </a:p>
                  </a:txBody>
                  <a:tcPr marL="68580" marR="6858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l" defTabSz="514350" rtl="0" eaLnBrk="1" latinLnBrk="0" hangingPunct="1">
                        <a:spcAft>
                          <a:spcPts val="0"/>
                        </a:spcAft>
                        <a:buNone/>
                      </a:pPr>
                      <a:r>
                        <a:rPr lang="en-US" altLang="zh-CN" sz="1200" b="0" i="0" kern="1200" dirty="0" smtClean="0">
                          <a:solidFill>
                            <a:schemeClr val="dk1"/>
                          </a:solidFill>
                          <a:effectLst/>
                          <a:latin typeface="+mn-lt"/>
                          <a:ea typeface="+mn-ea"/>
                          <a:cs typeface="+mn-cs"/>
                        </a:rPr>
                        <a:t>Ta=70℃±2℃; The current size is 0.8 times the maximum forward pulse current; Pulse frequency 1KHz, duty cycle 1/7, time 1000H</a:t>
                      </a:r>
                      <a:endParaRPr lang="zh-CN" altLang="zh-CN" sz="1200" kern="100" dirty="0" smtClean="0">
                        <a:solidFill>
                          <a:srgbClr val="000000"/>
                        </a:solidFill>
                        <a:latin typeface="+mn-ea"/>
                        <a:ea typeface="+mn-ea"/>
                        <a:cs typeface="楷体" panose="02010609060101010101" charset="-122"/>
                        <a:sym typeface="+mn-ea"/>
                      </a:endParaRPr>
                    </a:p>
                  </a:txBody>
                  <a:tcPr marL="68580" marR="6858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514350" rtl="0" eaLnBrk="1" latinLnBrk="0" hangingPunct="1">
                        <a:spcAft>
                          <a:spcPts val="0"/>
                        </a:spcAft>
                        <a:buNone/>
                      </a:pPr>
                      <a:r>
                        <a:rPr lang="en-US" sz="1200" kern="100" dirty="0" smtClean="0">
                          <a:solidFill>
                            <a:srgbClr val="000000"/>
                          </a:solidFill>
                          <a:latin typeface="+mn-ea"/>
                          <a:ea typeface="+mn-ea"/>
                          <a:cs typeface="楷体" panose="02010609060101010101" charset="-122"/>
                          <a:sym typeface="+mn-ea"/>
                        </a:rPr>
                        <a:t>89.5%</a:t>
                      </a:r>
                    </a:p>
                  </a:txBody>
                  <a:tcPr marL="68580" marR="6858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bl>
          </a:graphicData>
        </a:graphic>
      </p:graphicFrame>
      <p:pic>
        <p:nvPicPr>
          <p:cNvPr id="20" name="Picture 42"/>
          <p:cNvPicPr>
            <a:picLocks noChangeAspect="1" noChangeArrowheads="1"/>
          </p:cNvPicPr>
          <p:nvPr/>
        </p:nvPicPr>
        <p:blipFill>
          <a:blip r:embed="rId4" cstate="print"/>
          <a:srcRect/>
          <a:stretch>
            <a:fillRect/>
          </a:stretch>
        </p:blipFill>
        <p:spPr bwMode="auto">
          <a:xfrm>
            <a:off x="10700972" y="2759967"/>
            <a:ext cx="1385097" cy="1206498"/>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pic>
        <p:nvPicPr>
          <p:cNvPr id="2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95862" y="5092998"/>
            <a:ext cx="1123511" cy="394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6" cstate="print"/>
          <a:srcRect/>
          <a:stretch>
            <a:fillRect/>
          </a:stretch>
        </p:blipFill>
        <p:spPr bwMode="auto">
          <a:xfrm>
            <a:off x="10995862" y="4334211"/>
            <a:ext cx="1122356" cy="619231"/>
          </a:xfrm>
          <a:prstGeom prst="rect">
            <a:avLst/>
          </a:prstGeom>
          <a:noFill/>
          <a:ln w="9525">
            <a:noFill/>
            <a:miter lim="800000"/>
            <a:headEnd/>
            <a:tailEnd/>
          </a:ln>
          <a:effectLst/>
        </p:spPr>
      </p:pic>
      <p:sp>
        <p:nvSpPr>
          <p:cNvPr id="23" name="TextBox 22"/>
          <p:cNvSpPr txBox="1"/>
          <p:nvPr/>
        </p:nvSpPr>
        <p:spPr>
          <a:xfrm>
            <a:off x="7774367" y="957458"/>
            <a:ext cx="10288746" cy="669414"/>
          </a:xfrm>
          <a:prstGeom prst="rect">
            <a:avLst/>
          </a:prstGeom>
          <a:noFill/>
        </p:spPr>
        <p:txBody>
          <a:bodyPr wrap="square" lIns="68580" tIns="34290" rIns="68580" bIns="34290" rtlCol="0">
            <a:spAutoFit/>
          </a:bodyPr>
          <a:lstStyle/>
          <a:p>
            <a:r>
              <a:rPr lang="en-US" altLang="zh-CN" sz="1300" dirty="0" smtClean="0">
                <a:solidFill>
                  <a:schemeClr val="bg1"/>
                </a:solidFill>
              </a:rPr>
              <a:t>Based </a:t>
            </a:r>
            <a:r>
              <a:rPr lang="en-US" altLang="zh-CN" sz="1300" dirty="0">
                <a:solidFill>
                  <a:schemeClr val="bg1"/>
                </a:solidFill>
              </a:rPr>
              <a:t>on the reliability test conditions of LED certified </a:t>
            </a:r>
            <a:endParaRPr lang="en-US" altLang="zh-CN" sz="1300" dirty="0" smtClean="0">
              <a:solidFill>
                <a:schemeClr val="bg1"/>
              </a:solidFill>
            </a:endParaRPr>
          </a:p>
          <a:p>
            <a:r>
              <a:rPr lang="en-US" altLang="zh-CN" sz="1300" dirty="0" smtClean="0">
                <a:solidFill>
                  <a:schemeClr val="bg1"/>
                </a:solidFill>
              </a:rPr>
              <a:t>in </a:t>
            </a:r>
            <a:r>
              <a:rPr lang="en-US" altLang="zh-CN" sz="1300" dirty="0">
                <a:solidFill>
                  <a:schemeClr val="bg1"/>
                </a:solidFill>
              </a:rPr>
              <a:t>the electrical appliance industry, the internal test results </a:t>
            </a:r>
            <a:endParaRPr lang="en-US" altLang="zh-CN" sz="1300" dirty="0" smtClean="0">
              <a:solidFill>
                <a:schemeClr val="bg1"/>
              </a:solidFill>
            </a:endParaRPr>
          </a:p>
          <a:p>
            <a:r>
              <a:rPr lang="en-US" altLang="zh-CN" sz="1300" dirty="0" smtClean="0">
                <a:solidFill>
                  <a:schemeClr val="bg1"/>
                </a:solidFill>
              </a:rPr>
              <a:t>are </a:t>
            </a:r>
            <a:r>
              <a:rPr lang="en-US" altLang="zh-CN" sz="1300" dirty="0">
                <a:solidFill>
                  <a:schemeClr val="bg1"/>
                </a:solidFill>
              </a:rPr>
              <a:t>as follows</a:t>
            </a:r>
            <a:r>
              <a:rPr lang="en-US" altLang="zh-CN" sz="1200" dirty="0" smtClean="0">
                <a:solidFill>
                  <a:schemeClr val="bg1"/>
                </a:solidFill>
              </a:rPr>
              <a:t>:</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15" name="文本框 2"/>
          <p:cNvSpPr txBox="1"/>
          <p:nvPr/>
        </p:nvSpPr>
        <p:spPr>
          <a:xfrm>
            <a:off x="221615" y="165100"/>
            <a:ext cx="4847154" cy="474980"/>
          </a:xfrm>
          <a:prstGeom prst="rect">
            <a:avLst/>
          </a:prstGeom>
          <a:gradFill flip="none" rotWithShape="1">
            <a:gsLst>
              <a:gs pos="0">
                <a:schemeClr val="accent1"/>
              </a:gs>
              <a:gs pos="100000">
                <a:schemeClr val="accent1">
                  <a:alpha val="0"/>
                </a:schemeClr>
              </a:gs>
            </a:gsLst>
            <a:lin ang="0" scaled="1"/>
            <a:tileRect/>
          </a:gradFill>
        </p:spPr>
        <p:txBody>
          <a:bodyPr wrap="none" lIns="170640" tIns="45720" rIns="156240" bIns="45720" rtlCol="0" anchor="ctr">
            <a:noAutofit/>
          </a:bodyPr>
          <a:lstStyle/>
          <a:p>
            <a:r>
              <a:rPr lang="en-US" altLang="zh-CN" dirty="0" smtClean="0">
                <a:solidFill>
                  <a:schemeClr val="bg1"/>
                </a:solidFill>
              </a:rPr>
              <a:t>CHIP Series - Products performance enhancement route</a:t>
            </a:r>
            <a:endParaRPr lang="en-US" altLang="zh-CN" dirty="0">
              <a:solidFill>
                <a:schemeClr val="bg1"/>
              </a:solidFill>
            </a:endParaRPr>
          </a:p>
        </p:txBody>
      </p:sp>
      <p:grpSp>
        <p:nvGrpSpPr>
          <p:cNvPr id="5" name="组合 4"/>
          <p:cNvGrpSpPr/>
          <p:nvPr/>
        </p:nvGrpSpPr>
        <p:grpSpPr>
          <a:xfrm>
            <a:off x="876604" y="780864"/>
            <a:ext cx="6897763" cy="1699712"/>
            <a:chOff x="5003938" y="517983"/>
            <a:chExt cx="7113797" cy="2372222"/>
          </a:xfrm>
        </p:grpSpPr>
        <p:pic>
          <p:nvPicPr>
            <p:cNvPr id="2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03938" y="517983"/>
              <a:ext cx="1637612" cy="2129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20865" y="517983"/>
              <a:ext cx="1452874" cy="2129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6205732" y="2278618"/>
              <a:ext cx="415498" cy="369332"/>
            </a:xfrm>
            <a:prstGeom prst="rect">
              <a:avLst/>
            </a:prstGeom>
            <a:solidFill>
              <a:schemeClr val="accent1"/>
            </a:solidFill>
          </p:spPr>
          <p:txBody>
            <a:bodyPr wrap="none">
              <a:spAutoFit/>
            </a:bodyPr>
            <a:lstStyle/>
            <a:p>
              <a:r>
                <a:rPr lang="zh-CN" altLang="en-US" dirty="0">
                  <a:solidFill>
                    <a:schemeClr val="bg1"/>
                  </a:solidFill>
                  <a:latin typeface="微软雅黑" panose="020B0503020204020204" pitchFamily="34" charset="-122"/>
                  <a:ea typeface="微软雅黑" panose="020B0503020204020204" pitchFamily="34" charset="-122"/>
                </a:rPr>
                <a:t>①</a:t>
              </a:r>
              <a:endParaRPr lang="zh-CN" altLang="en-US" dirty="0"/>
            </a:p>
          </p:txBody>
        </p:sp>
        <p:sp>
          <p:nvSpPr>
            <p:cNvPr id="18" name="矩形 17"/>
            <p:cNvSpPr/>
            <p:nvPr/>
          </p:nvSpPr>
          <p:spPr>
            <a:xfrm>
              <a:off x="7871047" y="2288038"/>
              <a:ext cx="415498" cy="369332"/>
            </a:xfrm>
            <a:prstGeom prst="rect">
              <a:avLst/>
            </a:prstGeom>
            <a:solidFill>
              <a:schemeClr val="accent1"/>
            </a:solidFill>
          </p:spPr>
          <p:txBody>
            <a:bodyPr wrap="none">
              <a:spAutoFit/>
            </a:bodyPr>
            <a:lstStyle/>
            <a:p>
              <a:r>
                <a:rPr lang="zh-CN" altLang="en-US" dirty="0">
                  <a:solidFill>
                    <a:schemeClr val="bg1"/>
                  </a:solidFill>
                  <a:latin typeface="微软雅黑" panose="020B0503020204020204" pitchFamily="34" charset="-122"/>
                  <a:ea typeface="微软雅黑" panose="020B0503020204020204" pitchFamily="34" charset="-122"/>
                </a:rPr>
                <a:t>②</a:t>
              </a:r>
              <a:endParaRPr lang="zh-CN" altLang="en-US" dirty="0"/>
            </a:p>
          </p:txBody>
        </p:sp>
        <p:sp>
          <p:nvSpPr>
            <p:cNvPr id="16" name="TextBox 15"/>
            <p:cNvSpPr txBox="1"/>
            <p:nvPr/>
          </p:nvSpPr>
          <p:spPr>
            <a:xfrm>
              <a:off x="10458805" y="686024"/>
              <a:ext cx="1658930" cy="761747"/>
            </a:xfrm>
            <a:prstGeom prst="rect">
              <a:avLst/>
            </a:prstGeom>
            <a:noFill/>
            <a:ln>
              <a:noFill/>
            </a:ln>
          </p:spPr>
          <p:txBody>
            <a:bodyPr wrap="square" lIns="68580" tIns="34290" rIns="68580" bIns="34290" rtlCol="0">
              <a:spAutoFit/>
            </a:bodyPr>
            <a:lstStyle/>
            <a:p>
              <a:r>
                <a:rPr lang="zh-CN" altLang="en-US" sz="1500" dirty="0" smtClean="0">
                  <a:solidFill>
                    <a:schemeClr val="bg1"/>
                  </a:solidFill>
                  <a:latin typeface="微软雅黑" panose="020B0503020204020204" pitchFamily="34" charset="-122"/>
                  <a:ea typeface="微软雅黑" panose="020B0503020204020204" pitchFamily="34" charset="-122"/>
                </a:rPr>
                <a:t>① </a:t>
              </a:r>
              <a:r>
                <a:rPr lang="en-US" altLang="zh-CN" sz="1500" dirty="0" smtClean="0">
                  <a:solidFill>
                    <a:schemeClr val="bg1"/>
                  </a:solidFill>
                  <a:latin typeface="微软雅黑" panose="020B0503020204020204" pitchFamily="34" charset="-122"/>
                  <a:ea typeface="微软雅黑" panose="020B0503020204020204" pitchFamily="34" charset="-122"/>
                </a:rPr>
                <a:t>LM-80 test</a:t>
              </a:r>
              <a:r>
                <a:rPr lang="zh-CN" altLang="en-US" sz="1500" dirty="0" smtClean="0">
                  <a:solidFill>
                    <a:schemeClr val="bg1"/>
                  </a:solidFill>
                  <a:latin typeface="微软雅黑" panose="020B0503020204020204" pitchFamily="34" charset="-122"/>
                  <a:ea typeface="微软雅黑" panose="020B0503020204020204" pitchFamily="34" charset="-122"/>
                </a:rPr>
                <a:t>，</a:t>
              </a:r>
              <a:r>
                <a:rPr lang="en-US" altLang="zh-CN" sz="1500" dirty="0" smtClean="0">
                  <a:solidFill>
                    <a:schemeClr val="bg1"/>
                  </a:solidFill>
                  <a:latin typeface="微软雅黑" panose="020B0503020204020204" pitchFamily="34" charset="-122"/>
                  <a:ea typeface="微软雅黑" panose="020B0503020204020204" pitchFamily="34" charset="-122"/>
                </a:rPr>
                <a:t>lifetime </a:t>
              </a:r>
              <a:r>
                <a:rPr lang="zh-CN" altLang="en-US" sz="1500" dirty="0" smtClean="0">
                  <a:solidFill>
                    <a:schemeClr val="bg1"/>
                  </a:solidFill>
                  <a:latin typeface="微软雅黑" panose="020B0503020204020204" pitchFamily="34" charset="-122"/>
                  <a:ea typeface="微软雅黑" panose="020B0503020204020204" pitchFamily="34" charset="-122"/>
                </a:rPr>
                <a:t>＞</a:t>
              </a:r>
              <a:r>
                <a:rPr lang="en-US" altLang="zh-CN" sz="1500" dirty="0" smtClean="0">
                  <a:solidFill>
                    <a:schemeClr val="bg1"/>
                  </a:solidFill>
                  <a:latin typeface="微软雅黑" panose="020B0503020204020204" pitchFamily="34" charset="-122"/>
                  <a:ea typeface="微软雅黑" panose="020B0503020204020204" pitchFamily="34" charset="-122"/>
                </a:rPr>
                <a:t>54000H</a:t>
              </a:r>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17" name="TextBox 16"/>
            <p:cNvSpPr txBox="1"/>
            <p:nvPr/>
          </p:nvSpPr>
          <p:spPr>
            <a:xfrm>
              <a:off x="10458805" y="1676721"/>
              <a:ext cx="1658930" cy="1213484"/>
            </a:xfrm>
            <a:prstGeom prst="rect">
              <a:avLst/>
            </a:prstGeom>
            <a:noFill/>
            <a:ln>
              <a:noFill/>
            </a:ln>
          </p:spPr>
          <p:txBody>
            <a:bodyPr wrap="square" lIns="68580" tIns="34290" rIns="68580" bIns="34290" rtlCol="0">
              <a:spAutoFit/>
            </a:bodyPr>
            <a:lstStyle/>
            <a:p>
              <a:r>
                <a:rPr lang="zh-CN" altLang="en-US" sz="1300" dirty="0" smtClean="0">
                  <a:solidFill>
                    <a:schemeClr val="bg1"/>
                  </a:solidFill>
                  <a:latin typeface="微软雅黑" panose="020B0503020204020204" pitchFamily="34" charset="-122"/>
                  <a:ea typeface="微软雅黑" panose="020B0503020204020204" pitchFamily="34" charset="-122"/>
                </a:rPr>
                <a:t>②</a:t>
              </a:r>
              <a:r>
                <a:rPr lang="en-US" altLang="zh-CN" sz="1300" dirty="0">
                  <a:solidFill>
                    <a:schemeClr val="bg1"/>
                  </a:solidFill>
                </a:rPr>
                <a:t> </a:t>
              </a:r>
              <a:r>
                <a:rPr lang="en-US" altLang="zh-CN" sz="1300" dirty="0" smtClean="0">
                  <a:solidFill>
                    <a:schemeClr val="bg1"/>
                  </a:solidFill>
                </a:rPr>
                <a:t>Passed reliability </a:t>
              </a:r>
              <a:r>
                <a:rPr lang="en-US" altLang="zh-CN" sz="1300" dirty="0">
                  <a:solidFill>
                    <a:schemeClr val="bg1"/>
                  </a:solidFill>
                </a:rPr>
                <a:t>test of </a:t>
              </a:r>
              <a:r>
                <a:rPr lang="en-US" altLang="zh-CN" sz="1300" dirty="0" smtClean="0">
                  <a:solidFill>
                    <a:schemeClr val="bg1"/>
                  </a:solidFill>
                </a:rPr>
                <a:t>military</a:t>
              </a:r>
              <a:r>
                <a:rPr lang="en-US" altLang="zh-CN" sz="1300" dirty="0" smtClean="0">
                  <a:solidFill>
                    <a:schemeClr val="bg1"/>
                  </a:solidFill>
                  <a:latin typeface="微软雅黑" panose="020B0503020204020204" pitchFamily="34" charset="-122"/>
                  <a:ea typeface="微软雅黑" panose="020B0503020204020204" pitchFamily="34" charset="-122"/>
                </a:rPr>
                <a:t>《 </a:t>
              </a:r>
              <a:r>
                <a:rPr lang="en-US" altLang="zh-CN" sz="1300" dirty="0">
                  <a:solidFill>
                    <a:schemeClr val="bg1"/>
                  </a:solidFill>
                  <a:latin typeface="微软雅黑" panose="020B0503020204020204" pitchFamily="34" charset="-122"/>
                  <a:ea typeface="微软雅黑" panose="020B0503020204020204" pitchFamily="34" charset="-122"/>
                </a:rPr>
                <a:t>GJB548B </a:t>
              </a:r>
              <a:r>
                <a:rPr lang="en-US" altLang="zh-CN" sz="1300" dirty="0" smtClean="0">
                  <a:solidFill>
                    <a:schemeClr val="bg1"/>
                  </a:solidFill>
                  <a:latin typeface="微软雅黑" panose="020B0503020204020204" pitchFamily="34" charset="-122"/>
                  <a:ea typeface="微软雅黑" panose="020B0503020204020204" pitchFamily="34" charset="-122"/>
                </a:rPr>
                <a:t>》</a:t>
              </a:r>
              <a:endParaRPr lang="zh-CN" altLang="en-US" sz="1300" dirty="0">
                <a:solidFill>
                  <a:schemeClr val="bg1"/>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8216269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804722" y="2070836"/>
            <a:ext cx="8582556" cy="2646878"/>
            <a:chOff x="2261978" y="2070836"/>
            <a:chExt cx="8582556" cy="2646878"/>
          </a:xfrm>
        </p:grpSpPr>
        <p:sp>
          <p:nvSpPr>
            <p:cNvPr id="7" name="文本框 1">
              <a:extLst>
                <a:ext uri="{FF2B5EF4-FFF2-40B4-BE49-F238E27FC236}">
                  <a16:creationId xmlns:a16="http://schemas.microsoft.com/office/drawing/2014/main" xmlns="" id="{3C83D701-F73F-AFFC-AF10-40649C70F6D7}"/>
                </a:ext>
              </a:extLst>
            </p:cNvPr>
            <p:cNvSpPr txBox="1"/>
            <p:nvPr/>
          </p:nvSpPr>
          <p:spPr>
            <a:xfrm>
              <a:off x="2261978" y="2070836"/>
              <a:ext cx="2691763" cy="2646878"/>
            </a:xfrm>
            <a:prstGeom prst="rect">
              <a:avLst/>
            </a:prstGeom>
            <a:noFill/>
          </p:spPr>
          <p:txBody>
            <a:bodyPr wrap="none" rtlCol="0">
              <a:spAutoFit/>
            </a:bodyPr>
            <a:lstStyle/>
            <a:p>
              <a:r>
                <a:rPr lang="en-US" altLang="zh-CN" sz="16600" i="1" dirty="0" smtClean="0">
                  <a:gradFill flip="none" rotWithShape="1">
                    <a:gsLst>
                      <a:gs pos="14000">
                        <a:srgbClr val="04B0F0"/>
                      </a:gs>
                      <a:gs pos="100000">
                        <a:srgbClr val="00FFFF"/>
                      </a:gs>
                    </a:gsLst>
                    <a:path path="circle">
                      <a:fillToRect r="100000" b="100000"/>
                    </a:path>
                    <a:tileRect l="-100000" t="-100000"/>
                  </a:gradFill>
                  <a:latin typeface="思源黑体 CN Bold" panose="020B0800000000000000" pitchFamily="34" charset="-122"/>
                  <a:ea typeface="思源黑体 CN Bold" panose="020B0800000000000000" pitchFamily="34" charset="-122"/>
                </a:rPr>
                <a:t>04</a:t>
              </a:r>
              <a:endParaRPr lang="zh-CN" altLang="en-US" sz="16600" i="1" dirty="0">
                <a:gradFill flip="none" rotWithShape="1">
                  <a:gsLst>
                    <a:gs pos="14000">
                      <a:srgbClr val="04B0F0"/>
                    </a:gs>
                    <a:gs pos="100000">
                      <a:srgbClr val="00FFFF"/>
                    </a:gs>
                  </a:gsLst>
                  <a:path path="circle">
                    <a:fillToRect r="100000" b="100000"/>
                  </a:path>
                  <a:tileRect l="-100000" t="-100000"/>
                </a:gradFill>
                <a:latin typeface="思源黑体 CN Bold" panose="020B0800000000000000" pitchFamily="34" charset="-122"/>
                <a:ea typeface="思源黑体 CN Bold" panose="020B0800000000000000" pitchFamily="34" charset="-122"/>
              </a:endParaRPr>
            </a:p>
          </p:txBody>
        </p:sp>
        <p:sp>
          <p:nvSpPr>
            <p:cNvPr id="8" name="文本框 2">
              <a:extLst>
                <a:ext uri="{FF2B5EF4-FFF2-40B4-BE49-F238E27FC236}">
                  <a16:creationId xmlns:a16="http://schemas.microsoft.com/office/drawing/2014/main" xmlns="" id="{0827DFCB-5042-F264-2D28-788D93C79D56}"/>
                </a:ext>
              </a:extLst>
            </p:cNvPr>
            <p:cNvSpPr txBox="1"/>
            <p:nvPr/>
          </p:nvSpPr>
          <p:spPr>
            <a:xfrm>
              <a:off x="6096001" y="2374489"/>
              <a:ext cx="4748533" cy="1803972"/>
            </a:xfrm>
            <a:prstGeom prst="rect">
              <a:avLst/>
            </a:prstGeom>
            <a:noFill/>
          </p:spPr>
          <p:txBody>
            <a:bodyPr wrap="none" lIns="170640" tIns="45720" rIns="156240" bIns="45720" rtlCol="0" anchor="ctr">
              <a:noAutofit/>
            </a:bodyPr>
            <a:lstStyle/>
            <a:p>
              <a:endParaRPr lang="zh-CN" altLang="en-US" sz="5000" dirty="0">
                <a:solidFill>
                  <a:schemeClr val="bg1"/>
                </a:solidFill>
                <a:latin typeface="微软雅黑" panose="020B0503020204020204" pitchFamily="34" charset="-122"/>
                <a:ea typeface="微软雅黑" panose="020B0503020204020204" pitchFamily="34" charset="-122"/>
              </a:endParaRPr>
            </a:p>
          </p:txBody>
        </p:sp>
        <p:cxnSp>
          <p:nvCxnSpPr>
            <p:cNvPr id="9" name="直接连接符 8">
              <a:extLst>
                <a:ext uri="{FF2B5EF4-FFF2-40B4-BE49-F238E27FC236}">
                  <a16:creationId xmlns:a16="http://schemas.microsoft.com/office/drawing/2014/main" xmlns="" id="{D28ADEF8-76BF-70C7-80AA-8116C7EEF168}"/>
                </a:ext>
              </a:extLst>
            </p:cNvPr>
            <p:cNvCxnSpPr/>
            <p:nvPr/>
          </p:nvCxnSpPr>
          <p:spPr>
            <a:xfrm>
              <a:off x="5642175" y="2374489"/>
              <a:ext cx="0" cy="19117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 name="矩形 2"/>
          <p:cNvSpPr/>
          <p:nvPr/>
        </p:nvSpPr>
        <p:spPr>
          <a:xfrm>
            <a:off x="5638745" y="3330244"/>
            <a:ext cx="3998082" cy="523220"/>
          </a:xfrm>
          <a:prstGeom prst="rect">
            <a:avLst/>
          </a:prstGeom>
        </p:spPr>
        <p:txBody>
          <a:bodyPr wrap="none">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Subdivision products</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936864710"/>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C:/Users/wps/AppData/Local/Temp/picturecompress_20211230195903/output_21.pngoutput_21"/>
          <p:cNvPicPr>
            <a:picLocks noChangeAspect="1"/>
          </p:cNvPicPr>
          <p:nvPr/>
        </p:nvPicPr>
        <p:blipFill>
          <a:blip r:embed="rId3" cstate="print"/>
          <a:srcRect/>
          <a:stretch>
            <a:fillRect/>
          </a:stretch>
        </p:blipFill>
        <p:spPr>
          <a:xfrm>
            <a:off x="8823960" y="3614420"/>
            <a:ext cx="3368040" cy="3243580"/>
          </a:xfrm>
          <a:prstGeom prst="rect">
            <a:avLst/>
          </a:prstGeom>
        </p:spPr>
      </p:pic>
      <p:grpSp>
        <p:nvGrpSpPr>
          <p:cNvPr id="4" name="组合 3"/>
          <p:cNvGrpSpPr/>
          <p:nvPr/>
        </p:nvGrpSpPr>
        <p:grpSpPr>
          <a:xfrm>
            <a:off x="232494" y="867854"/>
            <a:ext cx="11113529" cy="5334842"/>
            <a:chOff x="224012" y="518054"/>
            <a:chExt cx="8734364" cy="4368472"/>
          </a:xfrm>
        </p:grpSpPr>
        <p:cxnSp>
          <p:nvCxnSpPr>
            <p:cNvPr id="16" name="直接连接符 15"/>
            <p:cNvCxnSpPr/>
            <p:nvPr/>
          </p:nvCxnSpPr>
          <p:spPr>
            <a:xfrm>
              <a:off x="409896" y="2713974"/>
              <a:ext cx="8238369"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01998" y="518054"/>
              <a:ext cx="845761" cy="201620"/>
            </a:xfrm>
            <a:prstGeom prst="rect">
              <a:avLst/>
            </a:prstGeom>
            <a:noFill/>
          </p:spPr>
          <p:txBody>
            <a:bodyPr wrap="square" rtlCol="0">
              <a:spAutoFit/>
            </a:bodyPr>
            <a:lstStyle/>
            <a:p>
              <a:pPr algn="ctr"/>
              <a:endParaRPr lang="en-US" altLang="zh-CN" sz="1000" dirty="0" smtClean="0">
                <a:solidFill>
                  <a:schemeClr val="bg1"/>
                </a:solidFill>
                <a:latin typeface="微软雅黑" panose="020B0503020204020204" pitchFamily="34" charset="-122"/>
                <a:ea typeface="微软雅黑" panose="020B0503020204020204" pitchFamily="34" charset="-122"/>
              </a:endParaRPr>
            </a:p>
          </p:txBody>
        </p:sp>
        <p:sp>
          <p:nvSpPr>
            <p:cNvPr id="28" name="TextBox 27"/>
            <p:cNvSpPr txBox="1"/>
            <p:nvPr/>
          </p:nvSpPr>
          <p:spPr>
            <a:xfrm>
              <a:off x="4497951" y="2132639"/>
              <a:ext cx="1360106" cy="680468"/>
            </a:xfrm>
            <a:prstGeom prst="rect">
              <a:avLst/>
            </a:prstGeom>
            <a:noFill/>
          </p:spPr>
          <p:txBody>
            <a:bodyPr wrap="square" rtlCol="0">
              <a:spAutoFit/>
            </a:bodyPr>
            <a:lstStyle/>
            <a:p>
              <a:r>
                <a:rPr lang="en-US" altLang="zh-CN" sz="1200" dirty="0" smtClean="0">
                  <a:solidFill>
                    <a:schemeClr val="bg1"/>
                  </a:solidFill>
                  <a:latin typeface="微软雅黑" panose="020B0503020204020204" pitchFamily="34" charset="-122"/>
                  <a:ea typeface="微软雅黑" panose="020B0503020204020204" pitchFamily="34" charset="-122"/>
                </a:rPr>
                <a:t>C2525</a:t>
              </a:r>
              <a:r>
                <a:rPr lang="zh-CN" altLang="en-US" sz="1200" dirty="0" smtClean="0">
                  <a:solidFill>
                    <a:schemeClr val="bg1"/>
                  </a:solidFill>
                  <a:latin typeface="微软雅黑" panose="020B0503020204020204" pitchFamily="34" charset="-122"/>
                  <a:ea typeface="微软雅黑" panose="020B0503020204020204" pitchFamily="34" charset="-122"/>
                </a:rPr>
                <a:t>系列 </a:t>
              </a:r>
              <a:r>
                <a:rPr lang="en-US" altLang="zh-CN" sz="1200" dirty="0" smtClean="0">
                  <a:solidFill>
                    <a:schemeClr val="bg1"/>
                  </a:solidFill>
                  <a:latin typeface="微软雅黑" panose="020B0503020204020204" pitchFamily="34" charset="-122"/>
                  <a:ea typeface="微软雅黑" panose="020B0503020204020204" pitchFamily="34" charset="-122"/>
                </a:rPr>
                <a:t>Series</a:t>
              </a:r>
              <a:endParaRPr lang="zh-CN" altLang="en-US" sz="1200" dirty="0" smtClean="0">
                <a:solidFill>
                  <a:schemeClr val="bg1"/>
                </a:solidFill>
                <a:latin typeface="微软雅黑" panose="020B0503020204020204" pitchFamily="34" charset="-122"/>
                <a:ea typeface="微软雅黑" panose="020B0503020204020204" pitchFamily="34" charset="-122"/>
              </a:endParaRPr>
            </a:p>
            <a:p>
              <a:r>
                <a:rPr lang="zh-CN" altLang="en-US" sz="900" dirty="0" smtClean="0">
                  <a:solidFill>
                    <a:schemeClr val="bg1"/>
                  </a:solidFill>
                  <a:latin typeface="微软雅黑" panose="020B0503020204020204" pitchFamily="34" charset="-122"/>
                  <a:ea typeface="微软雅黑" panose="020B0503020204020204" pitchFamily="34" charset="-122"/>
                </a:rPr>
                <a:t>高功率</a:t>
              </a:r>
              <a:r>
                <a:rPr lang="en-US" altLang="zh-CN" sz="900" dirty="0" smtClean="0">
                  <a:solidFill>
                    <a:schemeClr val="bg1"/>
                  </a:solidFill>
                  <a:latin typeface="微软雅黑" panose="020B0503020204020204" pitchFamily="34" charset="-122"/>
                  <a:ea typeface="微软雅黑" panose="020B0503020204020204" pitchFamily="34" charset="-122"/>
                </a:rPr>
                <a:t>1-3W</a:t>
              </a:r>
            </a:p>
            <a:p>
              <a:r>
                <a:rPr lang="zh-CN" altLang="en-US" sz="900" dirty="0" smtClean="0">
                  <a:solidFill>
                    <a:schemeClr val="bg1"/>
                  </a:solidFill>
                  <a:latin typeface="微软雅黑" panose="020B0503020204020204" pitchFamily="34" charset="-122"/>
                  <a:ea typeface="微软雅黑" panose="020B0503020204020204" pitchFamily="34" charset="-122"/>
                </a:rPr>
                <a:t>高可靠性</a:t>
              </a:r>
              <a:endParaRPr lang="en-US" altLang="zh-CN" sz="900" dirty="0" smtClean="0">
                <a:solidFill>
                  <a:schemeClr val="bg1"/>
                </a:solidFill>
                <a:latin typeface="微软雅黑" panose="020B0503020204020204" pitchFamily="34" charset="-122"/>
                <a:ea typeface="微软雅黑" panose="020B0503020204020204" pitchFamily="34" charset="-122"/>
              </a:endParaRPr>
            </a:p>
            <a:p>
              <a:r>
                <a:rPr lang="en-US" altLang="zh-CN" sz="900" dirty="0" smtClean="0">
                  <a:solidFill>
                    <a:schemeClr val="bg1"/>
                  </a:solidFill>
                  <a:latin typeface="微软雅黑" panose="020B0503020204020204" pitchFamily="34" charset="-122"/>
                  <a:ea typeface="微软雅黑" panose="020B0503020204020204" pitchFamily="34" charset="-122"/>
                </a:rPr>
                <a:t>Power 1-3W (2.5*2.5mm)</a:t>
              </a:r>
            </a:p>
            <a:p>
              <a:endParaRPr lang="zh-CN" altLang="en-US" sz="900" dirty="0">
                <a:solidFill>
                  <a:schemeClr val="bg1"/>
                </a:solidFill>
                <a:latin typeface="微软雅黑" panose="020B0503020204020204" pitchFamily="34" charset="-122"/>
                <a:ea typeface="微软雅黑" panose="020B0503020204020204" pitchFamily="34" charset="-122"/>
              </a:endParaRPr>
            </a:p>
          </p:txBody>
        </p:sp>
        <p:sp>
          <p:nvSpPr>
            <p:cNvPr id="29" name="TextBox 28"/>
            <p:cNvSpPr txBox="1"/>
            <p:nvPr/>
          </p:nvSpPr>
          <p:spPr>
            <a:xfrm>
              <a:off x="224012" y="2819198"/>
              <a:ext cx="2467721" cy="604860"/>
            </a:xfrm>
            <a:prstGeom prst="rect">
              <a:avLst/>
            </a:prstGeom>
            <a:noFill/>
          </p:spPr>
          <p:txBody>
            <a:bodyPr wrap="square" rtlCol="0">
              <a:spAutoFit/>
            </a:bodyPr>
            <a:lstStyle/>
            <a:p>
              <a:r>
                <a:rPr lang="en-US" altLang="zh-CN" sz="1200" dirty="0" smtClean="0">
                  <a:solidFill>
                    <a:schemeClr val="bg1"/>
                  </a:solidFill>
                </a:rPr>
                <a:t>Vehicle </a:t>
              </a:r>
              <a:r>
                <a:rPr lang="en-US" altLang="zh-CN" sz="1200" dirty="0">
                  <a:solidFill>
                    <a:schemeClr val="bg1"/>
                  </a:solidFill>
                </a:rPr>
                <a:t>lighting </a:t>
              </a:r>
              <a:endParaRPr lang="en-US" altLang="zh-CN" sz="1200" b="1" dirty="0" smtClean="0">
                <a:solidFill>
                  <a:schemeClr val="bg1"/>
                </a:solidFill>
                <a:latin typeface="微软雅黑" panose="020B0503020204020204" pitchFamily="34" charset="-122"/>
                <a:ea typeface="微软雅黑" panose="020B0503020204020204" pitchFamily="34" charset="-122"/>
              </a:endParaRPr>
            </a:p>
            <a:p>
              <a:r>
                <a:rPr lang="en-US" altLang="zh-CN" sz="1000" dirty="0" smtClean="0">
                  <a:solidFill>
                    <a:schemeClr val="bg1"/>
                  </a:solidFill>
                  <a:latin typeface="微软雅黑" panose="020B0503020204020204" pitchFamily="34" charset="-122"/>
                  <a:ea typeface="微软雅黑" panose="020B0503020204020204" pitchFamily="34" charset="-122"/>
                </a:rPr>
                <a:t>Headlights, turn signals, indicator lights</a:t>
              </a:r>
            </a:p>
            <a:p>
              <a:endParaRPr lang="en-US" altLang="zh-CN" sz="1000" dirty="0" smtClean="0">
                <a:solidFill>
                  <a:schemeClr val="bg1"/>
                </a:solidFill>
                <a:latin typeface="微软雅黑" panose="020B0503020204020204" pitchFamily="34" charset="-122"/>
                <a:ea typeface="微软雅黑" panose="020B0503020204020204" pitchFamily="34" charset="-122"/>
              </a:endParaRPr>
            </a:p>
            <a:p>
              <a:endParaRPr lang="en-US" altLang="zh-CN" sz="1000" dirty="0" smtClean="0">
                <a:solidFill>
                  <a:schemeClr val="bg1"/>
                </a:solidFill>
                <a:latin typeface="微软雅黑" panose="020B0503020204020204" pitchFamily="34" charset="-122"/>
                <a:ea typeface="微软雅黑" panose="020B0503020204020204" pitchFamily="34" charset="-122"/>
              </a:endParaRPr>
            </a:p>
          </p:txBody>
        </p:sp>
        <p:sp>
          <p:nvSpPr>
            <p:cNvPr id="30" name="TextBox 29"/>
            <p:cNvSpPr txBox="1"/>
            <p:nvPr/>
          </p:nvSpPr>
          <p:spPr>
            <a:xfrm>
              <a:off x="6988547" y="4168255"/>
              <a:ext cx="958093" cy="718271"/>
            </a:xfrm>
            <a:prstGeom prst="rect">
              <a:avLst/>
            </a:prstGeom>
            <a:noFill/>
          </p:spPr>
          <p:txBody>
            <a:bodyPr wrap="square" rtlCol="0">
              <a:spAutoFit/>
            </a:bodyPr>
            <a:lstStyle/>
            <a:p>
              <a:r>
                <a:rPr lang="en-US" altLang="zh-CN" sz="1200" dirty="0" smtClean="0">
                  <a:solidFill>
                    <a:schemeClr val="bg1"/>
                  </a:solidFill>
                  <a:latin typeface="微软雅黑" panose="020B0503020204020204" pitchFamily="34" charset="-122"/>
                  <a:ea typeface="微软雅黑" panose="020B0503020204020204" pitchFamily="34" charset="-122"/>
                </a:rPr>
                <a:t>C1860</a:t>
              </a:r>
              <a:r>
                <a:rPr lang="zh-CN" altLang="en-US" sz="1200" dirty="0" smtClean="0">
                  <a:solidFill>
                    <a:schemeClr val="bg1"/>
                  </a:solidFill>
                  <a:latin typeface="微软雅黑" panose="020B0503020204020204" pitchFamily="34" charset="-122"/>
                  <a:ea typeface="微软雅黑" panose="020B0503020204020204" pitchFamily="34" charset="-122"/>
                </a:rPr>
                <a:t>系列</a:t>
              </a:r>
              <a:r>
                <a:rPr lang="en-US" altLang="zh-CN" sz="1200" dirty="0" smtClean="0">
                  <a:solidFill>
                    <a:schemeClr val="bg1"/>
                  </a:solidFill>
                  <a:latin typeface="微软雅黑" panose="020B0503020204020204" pitchFamily="34" charset="-122"/>
                  <a:ea typeface="微软雅黑" panose="020B0503020204020204" pitchFamily="34" charset="-122"/>
                </a:rPr>
                <a:t>Series</a:t>
              </a:r>
            </a:p>
            <a:p>
              <a:r>
                <a:rPr lang="zh-CN" altLang="en-US" sz="900" dirty="0" smtClean="0">
                  <a:solidFill>
                    <a:schemeClr val="bg1"/>
                  </a:solidFill>
                  <a:latin typeface="微软雅黑" panose="020B0503020204020204" pitchFamily="34" charset="-122"/>
                  <a:ea typeface="微软雅黑" panose="020B0503020204020204" pitchFamily="34" charset="-122"/>
                </a:rPr>
                <a:t>高功率</a:t>
              </a:r>
              <a:r>
                <a:rPr lang="en-US" altLang="zh-CN" sz="900" dirty="0" smtClean="0">
                  <a:solidFill>
                    <a:schemeClr val="bg1"/>
                  </a:solidFill>
                  <a:latin typeface="微软雅黑" panose="020B0503020204020204" pitchFamily="34" charset="-122"/>
                  <a:ea typeface="微软雅黑" panose="020B0503020204020204" pitchFamily="34" charset="-122"/>
                </a:rPr>
                <a:t>15W</a:t>
              </a:r>
            </a:p>
            <a:p>
              <a:r>
                <a:rPr lang="zh-CN" altLang="en-US" sz="900" dirty="0" smtClean="0">
                  <a:solidFill>
                    <a:schemeClr val="bg1"/>
                  </a:solidFill>
                  <a:latin typeface="微软雅黑" panose="020B0503020204020204" pitchFamily="34" charset="-122"/>
                  <a:ea typeface="微软雅黑" panose="020B0503020204020204" pitchFamily="34" charset="-122"/>
                </a:rPr>
                <a:t>明暗截止分明</a:t>
              </a:r>
              <a:endParaRPr lang="en-US" altLang="zh-CN" sz="900" dirty="0" smtClean="0">
                <a:solidFill>
                  <a:schemeClr val="bg1"/>
                </a:solidFill>
                <a:latin typeface="微软雅黑" panose="020B0503020204020204" pitchFamily="34" charset="-122"/>
                <a:ea typeface="微软雅黑" panose="020B0503020204020204" pitchFamily="34" charset="-122"/>
              </a:endParaRPr>
            </a:p>
            <a:p>
              <a:r>
                <a:rPr lang="en-US" altLang="zh-CN" sz="900" dirty="0" smtClean="0">
                  <a:solidFill>
                    <a:schemeClr val="bg1"/>
                  </a:solidFill>
                  <a:latin typeface="微软雅黑" panose="020B0503020204020204" pitchFamily="34" charset="-122"/>
                  <a:ea typeface="微软雅黑" panose="020B0503020204020204" pitchFamily="34" charset="-122"/>
                </a:rPr>
                <a:t>High-power 15W</a:t>
              </a:r>
              <a:endParaRPr lang="zh-CN" altLang="en-US" sz="900" dirty="0">
                <a:solidFill>
                  <a:schemeClr val="bg1"/>
                </a:solidFill>
                <a:latin typeface="微软雅黑" panose="020B0503020204020204" pitchFamily="34" charset="-122"/>
                <a:ea typeface="微软雅黑" panose="020B0503020204020204" pitchFamily="34" charset="-122"/>
              </a:endParaRPr>
            </a:p>
          </p:txBody>
        </p:sp>
        <p:sp>
          <p:nvSpPr>
            <p:cNvPr id="31" name="TextBox 30"/>
            <p:cNvSpPr txBox="1"/>
            <p:nvPr/>
          </p:nvSpPr>
          <p:spPr>
            <a:xfrm>
              <a:off x="8000283" y="4168255"/>
              <a:ext cx="958093" cy="718271"/>
            </a:xfrm>
            <a:prstGeom prst="rect">
              <a:avLst/>
            </a:prstGeom>
            <a:noFill/>
          </p:spPr>
          <p:txBody>
            <a:bodyPr wrap="square" rtlCol="0">
              <a:spAutoFit/>
            </a:bodyPr>
            <a:lstStyle/>
            <a:p>
              <a:r>
                <a:rPr lang="en-US" altLang="zh-CN" sz="1200" dirty="0" smtClean="0">
                  <a:solidFill>
                    <a:schemeClr val="bg1"/>
                  </a:solidFill>
                  <a:latin typeface="微软雅黑" panose="020B0503020204020204" pitchFamily="34" charset="-122"/>
                  <a:ea typeface="微软雅黑" panose="020B0503020204020204" pitchFamily="34" charset="-122"/>
                </a:rPr>
                <a:t>C7035</a:t>
              </a:r>
              <a:r>
                <a:rPr lang="zh-CN" altLang="en-US" sz="1200" dirty="0" smtClean="0">
                  <a:solidFill>
                    <a:schemeClr val="bg1"/>
                  </a:solidFill>
                  <a:latin typeface="微软雅黑" panose="020B0503020204020204" pitchFamily="34" charset="-122"/>
                  <a:ea typeface="微软雅黑" panose="020B0503020204020204" pitchFamily="34" charset="-122"/>
                </a:rPr>
                <a:t>系列</a:t>
              </a:r>
              <a:r>
                <a:rPr lang="en-US" altLang="zh-CN" sz="1200" dirty="0" smtClean="0">
                  <a:solidFill>
                    <a:schemeClr val="bg1"/>
                  </a:solidFill>
                  <a:latin typeface="微软雅黑" panose="020B0503020204020204" pitchFamily="34" charset="-122"/>
                  <a:ea typeface="微软雅黑" panose="020B0503020204020204" pitchFamily="34" charset="-122"/>
                </a:rPr>
                <a:t>Series</a:t>
              </a:r>
            </a:p>
            <a:p>
              <a:r>
                <a:rPr lang="zh-CN" altLang="en-US" sz="900" dirty="0" smtClean="0">
                  <a:solidFill>
                    <a:schemeClr val="bg1"/>
                  </a:solidFill>
                  <a:latin typeface="微软雅黑" panose="020B0503020204020204" pitchFamily="34" charset="-122"/>
                  <a:ea typeface="微软雅黑" panose="020B0503020204020204" pitchFamily="34" charset="-122"/>
                </a:rPr>
                <a:t>高功率</a:t>
              </a:r>
              <a:r>
                <a:rPr lang="en-US" altLang="zh-CN" sz="900" dirty="0" smtClean="0">
                  <a:solidFill>
                    <a:schemeClr val="bg1"/>
                  </a:solidFill>
                  <a:latin typeface="微软雅黑" panose="020B0503020204020204" pitchFamily="34" charset="-122"/>
                  <a:ea typeface="微软雅黑" panose="020B0503020204020204" pitchFamily="34" charset="-122"/>
                </a:rPr>
                <a:t>27W</a:t>
              </a:r>
            </a:p>
            <a:p>
              <a:r>
                <a:rPr lang="zh-CN" altLang="en-US" sz="900" dirty="0" smtClean="0">
                  <a:solidFill>
                    <a:schemeClr val="bg1"/>
                  </a:solidFill>
                  <a:latin typeface="微软雅黑" panose="020B0503020204020204" pitchFamily="34" charset="-122"/>
                  <a:ea typeface="微软雅黑" panose="020B0503020204020204" pitchFamily="34" charset="-122"/>
                </a:rPr>
                <a:t>明暗截止分明</a:t>
              </a:r>
              <a:endParaRPr lang="en-US" altLang="zh-CN" sz="900" dirty="0" smtClean="0">
                <a:solidFill>
                  <a:schemeClr val="bg1"/>
                </a:solidFill>
                <a:latin typeface="微软雅黑" panose="020B0503020204020204" pitchFamily="34" charset="-122"/>
                <a:ea typeface="微软雅黑" panose="020B0503020204020204" pitchFamily="34" charset="-122"/>
              </a:endParaRPr>
            </a:p>
            <a:p>
              <a:r>
                <a:rPr lang="en-US" altLang="zh-CN" sz="900" dirty="0">
                  <a:solidFill>
                    <a:schemeClr val="bg1"/>
                  </a:solidFill>
                  <a:latin typeface="微软雅黑" panose="020B0503020204020204" pitchFamily="34" charset="-122"/>
                  <a:ea typeface="微软雅黑" panose="020B0503020204020204" pitchFamily="34" charset="-122"/>
                </a:rPr>
                <a:t>High-power </a:t>
              </a:r>
              <a:r>
                <a:rPr lang="en-US" altLang="zh-CN" sz="900" dirty="0" smtClean="0">
                  <a:solidFill>
                    <a:schemeClr val="bg1"/>
                  </a:solidFill>
                  <a:latin typeface="微软雅黑" panose="020B0503020204020204" pitchFamily="34" charset="-122"/>
                  <a:ea typeface="微软雅黑" panose="020B0503020204020204" pitchFamily="34" charset="-122"/>
                </a:rPr>
                <a:t>27W</a:t>
              </a:r>
              <a:endParaRPr lang="zh-CN" altLang="en-US" sz="900" dirty="0">
                <a:solidFill>
                  <a:schemeClr val="bg1"/>
                </a:solidFill>
                <a:latin typeface="微软雅黑" panose="020B0503020204020204" pitchFamily="34" charset="-122"/>
                <a:ea typeface="微软雅黑" panose="020B0503020204020204" pitchFamily="34" charset="-122"/>
              </a:endParaRPr>
            </a:p>
          </p:txBody>
        </p:sp>
        <p:sp>
          <p:nvSpPr>
            <p:cNvPr id="32" name="TextBox 31"/>
            <p:cNvSpPr txBox="1"/>
            <p:nvPr/>
          </p:nvSpPr>
          <p:spPr>
            <a:xfrm>
              <a:off x="5858057" y="4283979"/>
              <a:ext cx="1394329" cy="453645"/>
            </a:xfrm>
            <a:prstGeom prst="rect">
              <a:avLst/>
            </a:prstGeom>
            <a:noFill/>
          </p:spPr>
          <p:txBody>
            <a:bodyPr wrap="square" rtlCol="0">
              <a:spAutoFit/>
            </a:bodyPr>
            <a:lstStyle/>
            <a:p>
              <a:r>
                <a:rPr lang="en-US" altLang="zh-CN" sz="1200" dirty="0" smtClean="0">
                  <a:solidFill>
                    <a:schemeClr val="bg1"/>
                  </a:solidFill>
                  <a:latin typeface="微软雅黑" panose="020B0503020204020204" pitchFamily="34" charset="-122"/>
                  <a:ea typeface="微软雅黑" panose="020B0503020204020204" pitchFamily="34" charset="-122"/>
                </a:rPr>
                <a:t>C3535</a:t>
              </a:r>
              <a:r>
                <a:rPr lang="zh-CN" altLang="en-US" sz="1200" dirty="0" smtClean="0">
                  <a:solidFill>
                    <a:schemeClr val="bg1"/>
                  </a:solidFill>
                  <a:latin typeface="微软雅黑" panose="020B0503020204020204" pitchFamily="34" charset="-122"/>
                  <a:ea typeface="微软雅黑" panose="020B0503020204020204" pitchFamily="34" charset="-122"/>
                </a:rPr>
                <a:t>系列</a:t>
              </a:r>
              <a:r>
                <a:rPr lang="en-US" altLang="zh-CN" sz="1200" dirty="0" smtClean="0">
                  <a:solidFill>
                    <a:schemeClr val="bg1"/>
                  </a:solidFill>
                  <a:latin typeface="微软雅黑" panose="020B0503020204020204" pitchFamily="34" charset="-122"/>
                  <a:ea typeface="微软雅黑" panose="020B0503020204020204" pitchFamily="34" charset="-122"/>
                </a:rPr>
                <a:t>Series</a:t>
              </a:r>
            </a:p>
            <a:p>
              <a:r>
                <a:rPr lang="zh-CN" altLang="en-US" sz="900" dirty="0" smtClean="0">
                  <a:solidFill>
                    <a:schemeClr val="bg1"/>
                  </a:solidFill>
                  <a:latin typeface="微软雅黑" panose="020B0503020204020204" pitchFamily="34" charset="-122"/>
                  <a:ea typeface="微软雅黑" panose="020B0503020204020204" pitchFamily="34" charset="-122"/>
                </a:rPr>
                <a:t>功率</a:t>
              </a:r>
              <a:r>
                <a:rPr lang="en-US" altLang="zh-CN" sz="900" dirty="0" smtClean="0">
                  <a:solidFill>
                    <a:schemeClr val="bg1"/>
                  </a:solidFill>
                  <a:latin typeface="微软雅黑" panose="020B0503020204020204" pitchFamily="34" charset="-122"/>
                  <a:ea typeface="微软雅黑" panose="020B0503020204020204" pitchFamily="34" charset="-122"/>
                </a:rPr>
                <a:t>1-3W</a:t>
              </a:r>
            </a:p>
            <a:p>
              <a:r>
                <a:rPr lang="en-US" altLang="zh-CN" sz="900" dirty="0" smtClean="0">
                  <a:solidFill>
                    <a:schemeClr val="bg1"/>
                  </a:solidFill>
                  <a:latin typeface="微软雅黑" panose="020B0503020204020204" pitchFamily="34" charset="-122"/>
                  <a:ea typeface="微软雅黑" panose="020B0503020204020204" pitchFamily="34" charset="-122"/>
                </a:rPr>
                <a:t>Power 1-3W</a:t>
              </a:r>
            </a:p>
          </p:txBody>
        </p:sp>
        <p:sp>
          <p:nvSpPr>
            <p:cNvPr id="33" name="TextBox 32"/>
            <p:cNvSpPr txBox="1"/>
            <p:nvPr/>
          </p:nvSpPr>
          <p:spPr>
            <a:xfrm>
              <a:off x="2426443" y="2479055"/>
              <a:ext cx="1824470" cy="226823"/>
            </a:xfrm>
            <a:prstGeom prst="rect">
              <a:avLst/>
            </a:prstGeom>
            <a:noFill/>
          </p:spPr>
          <p:txBody>
            <a:bodyPr wrap="square" rtlCol="0">
              <a:spAutoFit/>
            </a:bodyPr>
            <a:lstStyle/>
            <a:p>
              <a:r>
                <a:rPr lang="zh-CN" altLang="en-US" sz="1200" dirty="0" smtClean="0">
                  <a:solidFill>
                    <a:schemeClr val="bg1"/>
                  </a:solidFill>
                  <a:latin typeface="微软雅黑" panose="020B0503020204020204" pitchFamily="34" charset="-122"/>
                  <a:ea typeface="微软雅黑" panose="020B0503020204020204" pitchFamily="34" charset="-122"/>
                </a:rPr>
                <a:t>投光灯                      工矿灯</a:t>
              </a:r>
              <a:endParaRPr lang="zh-CN" altLang="en-US" sz="1200" dirty="0">
                <a:solidFill>
                  <a:schemeClr val="bg1"/>
                </a:solidFill>
                <a:latin typeface="微软雅黑" panose="020B0503020204020204" pitchFamily="34" charset="-122"/>
                <a:ea typeface="微软雅黑" panose="020B0503020204020204" pitchFamily="34" charset="-122"/>
              </a:endParaRPr>
            </a:p>
          </p:txBody>
        </p:sp>
        <p:pic>
          <p:nvPicPr>
            <p:cNvPr id="34" name="图片 33" descr="说明: http://img.mp.itc.cn/upload/20170401/c6e74ee573644db397d8226ed78c2ffc_th.jpeg"/>
            <p:cNvPicPr/>
            <p:nvPr/>
          </p:nvPicPr>
          <p:blipFill>
            <a:blip r:embed="rId4" cstate="print"/>
            <a:srcRect/>
            <a:stretch>
              <a:fillRect/>
            </a:stretch>
          </p:blipFill>
          <p:spPr>
            <a:xfrm>
              <a:off x="451020" y="1299576"/>
              <a:ext cx="1747716" cy="1379498"/>
            </a:xfrm>
            <a:prstGeom prst="rect">
              <a:avLst/>
            </a:prstGeom>
            <a:noFill/>
            <a:ln w="9525">
              <a:noFill/>
              <a:miter lim="800000"/>
              <a:headEnd/>
              <a:tailEnd/>
            </a:ln>
          </p:spPr>
        </p:pic>
        <p:pic>
          <p:nvPicPr>
            <p:cNvPr id="3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05015" y="1343540"/>
              <a:ext cx="1004440" cy="86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3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00295" y="1343540"/>
              <a:ext cx="815442" cy="86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37" name="Picture 2"/>
            <p:cNvPicPr/>
            <p:nvPr/>
          </p:nvPicPr>
          <p:blipFill>
            <a:blip r:embed="rId7" cstate="print"/>
            <a:srcRect/>
            <a:stretch>
              <a:fillRect/>
            </a:stretch>
          </p:blipFill>
          <p:spPr>
            <a:xfrm>
              <a:off x="4645737" y="1445545"/>
              <a:ext cx="506229" cy="575200"/>
            </a:xfrm>
            <a:prstGeom prst="rect">
              <a:avLst/>
            </a:prstGeom>
            <a:noFill/>
            <a:ln w="9525">
              <a:noFill/>
              <a:miter lim="800000"/>
              <a:headEnd/>
              <a:tailEnd/>
            </a:ln>
          </p:spPr>
        </p:pic>
        <p:pic>
          <p:nvPicPr>
            <p:cNvPr id="38"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33417" y="3250102"/>
              <a:ext cx="715693" cy="9966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39" name="图片 38"/>
            <p:cNvPicPr/>
            <p:nvPr/>
          </p:nvPicPr>
          <p:blipFill>
            <a:blip r:embed="rId9" cstate="print"/>
            <a:srcRect/>
            <a:stretch>
              <a:fillRect/>
            </a:stretch>
          </p:blipFill>
          <p:spPr>
            <a:xfrm>
              <a:off x="409896" y="3442998"/>
              <a:ext cx="1710213" cy="1396533"/>
            </a:xfrm>
            <a:prstGeom prst="rect">
              <a:avLst/>
            </a:prstGeom>
            <a:noFill/>
            <a:ln w="9525">
              <a:noFill/>
              <a:miter lim="800000"/>
              <a:headEnd/>
              <a:tailEnd/>
            </a:ln>
          </p:spPr>
        </p:pic>
        <p:cxnSp>
          <p:nvCxnSpPr>
            <p:cNvPr id="40" name="直接连接符 39"/>
            <p:cNvCxnSpPr/>
            <p:nvPr/>
          </p:nvCxnSpPr>
          <p:spPr>
            <a:xfrm>
              <a:off x="2268550" y="795737"/>
              <a:ext cx="0" cy="408339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4403319" y="795737"/>
              <a:ext cx="0" cy="408339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2814303" y="717937"/>
              <a:ext cx="1109844" cy="226823"/>
            </a:xfrm>
            <a:prstGeom prst="rect">
              <a:avLst/>
            </a:prstGeom>
            <a:noFill/>
          </p:spPr>
          <p:txBody>
            <a:bodyPr wrap="square" rtlCol="0">
              <a:spAutoFit/>
            </a:bodyPr>
            <a:lstStyle/>
            <a:p>
              <a:r>
                <a:rPr lang="en-US" altLang="zh-CN" sz="1200" dirty="0" smtClean="0">
                  <a:solidFill>
                    <a:schemeClr val="bg1"/>
                  </a:solidFill>
                  <a:latin typeface="微软雅黑" panose="020B0503020204020204" pitchFamily="34" charset="-122"/>
                  <a:ea typeface="微软雅黑" panose="020B0503020204020204" pitchFamily="34" charset="-122"/>
                </a:rPr>
                <a:t>Application</a:t>
              </a:r>
            </a:p>
          </p:txBody>
        </p:sp>
        <p:pic>
          <p:nvPicPr>
            <p:cNvPr id="43"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32502" y="3205266"/>
              <a:ext cx="783289" cy="10414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44" name="TextBox 43"/>
            <p:cNvSpPr txBox="1"/>
            <p:nvPr/>
          </p:nvSpPr>
          <p:spPr>
            <a:xfrm>
              <a:off x="2533417" y="4384779"/>
              <a:ext cx="1869902" cy="378038"/>
            </a:xfrm>
            <a:prstGeom prst="rect">
              <a:avLst/>
            </a:prstGeom>
            <a:noFill/>
          </p:spPr>
          <p:txBody>
            <a:bodyPr wrap="square" rtlCol="0">
              <a:spAutoFit/>
            </a:bodyPr>
            <a:lstStyle/>
            <a:p>
              <a:r>
                <a:rPr lang="en-US" altLang="zh-CN" sz="1200" dirty="0" smtClean="0">
                  <a:solidFill>
                    <a:schemeClr val="bg1"/>
                  </a:solidFill>
                  <a:latin typeface="微软雅黑" panose="020B0503020204020204" pitchFamily="34" charset="-122"/>
                  <a:ea typeface="微软雅黑" panose="020B0503020204020204" pitchFamily="34" charset="-122"/>
                </a:rPr>
                <a:t>LED</a:t>
              </a:r>
              <a:r>
                <a:rPr lang="zh-CN" altLang="en-US" sz="1200" dirty="0" smtClean="0">
                  <a:solidFill>
                    <a:schemeClr val="bg1"/>
                  </a:solidFill>
                  <a:latin typeface="微软雅黑" panose="020B0503020204020204" pitchFamily="34" charset="-122"/>
                  <a:ea typeface="微软雅黑" panose="020B0503020204020204" pitchFamily="34" charset="-122"/>
                </a:rPr>
                <a:t>大灯              </a:t>
              </a:r>
              <a:r>
                <a:rPr lang="en-US" altLang="zh-CN" sz="1200" dirty="0" smtClean="0">
                  <a:solidFill>
                    <a:schemeClr val="bg1"/>
                  </a:solidFill>
                  <a:latin typeface="微软雅黑" panose="020B0503020204020204" pitchFamily="34" charset="-122"/>
                  <a:ea typeface="微软雅黑" panose="020B0503020204020204" pitchFamily="34" charset="-122"/>
                </a:rPr>
                <a:t>LED</a:t>
              </a:r>
              <a:r>
                <a:rPr lang="zh-CN" altLang="en-US" sz="1200" dirty="0" smtClean="0">
                  <a:solidFill>
                    <a:schemeClr val="bg1"/>
                  </a:solidFill>
                  <a:latin typeface="微软雅黑" panose="020B0503020204020204" pitchFamily="34" charset="-122"/>
                  <a:ea typeface="微软雅黑" panose="020B0503020204020204" pitchFamily="34" charset="-122"/>
                </a:rPr>
                <a:t>转向灯</a:t>
              </a:r>
              <a:endParaRPr lang="en-US" altLang="zh-CN" sz="1200" dirty="0" smtClean="0">
                <a:solidFill>
                  <a:schemeClr val="bg1"/>
                </a:solidFill>
                <a:latin typeface="微软雅黑" panose="020B0503020204020204" pitchFamily="34" charset="-122"/>
                <a:ea typeface="微软雅黑" panose="020B0503020204020204" pitchFamily="34" charset="-122"/>
              </a:endParaRPr>
            </a:p>
            <a:p>
              <a:r>
                <a:rPr lang="en-US" altLang="zh-CN" sz="1200" dirty="0" smtClean="0">
                  <a:solidFill>
                    <a:schemeClr val="bg1"/>
                  </a:solidFill>
                  <a:latin typeface="微软雅黑" panose="020B0503020204020204" pitchFamily="34" charset="-122"/>
                  <a:ea typeface="微软雅黑" panose="020B0503020204020204" pitchFamily="34" charset="-122"/>
                </a:rPr>
                <a:t>Headlights         Turn Signals</a:t>
              </a:r>
              <a:endParaRPr lang="zh-CN" altLang="en-US" sz="1200" dirty="0">
                <a:solidFill>
                  <a:schemeClr val="bg1"/>
                </a:solidFill>
                <a:latin typeface="微软雅黑" panose="020B0503020204020204" pitchFamily="34" charset="-122"/>
                <a:ea typeface="微软雅黑" panose="020B0503020204020204" pitchFamily="34" charset="-122"/>
              </a:endParaRPr>
            </a:p>
          </p:txBody>
        </p:sp>
        <p:pic>
          <p:nvPicPr>
            <p:cNvPr id="45" name="Picture 2"/>
            <p:cNvPicPr>
              <a:picLocks noChangeAspect="1" noChangeArrowheads="1"/>
            </p:cNvPicPr>
            <p:nvPr/>
          </p:nvPicPr>
          <p:blipFill>
            <a:blip r:embed="rId11" cstate="print"/>
            <a:srcRect/>
            <a:stretch>
              <a:fillRect/>
            </a:stretch>
          </p:blipFill>
          <p:spPr bwMode="auto">
            <a:xfrm>
              <a:off x="6983504" y="3420858"/>
              <a:ext cx="843080" cy="610300"/>
            </a:xfrm>
            <a:prstGeom prst="rect">
              <a:avLst/>
            </a:prstGeom>
            <a:noFill/>
            <a:ln w="9525">
              <a:noFill/>
              <a:miter lim="800000"/>
              <a:headEnd/>
              <a:tailEnd/>
            </a:ln>
          </p:spPr>
        </p:pic>
        <p:pic>
          <p:nvPicPr>
            <p:cNvPr id="46" name="Picture 2" descr="\\192.168.0.6\public\公共交换区\企划部\广告品\产品图片更新\2020年6月新拍\单色7035.png"/>
            <p:cNvPicPr>
              <a:picLocks noChangeAspect="1"/>
            </p:cNvPicPr>
            <p:nvPr/>
          </p:nvPicPr>
          <p:blipFill>
            <a:blip r:embed="rId12" cstate="print"/>
            <a:srcRect/>
            <a:stretch>
              <a:fillRect/>
            </a:stretch>
          </p:blipFill>
          <p:spPr bwMode="auto">
            <a:xfrm>
              <a:off x="8000283" y="3273961"/>
              <a:ext cx="870996" cy="757197"/>
            </a:xfrm>
            <a:prstGeom prst="rect">
              <a:avLst/>
            </a:prstGeom>
            <a:noFill/>
            <a:ln w="9525">
              <a:noFill/>
              <a:miter lim="800000"/>
              <a:headEnd/>
              <a:tailEnd/>
            </a:ln>
          </p:spPr>
        </p:pic>
        <p:pic>
          <p:nvPicPr>
            <p:cNvPr id="47" name="Picture 2" descr="C2016(带齐纳）"/>
            <p:cNvPicPr>
              <a:picLocks noChangeAspect="1" noChangeArrowheads="1"/>
            </p:cNvPicPr>
            <p:nvPr/>
          </p:nvPicPr>
          <p:blipFill>
            <a:blip r:embed="rId13" cstate="print">
              <a:extLst>
                <a:ext uri="{28A0092B-C50C-407E-A947-70E740481C1C}">
                  <a14:useLocalDpi xmlns:a14="http://schemas.microsoft.com/office/drawing/2010/main" val="0"/>
                </a:ext>
              </a:extLst>
            </a:blip>
            <a:srcRect l="30826" t="30902" r="30782" b="28128"/>
            <a:stretch>
              <a:fillRect/>
            </a:stretch>
          </p:blipFill>
          <p:spPr bwMode="auto">
            <a:xfrm>
              <a:off x="4705309" y="3401073"/>
              <a:ext cx="8572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48" name="Picture 8" descr="\\192.168.0.6\public\公共交换区\企划部\广告品\产品图片更新\201905\C3535.pn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752275" y="3311714"/>
              <a:ext cx="1076325"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Box 48"/>
            <p:cNvSpPr txBox="1"/>
            <p:nvPr/>
          </p:nvSpPr>
          <p:spPr>
            <a:xfrm>
              <a:off x="4743257" y="4313043"/>
              <a:ext cx="1394329" cy="340233"/>
            </a:xfrm>
            <a:prstGeom prst="rect">
              <a:avLst/>
            </a:prstGeom>
            <a:noFill/>
          </p:spPr>
          <p:txBody>
            <a:bodyPr wrap="square" rtlCol="0">
              <a:spAutoFit/>
            </a:bodyPr>
            <a:lstStyle/>
            <a:p>
              <a:r>
                <a:rPr lang="en-US" altLang="zh-CN" sz="1200" dirty="0" smtClean="0">
                  <a:solidFill>
                    <a:schemeClr val="bg1"/>
                  </a:solidFill>
                  <a:latin typeface="微软雅黑" panose="020B0503020204020204" pitchFamily="34" charset="-122"/>
                  <a:ea typeface="微软雅黑" panose="020B0503020204020204" pitchFamily="34" charset="-122"/>
                </a:rPr>
                <a:t>C2017</a:t>
              </a:r>
              <a:r>
                <a:rPr lang="zh-CN" altLang="en-US" sz="1200" dirty="0" smtClean="0">
                  <a:solidFill>
                    <a:schemeClr val="bg1"/>
                  </a:solidFill>
                  <a:latin typeface="微软雅黑" panose="020B0503020204020204" pitchFamily="34" charset="-122"/>
                  <a:ea typeface="微软雅黑" panose="020B0503020204020204" pitchFamily="34" charset="-122"/>
                </a:rPr>
                <a:t>系列 </a:t>
              </a:r>
              <a:r>
                <a:rPr lang="en-US" altLang="zh-CN" sz="1200" dirty="0" smtClean="0">
                  <a:solidFill>
                    <a:schemeClr val="bg1"/>
                  </a:solidFill>
                  <a:latin typeface="微软雅黑" panose="020B0503020204020204" pitchFamily="34" charset="-122"/>
                  <a:ea typeface="微软雅黑" panose="020B0503020204020204" pitchFamily="34" charset="-122"/>
                </a:rPr>
                <a:t>Series</a:t>
              </a:r>
              <a:r>
                <a:rPr lang="zh-CN" altLang="en-US" sz="1200" dirty="0" smtClean="0">
                  <a:solidFill>
                    <a:schemeClr val="bg1"/>
                  </a:solidFill>
                  <a:latin typeface="微软雅黑" panose="020B0503020204020204" pitchFamily="34" charset="-122"/>
                  <a:ea typeface="微软雅黑" panose="020B0503020204020204" pitchFamily="34" charset="-122"/>
                </a:rPr>
                <a:t> </a:t>
              </a:r>
              <a:endParaRPr lang="en-US" altLang="zh-CN" sz="1200" dirty="0" smtClean="0">
                <a:solidFill>
                  <a:schemeClr val="bg1"/>
                </a:solidFill>
                <a:latin typeface="微软雅黑" panose="020B0503020204020204" pitchFamily="34" charset="-122"/>
                <a:ea typeface="微软雅黑" panose="020B0503020204020204" pitchFamily="34" charset="-122"/>
              </a:endParaRPr>
            </a:p>
            <a:p>
              <a:r>
                <a:rPr lang="zh-CN" altLang="en-US" sz="900" dirty="0" smtClean="0">
                  <a:solidFill>
                    <a:schemeClr val="bg1"/>
                  </a:solidFill>
                  <a:latin typeface="微软雅黑" panose="020B0503020204020204" pitchFamily="34" charset="-122"/>
                  <a:ea typeface="微软雅黑" panose="020B0503020204020204" pitchFamily="34" charset="-122"/>
                </a:rPr>
                <a:t>高功率</a:t>
              </a:r>
              <a:r>
                <a:rPr lang="zh-CN" altLang="en-US" sz="900" dirty="0">
                  <a:solidFill>
                    <a:schemeClr val="bg1"/>
                  </a:solidFill>
                  <a:latin typeface="微软雅黑" panose="020B0503020204020204" pitchFamily="34" charset="-122"/>
                  <a:ea typeface="微软雅黑" panose="020B0503020204020204" pitchFamily="34" charset="-122"/>
                </a:rPr>
                <a:t>密度</a:t>
              </a:r>
            </a:p>
          </p:txBody>
        </p:sp>
        <p:pic>
          <p:nvPicPr>
            <p:cNvPr id="50" name="Picture 2"/>
            <p:cNvPicPr>
              <a:picLocks noChangeAspect="1" noChangeArrowheads="1"/>
            </p:cNvPicPr>
            <p:nvPr/>
          </p:nvPicPr>
          <p:blipFill>
            <a:blip r:embed="rId7" cstate="print"/>
            <a:srcRect/>
            <a:stretch>
              <a:fillRect/>
            </a:stretch>
          </p:blipFill>
          <p:spPr bwMode="auto">
            <a:xfrm>
              <a:off x="5911768" y="1346639"/>
              <a:ext cx="643453" cy="674106"/>
            </a:xfrm>
            <a:prstGeom prst="rect">
              <a:avLst/>
            </a:prstGeom>
            <a:noFill/>
            <a:ln w="9525">
              <a:noFill/>
              <a:miter lim="800000"/>
              <a:headEnd/>
              <a:tailEnd/>
            </a:ln>
          </p:spPr>
        </p:pic>
        <p:sp>
          <p:nvSpPr>
            <p:cNvPr id="51" name="TextBox 50"/>
            <p:cNvSpPr txBox="1"/>
            <p:nvPr/>
          </p:nvSpPr>
          <p:spPr>
            <a:xfrm>
              <a:off x="5825066" y="2132638"/>
              <a:ext cx="1642527" cy="680468"/>
            </a:xfrm>
            <a:prstGeom prst="rect">
              <a:avLst/>
            </a:prstGeom>
            <a:noFill/>
          </p:spPr>
          <p:txBody>
            <a:bodyPr wrap="square" rtlCol="0">
              <a:spAutoFit/>
            </a:bodyPr>
            <a:lstStyle/>
            <a:p>
              <a:r>
                <a:rPr lang="en-US" altLang="zh-CN" sz="1200" dirty="0" smtClean="0">
                  <a:solidFill>
                    <a:schemeClr val="bg1"/>
                  </a:solidFill>
                  <a:latin typeface="微软雅黑" panose="020B0503020204020204" pitchFamily="34" charset="-122"/>
                  <a:ea typeface="微软雅黑" panose="020B0503020204020204" pitchFamily="34" charset="-122"/>
                </a:rPr>
                <a:t>C3535</a:t>
              </a:r>
              <a:r>
                <a:rPr lang="zh-CN" altLang="en-US" sz="1200" dirty="0" smtClean="0">
                  <a:solidFill>
                    <a:schemeClr val="bg1"/>
                  </a:solidFill>
                  <a:latin typeface="微软雅黑" panose="020B0503020204020204" pitchFamily="34" charset="-122"/>
                  <a:ea typeface="微软雅黑" panose="020B0503020204020204" pitchFamily="34" charset="-122"/>
                </a:rPr>
                <a:t>系列 </a:t>
              </a:r>
              <a:r>
                <a:rPr lang="en-US" altLang="zh-CN" sz="1200" dirty="0" smtClean="0">
                  <a:solidFill>
                    <a:schemeClr val="bg1"/>
                  </a:solidFill>
                  <a:latin typeface="微软雅黑" panose="020B0503020204020204" pitchFamily="34" charset="-122"/>
                  <a:ea typeface="微软雅黑" panose="020B0503020204020204" pitchFamily="34" charset="-122"/>
                </a:rPr>
                <a:t>Series</a:t>
              </a:r>
              <a:endParaRPr lang="zh-CN" altLang="en-US" sz="1200" dirty="0" smtClean="0">
                <a:solidFill>
                  <a:schemeClr val="bg1"/>
                </a:solidFill>
                <a:latin typeface="微软雅黑" panose="020B0503020204020204" pitchFamily="34" charset="-122"/>
                <a:ea typeface="微软雅黑" panose="020B0503020204020204" pitchFamily="34" charset="-122"/>
              </a:endParaRPr>
            </a:p>
            <a:p>
              <a:r>
                <a:rPr lang="zh-CN" altLang="en-US" sz="900" dirty="0" smtClean="0">
                  <a:solidFill>
                    <a:schemeClr val="bg1"/>
                  </a:solidFill>
                  <a:latin typeface="微软雅黑" panose="020B0503020204020204" pitchFamily="34" charset="-122"/>
                  <a:ea typeface="微软雅黑" panose="020B0503020204020204" pitchFamily="34" charset="-122"/>
                </a:rPr>
                <a:t>高功率</a:t>
              </a:r>
              <a:r>
                <a:rPr lang="en-US" altLang="zh-CN" sz="900" dirty="0" smtClean="0">
                  <a:solidFill>
                    <a:schemeClr val="bg1"/>
                  </a:solidFill>
                  <a:latin typeface="微软雅黑" panose="020B0503020204020204" pitchFamily="34" charset="-122"/>
                  <a:ea typeface="微软雅黑" panose="020B0503020204020204" pitchFamily="34" charset="-122"/>
                </a:rPr>
                <a:t>1-5W</a:t>
              </a:r>
            </a:p>
            <a:p>
              <a:r>
                <a:rPr lang="zh-CN" altLang="en-US" sz="900" dirty="0" smtClean="0">
                  <a:solidFill>
                    <a:schemeClr val="bg1"/>
                  </a:solidFill>
                  <a:latin typeface="微软雅黑" panose="020B0503020204020204" pitchFamily="34" charset="-122"/>
                  <a:ea typeface="微软雅黑" panose="020B0503020204020204" pitchFamily="34" charset="-122"/>
                </a:rPr>
                <a:t>高可靠性</a:t>
              </a:r>
              <a:endParaRPr lang="en-US" altLang="zh-CN" sz="900" dirty="0" smtClean="0">
                <a:solidFill>
                  <a:schemeClr val="bg1"/>
                </a:solidFill>
                <a:latin typeface="微软雅黑" panose="020B0503020204020204" pitchFamily="34" charset="-122"/>
                <a:ea typeface="微软雅黑" panose="020B0503020204020204" pitchFamily="34" charset="-122"/>
              </a:endParaRPr>
            </a:p>
            <a:p>
              <a:r>
                <a:rPr lang="en-US" altLang="zh-CN" sz="900" dirty="0" smtClean="0">
                  <a:solidFill>
                    <a:schemeClr val="bg1"/>
                  </a:solidFill>
                  <a:latin typeface="微软雅黑" panose="020B0503020204020204" pitchFamily="34" charset="-122"/>
                  <a:ea typeface="微软雅黑" panose="020B0503020204020204" pitchFamily="34" charset="-122"/>
                </a:rPr>
                <a:t>Power 1-5W (3.5*3.5mm)</a:t>
              </a:r>
            </a:p>
            <a:p>
              <a:endParaRPr lang="zh-CN" altLang="en-US" sz="900" dirty="0">
                <a:solidFill>
                  <a:schemeClr val="bg1"/>
                </a:solidFill>
                <a:latin typeface="微软雅黑" panose="020B0503020204020204" pitchFamily="34" charset="-122"/>
                <a:ea typeface="微软雅黑" panose="020B0503020204020204" pitchFamily="34" charset="-122"/>
              </a:endParaRPr>
            </a:p>
          </p:txBody>
        </p:sp>
      </p:grpSp>
      <p:sp>
        <p:nvSpPr>
          <p:cNvPr id="52" name="文本框 2"/>
          <p:cNvSpPr txBox="1"/>
          <p:nvPr/>
        </p:nvSpPr>
        <p:spPr>
          <a:xfrm>
            <a:off x="221615" y="194128"/>
            <a:ext cx="3618865" cy="474980"/>
          </a:xfrm>
          <a:prstGeom prst="rect">
            <a:avLst/>
          </a:prstGeom>
          <a:gradFill flip="none" rotWithShape="1">
            <a:gsLst>
              <a:gs pos="0">
                <a:schemeClr val="accent1"/>
              </a:gs>
              <a:gs pos="100000">
                <a:schemeClr val="accent1">
                  <a:alpha val="0"/>
                </a:schemeClr>
              </a:gs>
            </a:gsLst>
            <a:lin ang="0" scaled="1"/>
            <a:tileRect/>
          </a:gradFill>
        </p:spPr>
        <p:txBody>
          <a:bodyPr wrap="none" lIns="170640" tIns="45720" rIns="156240" bIns="45720" rtlCol="0" anchor="ctr">
            <a:noAutofit/>
          </a:bodyPr>
          <a:lstStyle/>
          <a:p>
            <a:r>
              <a:rPr lang="en-US" altLang="zh-CN" sz="2400" dirty="0" smtClean="0">
                <a:solidFill>
                  <a:schemeClr val="bg1"/>
                </a:solidFill>
                <a:latin typeface="微软雅黑" panose="020B0503020204020204" pitchFamily="34" charset="-122"/>
                <a:ea typeface="微软雅黑" panose="020B0503020204020204" pitchFamily="34" charset="-122"/>
              </a:rPr>
              <a:t>Outdoor/ Vehicle lighting Products</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3" name="矩形 2"/>
          <p:cNvSpPr/>
          <p:nvPr/>
        </p:nvSpPr>
        <p:spPr>
          <a:xfrm>
            <a:off x="521342" y="1312380"/>
            <a:ext cx="2123733" cy="461665"/>
          </a:xfrm>
          <a:prstGeom prst="rect">
            <a:avLst/>
          </a:prstGeom>
        </p:spPr>
        <p:txBody>
          <a:bodyPr wrap="square">
            <a:spAutoFit/>
          </a:bodyPr>
          <a:lstStyle/>
          <a:p>
            <a:r>
              <a:rPr lang="en-US" altLang="zh-CN" sz="1200" dirty="0">
                <a:solidFill>
                  <a:schemeClr val="bg1"/>
                </a:solidFill>
              </a:rPr>
              <a:t>General lighting </a:t>
            </a:r>
          </a:p>
          <a:p>
            <a:r>
              <a:rPr lang="en-US" altLang="zh-CN" sz="1200" dirty="0">
                <a:solidFill>
                  <a:schemeClr val="bg1"/>
                </a:solidFill>
              </a:rPr>
              <a:t>Outdoor/industrial </a:t>
            </a:r>
            <a:r>
              <a:rPr lang="en-US" altLang="zh-CN" sz="1200" dirty="0" smtClean="0">
                <a:solidFill>
                  <a:schemeClr val="bg1"/>
                </a:solidFill>
              </a:rPr>
              <a:t>lighting</a:t>
            </a:r>
            <a:endParaRPr lang="en-US" altLang="zh-CN" sz="1200" dirty="0">
              <a:solidFill>
                <a:schemeClr val="bg1"/>
              </a:solidFill>
            </a:endParaRPr>
          </a:p>
        </p:txBody>
      </p:sp>
      <p:sp>
        <p:nvSpPr>
          <p:cNvPr id="8" name="矩形 7"/>
          <p:cNvSpPr/>
          <p:nvPr/>
        </p:nvSpPr>
        <p:spPr>
          <a:xfrm>
            <a:off x="2979184" y="3076384"/>
            <a:ext cx="2512226" cy="276999"/>
          </a:xfrm>
          <a:prstGeom prst="rect">
            <a:avLst/>
          </a:prstGeom>
        </p:spPr>
        <p:txBody>
          <a:bodyPr wrap="none">
            <a:spAutoFit/>
          </a:bodyPr>
          <a:lstStyle/>
          <a:p>
            <a:r>
              <a:rPr lang="en-US" altLang="zh-CN" sz="1200" dirty="0" smtClean="0">
                <a:solidFill>
                  <a:schemeClr val="bg1"/>
                </a:solidFill>
              </a:rPr>
              <a:t>Flood light                High bay light</a:t>
            </a:r>
            <a:endParaRPr lang="zh-CN" altLang="en-US" sz="1200" dirty="0">
              <a:solidFill>
                <a:schemeClr val="bg1"/>
              </a:solidFill>
            </a:endParaRPr>
          </a:p>
        </p:txBody>
      </p:sp>
    </p:spTree>
    <p:extLst>
      <p:ext uri="{BB962C8B-B14F-4D97-AF65-F5344CB8AC3E}">
        <p14:creationId xmlns:p14="http://schemas.microsoft.com/office/powerpoint/2010/main" val="24157139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464006" y="2070836"/>
            <a:ext cx="7263988" cy="2646878"/>
            <a:chOff x="2261978" y="2070836"/>
            <a:chExt cx="7263988" cy="2646878"/>
          </a:xfrm>
        </p:grpSpPr>
        <p:sp>
          <p:nvSpPr>
            <p:cNvPr id="7" name="文本框 1">
              <a:extLst>
                <a:ext uri="{FF2B5EF4-FFF2-40B4-BE49-F238E27FC236}">
                  <a16:creationId xmlns:a16="http://schemas.microsoft.com/office/drawing/2014/main" xmlns="" id="{3C83D701-F73F-AFFC-AF10-40649C70F6D7}"/>
                </a:ext>
              </a:extLst>
            </p:cNvPr>
            <p:cNvSpPr txBox="1"/>
            <p:nvPr/>
          </p:nvSpPr>
          <p:spPr>
            <a:xfrm>
              <a:off x="2261978" y="2070836"/>
              <a:ext cx="2691763" cy="2646878"/>
            </a:xfrm>
            <a:prstGeom prst="rect">
              <a:avLst/>
            </a:prstGeom>
            <a:noFill/>
          </p:spPr>
          <p:txBody>
            <a:bodyPr wrap="none" rtlCol="0">
              <a:spAutoFit/>
            </a:bodyPr>
            <a:lstStyle/>
            <a:p>
              <a:r>
                <a:rPr lang="en-US" altLang="zh-CN" sz="16600" i="1" dirty="0">
                  <a:gradFill flip="none" rotWithShape="1">
                    <a:gsLst>
                      <a:gs pos="14000">
                        <a:srgbClr val="04B0F0"/>
                      </a:gs>
                      <a:gs pos="100000">
                        <a:srgbClr val="00FFFF"/>
                      </a:gs>
                    </a:gsLst>
                    <a:path path="circle">
                      <a:fillToRect r="100000" b="100000"/>
                    </a:path>
                    <a:tileRect l="-100000" t="-100000"/>
                  </a:gradFill>
                  <a:latin typeface="思源黑体 CN Bold" panose="020B0800000000000000" pitchFamily="34" charset="-122"/>
                  <a:ea typeface="思源黑体 CN Bold" panose="020B0800000000000000" pitchFamily="34" charset="-122"/>
                </a:rPr>
                <a:t>01</a:t>
              </a:r>
              <a:endParaRPr lang="zh-CN" altLang="en-US" sz="16600" i="1" dirty="0">
                <a:gradFill flip="none" rotWithShape="1">
                  <a:gsLst>
                    <a:gs pos="14000">
                      <a:srgbClr val="04B0F0"/>
                    </a:gs>
                    <a:gs pos="100000">
                      <a:srgbClr val="00FFFF"/>
                    </a:gs>
                  </a:gsLst>
                  <a:path path="circle">
                    <a:fillToRect r="100000" b="100000"/>
                  </a:path>
                  <a:tileRect l="-100000" t="-100000"/>
                </a:gradFill>
                <a:latin typeface="思源黑体 CN Bold" panose="020B0800000000000000" pitchFamily="34" charset="-122"/>
                <a:ea typeface="思源黑体 CN Bold" panose="020B0800000000000000" pitchFamily="34" charset="-122"/>
              </a:endParaRPr>
            </a:p>
          </p:txBody>
        </p:sp>
        <p:sp>
          <p:nvSpPr>
            <p:cNvPr id="8" name="文本框 2">
              <a:extLst>
                <a:ext uri="{FF2B5EF4-FFF2-40B4-BE49-F238E27FC236}">
                  <a16:creationId xmlns:a16="http://schemas.microsoft.com/office/drawing/2014/main" xmlns="" id="{0827DFCB-5042-F264-2D28-788D93C79D56}"/>
                </a:ext>
              </a:extLst>
            </p:cNvPr>
            <p:cNvSpPr txBox="1"/>
            <p:nvPr/>
          </p:nvSpPr>
          <p:spPr>
            <a:xfrm>
              <a:off x="6096002" y="2374489"/>
              <a:ext cx="3429964" cy="1803972"/>
            </a:xfrm>
            <a:prstGeom prst="rect">
              <a:avLst/>
            </a:prstGeom>
            <a:noFill/>
          </p:spPr>
          <p:txBody>
            <a:bodyPr wrap="none" lIns="170640" tIns="45720" rIns="156240" bIns="45720" rtlCol="0" anchor="ctr">
              <a:noAutofit/>
            </a:bodyPr>
            <a:lstStyle/>
            <a:p>
              <a:r>
                <a:rPr lang="en-US" altLang="zh-CN" sz="3200" dirty="0" smtClean="0">
                  <a:solidFill>
                    <a:schemeClr val="bg1"/>
                  </a:solidFill>
                  <a:latin typeface="微软雅黑" panose="020B0503020204020204" pitchFamily="34" charset="-122"/>
                  <a:ea typeface="微软雅黑" panose="020B0503020204020204" pitchFamily="34" charset="-122"/>
                </a:rPr>
                <a:t>Company profile</a:t>
              </a:r>
              <a:endParaRPr lang="zh-CN" altLang="en-US" sz="3200" dirty="0">
                <a:solidFill>
                  <a:schemeClr val="bg1"/>
                </a:solidFill>
                <a:latin typeface="微软雅黑" panose="020B0503020204020204" pitchFamily="34" charset="-122"/>
                <a:ea typeface="微软雅黑" panose="020B0503020204020204" pitchFamily="34" charset="-122"/>
              </a:endParaRPr>
            </a:p>
          </p:txBody>
        </p:sp>
        <p:cxnSp>
          <p:nvCxnSpPr>
            <p:cNvPr id="9" name="直接连接符 8">
              <a:extLst>
                <a:ext uri="{FF2B5EF4-FFF2-40B4-BE49-F238E27FC236}">
                  <a16:creationId xmlns:a16="http://schemas.microsoft.com/office/drawing/2014/main" xmlns="" id="{D28ADEF8-76BF-70C7-80AA-8116C7EEF168}"/>
                </a:ext>
              </a:extLst>
            </p:cNvPr>
            <p:cNvCxnSpPr/>
            <p:nvPr/>
          </p:nvCxnSpPr>
          <p:spPr>
            <a:xfrm>
              <a:off x="5642175" y="2374489"/>
              <a:ext cx="0" cy="19117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72936676"/>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C:/Users/wps/AppData/Local/Temp/picturecompress_20211230195903/output_21.pngoutput_21"/>
          <p:cNvPicPr>
            <a:picLocks noChangeAspect="1"/>
          </p:cNvPicPr>
          <p:nvPr/>
        </p:nvPicPr>
        <p:blipFill>
          <a:blip r:embed="rId3" cstate="print"/>
          <a:srcRect/>
          <a:stretch>
            <a:fillRect/>
          </a:stretch>
        </p:blipFill>
        <p:spPr>
          <a:xfrm>
            <a:off x="8823960" y="3614420"/>
            <a:ext cx="3368040" cy="3243580"/>
          </a:xfrm>
          <a:prstGeom prst="rect">
            <a:avLst/>
          </a:prstGeom>
        </p:spPr>
      </p:pic>
      <p:grpSp>
        <p:nvGrpSpPr>
          <p:cNvPr id="5" name="组合 4"/>
          <p:cNvGrpSpPr/>
          <p:nvPr/>
        </p:nvGrpSpPr>
        <p:grpSpPr>
          <a:xfrm>
            <a:off x="941208" y="1284231"/>
            <a:ext cx="9821294" cy="2881613"/>
            <a:chOff x="443183" y="1618554"/>
            <a:chExt cx="8709067" cy="1921760"/>
          </a:xfrm>
        </p:grpSpPr>
        <p:pic>
          <p:nvPicPr>
            <p:cNvPr id="52" name="Picture 3"/>
            <p:cNvPicPr>
              <a:picLocks noChangeAspect="1" noChangeArrowheads="1"/>
            </p:cNvPicPr>
            <p:nvPr/>
          </p:nvPicPr>
          <p:blipFill>
            <a:blip r:embed="rId4" cstate="print"/>
            <a:srcRect/>
            <a:stretch>
              <a:fillRect/>
            </a:stretch>
          </p:blipFill>
          <p:spPr bwMode="auto">
            <a:xfrm>
              <a:off x="605621" y="2015136"/>
              <a:ext cx="781929" cy="636299"/>
            </a:xfrm>
            <a:prstGeom prst="rect">
              <a:avLst/>
            </a:prstGeom>
            <a:noFill/>
            <a:ln w="9525">
              <a:noFill/>
              <a:miter lim="800000"/>
              <a:headEnd/>
              <a:tailEnd/>
            </a:ln>
          </p:spPr>
        </p:pic>
        <p:pic>
          <p:nvPicPr>
            <p:cNvPr id="53" name="Picture 5"/>
            <p:cNvPicPr>
              <a:picLocks noChangeAspect="1" noChangeArrowheads="1"/>
            </p:cNvPicPr>
            <p:nvPr/>
          </p:nvPicPr>
          <p:blipFill>
            <a:blip r:embed="rId5" cstate="print"/>
            <a:srcRect/>
            <a:stretch>
              <a:fillRect/>
            </a:stretch>
          </p:blipFill>
          <p:spPr bwMode="auto">
            <a:xfrm>
              <a:off x="1797091" y="2015136"/>
              <a:ext cx="981075" cy="636299"/>
            </a:xfrm>
            <a:prstGeom prst="rect">
              <a:avLst/>
            </a:prstGeom>
            <a:noFill/>
            <a:ln w="9525">
              <a:noFill/>
              <a:miter lim="800000"/>
              <a:headEnd/>
              <a:tailEnd/>
            </a:ln>
          </p:spPr>
        </p:pic>
        <p:sp>
          <p:nvSpPr>
            <p:cNvPr id="54" name="矩形 53"/>
            <p:cNvSpPr/>
            <p:nvPr/>
          </p:nvSpPr>
          <p:spPr>
            <a:xfrm>
              <a:off x="443183" y="2657932"/>
              <a:ext cx="941581" cy="292492"/>
            </a:xfrm>
            <a:prstGeom prst="rect">
              <a:avLst/>
            </a:prstGeom>
          </p:spPr>
          <p:txBody>
            <a:bodyPr wrap="none" lIns="68580" tIns="34290" rIns="68580" bIns="34290">
              <a:spAutoFit/>
            </a:bodyPr>
            <a:lstStyle/>
            <a:p>
              <a:pPr algn="l"/>
              <a:r>
                <a:rPr lang="en-US" altLang="zh-CN" sz="1200" dirty="0">
                  <a:solidFill>
                    <a:schemeClr val="bg1"/>
                  </a:solidFill>
                  <a:latin typeface="微软雅黑" panose="020B0503020204020204" pitchFamily="34" charset="-122"/>
                  <a:ea typeface="微软雅黑" panose="020B0503020204020204" pitchFamily="34" charset="-122"/>
                </a:rPr>
                <a:t>C3535</a:t>
              </a:r>
              <a:r>
                <a:rPr lang="zh-CN" altLang="en-US" sz="1200" dirty="0">
                  <a:solidFill>
                    <a:schemeClr val="bg1"/>
                  </a:solidFill>
                  <a:latin typeface="微软雅黑" panose="020B0503020204020204" pitchFamily="34" charset="-122"/>
                  <a:ea typeface="微软雅黑" panose="020B0503020204020204" pitchFamily="34" charset="-122"/>
                </a:rPr>
                <a:t>实物</a:t>
              </a:r>
              <a:r>
                <a:rPr lang="zh-CN" altLang="en-US" sz="1200" dirty="0" smtClean="0">
                  <a:solidFill>
                    <a:schemeClr val="bg1"/>
                  </a:solidFill>
                  <a:latin typeface="微软雅黑" panose="020B0503020204020204" pitchFamily="34" charset="-122"/>
                  <a:ea typeface="微软雅黑" panose="020B0503020204020204" pitchFamily="34" charset="-122"/>
                </a:rPr>
                <a:t>图</a:t>
              </a:r>
              <a:endParaRPr lang="en-US" altLang="zh-CN" sz="1200" dirty="0" smtClean="0">
                <a:solidFill>
                  <a:schemeClr val="bg1"/>
                </a:solidFill>
                <a:latin typeface="微软雅黑" panose="020B0503020204020204" pitchFamily="34" charset="-122"/>
                <a:ea typeface="微软雅黑" panose="020B0503020204020204" pitchFamily="34" charset="-122"/>
              </a:endParaRPr>
            </a:p>
            <a:p>
              <a:pPr algn="l"/>
              <a:r>
                <a:rPr lang="en-US" altLang="zh-CN" sz="1200" dirty="0" smtClean="0">
                  <a:solidFill>
                    <a:schemeClr val="bg1"/>
                  </a:solidFill>
                  <a:latin typeface="微软雅黑" panose="020B0503020204020204" pitchFamily="34" charset="-122"/>
                  <a:ea typeface="微软雅黑" panose="020B0503020204020204" pitchFamily="34" charset="-122"/>
                </a:rPr>
                <a:t>3.5*3.5mm</a:t>
              </a:r>
              <a:endParaRPr lang="en-US" altLang="zh-CN" sz="1200" dirty="0">
                <a:solidFill>
                  <a:schemeClr val="bg1"/>
                </a:solidFill>
                <a:latin typeface="微软雅黑" panose="020B0503020204020204" pitchFamily="34" charset="-122"/>
                <a:ea typeface="微软雅黑" panose="020B0503020204020204" pitchFamily="34" charset="-122"/>
              </a:endParaRPr>
            </a:p>
          </p:txBody>
        </p:sp>
        <p:sp>
          <p:nvSpPr>
            <p:cNvPr id="55" name="矩形 54"/>
            <p:cNvSpPr/>
            <p:nvPr/>
          </p:nvSpPr>
          <p:spPr>
            <a:xfrm>
              <a:off x="1673355" y="2657932"/>
              <a:ext cx="1021183" cy="292492"/>
            </a:xfrm>
            <a:prstGeom prst="rect">
              <a:avLst/>
            </a:prstGeom>
          </p:spPr>
          <p:txBody>
            <a:bodyPr wrap="none" lIns="68580" tIns="34290" rIns="68580" bIns="34290">
              <a:spAutoFit/>
            </a:bodyPr>
            <a:lstStyle/>
            <a:p>
              <a:pPr algn="l"/>
              <a:r>
                <a:rPr lang="en-US" altLang="zh-CN" sz="1200" dirty="0">
                  <a:solidFill>
                    <a:schemeClr val="bg1"/>
                  </a:solidFill>
                  <a:latin typeface="微软雅黑" panose="020B0503020204020204" pitchFamily="34" charset="-122"/>
                  <a:ea typeface="微软雅黑" panose="020B0503020204020204" pitchFamily="34" charset="-122"/>
                </a:rPr>
                <a:t>C35050</a:t>
              </a:r>
              <a:r>
                <a:rPr lang="zh-CN" altLang="en-US" sz="1200" dirty="0">
                  <a:solidFill>
                    <a:schemeClr val="bg1"/>
                  </a:solidFill>
                  <a:latin typeface="微软雅黑" panose="020B0503020204020204" pitchFamily="34" charset="-122"/>
                  <a:ea typeface="微软雅黑" panose="020B0503020204020204" pitchFamily="34" charset="-122"/>
                </a:rPr>
                <a:t>实物</a:t>
              </a:r>
              <a:r>
                <a:rPr lang="zh-CN" altLang="en-US" sz="1200" dirty="0" smtClean="0">
                  <a:solidFill>
                    <a:schemeClr val="bg1"/>
                  </a:solidFill>
                  <a:latin typeface="微软雅黑" panose="020B0503020204020204" pitchFamily="34" charset="-122"/>
                  <a:ea typeface="微软雅黑" panose="020B0503020204020204" pitchFamily="34" charset="-122"/>
                </a:rPr>
                <a:t>图</a:t>
              </a:r>
              <a:endParaRPr lang="en-US" altLang="zh-CN" sz="1200" dirty="0" smtClean="0">
                <a:solidFill>
                  <a:schemeClr val="bg1"/>
                </a:solidFill>
                <a:latin typeface="微软雅黑" panose="020B0503020204020204" pitchFamily="34" charset="-122"/>
                <a:ea typeface="微软雅黑" panose="020B0503020204020204" pitchFamily="34" charset="-122"/>
              </a:endParaRPr>
            </a:p>
            <a:p>
              <a:pPr algn="l"/>
              <a:r>
                <a:rPr lang="en-US" altLang="zh-CN" sz="1200" dirty="0" smtClean="0">
                  <a:solidFill>
                    <a:schemeClr val="bg1"/>
                  </a:solidFill>
                  <a:latin typeface="微软雅黑" panose="020B0503020204020204" pitchFamily="34" charset="-122"/>
                  <a:ea typeface="微软雅黑" panose="020B0503020204020204" pitchFamily="34" charset="-122"/>
                </a:rPr>
                <a:t>5.0*5.0mm</a:t>
              </a:r>
              <a:endParaRPr lang="en-US" altLang="zh-CN" sz="1200" dirty="0">
                <a:solidFill>
                  <a:schemeClr val="bg1"/>
                </a:solidFill>
                <a:latin typeface="微软雅黑" panose="020B0503020204020204" pitchFamily="34" charset="-122"/>
                <a:ea typeface="微软雅黑" panose="020B0503020204020204" pitchFamily="34" charset="-122"/>
              </a:endParaRPr>
            </a:p>
          </p:txBody>
        </p:sp>
        <p:sp>
          <p:nvSpPr>
            <p:cNvPr id="56" name="矩形 55"/>
            <p:cNvSpPr/>
            <p:nvPr/>
          </p:nvSpPr>
          <p:spPr>
            <a:xfrm>
              <a:off x="3087471" y="1618554"/>
              <a:ext cx="6064779" cy="189863"/>
            </a:xfrm>
            <a:prstGeom prst="rect">
              <a:avLst/>
            </a:prstGeom>
          </p:spPr>
          <p:txBody>
            <a:bodyPr wrap="square" lIns="68580" tIns="34290" rIns="68580" bIns="34290">
              <a:spAutoFit/>
            </a:bodyPr>
            <a:lstStyle/>
            <a:p>
              <a:r>
                <a:rPr lang="en-US" altLang="zh-CN" sz="1400" dirty="0" smtClean="0">
                  <a:solidFill>
                    <a:schemeClr val="bg1"/>
                  </a:solidFill>
                  <a:latin typeface="微软雅黑" panose="020B0503020204020204" pitchFamily="34" charset="-122"/>
                  <a:ea typeface="微软雅黑" panose="020B0503020204020204" pitchFamily="34" charset="-122"/>
                </a:rPr>
                <a:t>Application: </a:t>
              </a:r>
              <a:r>
                <a:rPr lang="en-US" altLang="zh-CN" sz="1400" dirty="0">
                  <a:solidFill>
                    <a:schemeClr val="bg1"/>
                  </a:solidFill>
                  <a:latin typeface="微软雅黑" panose="020B0503020204020204" pitchFamily="34" charset="-122"/>
                  <a:ea typeface="微软雅黑" panose="020B0503020204020204" pitchFamily="34" charset="-122"/>
                </a:rPr>
                <a:t>ultra bright </a:t>
              </a:r>
              <a:r>
                <a:rPr lang="en-US" altLang="zh-CN" sz="1400" dirty="0" smtClean="0">
                  <a:solidFill>
                    <a:schemeClr val="bg1"/>
                  </a:solidFill>
                  <a:latin typeface="微软雅黑" panose="020B0503020204020204" pitchFamily="34" charset="-122"/>
                  <a:ea typeface="微软雅黑" panose="020B0503020204020204" pitchFamily="34" charset="-122"/>
                </a:rPr>
                <a:t>flashlight, searchlight, vehicle light. </a:t>
              </a:r>
              <a:endParaRPr lang="en-US" altLang="zh-CN" sz="1400" dirty="0">
                <a:solidFill>
                  <a:schemeClr val="bg1"/>
                </a:solidFill>
                <a:latin typeface="微软雅黑" panose="020B0503020204020204" pitchFamily="34" charset="-122"/>
                <a:ea typeface="微软雅黑" panose="020B0503020204020204" pitchFamily="34" charset="-122"/>
              </a:endParaRPr>
            </a:p>
          </p:txBody>
        </p:sp>
        <p:pic>
          <p:nvPicPr>
            <p:cNvPr id="57"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8104"/>
            <a:stretch/>
          </p:blipFill>
          <p:spPr bwMode="auto">
            <a:xfrm>
              <a:off x="3087471" y="2558114"/>
              <a:ext cx="2109003" cy="98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2006"/>
            <a:stretch/>
          </p:blipFill>
          <p:spPr bwMode="auto">
            <a:xfrm>
              <a:off x="5545237" y="2506163"/>
              <a:ext cx="1888004" cy="1000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aphicFrame>
        <p:nvGraphicFramePr>
          <p:cNvPr id="60" name="表格 59"/>
          <p:cNvGraphicFramePr>
            <a:graphicFrameLocks noGrp="1"/>
          </p:cNvGraphicFramePr>
          <p:nvPr>
            <p:extLst>
              <p:ext uri="{D42A27DB-BD31-4B8C-83A1-F6EECF244321}">
                <p14:modId xmlns:p14="http://schemas.microsoft.com/office/powerpoint/2010/main" val="3344679150"/>
              </p:ext>
            </p:extLst>
          </p:nvPr>
        </p:nvGraphicFramePr>
        <p:xfrm>
          <a:off x="941208" y="4671255"/>
          <a:ext cx="9828328" cy="1496346"/>
        </p:xfrm>
        <a:graphic>
          <a:graphicData uri="http://schemas.openxmlformats.org/drawingml/2006/table">
            <a:tbl>
              <a:tblPr firstRow="1" firstCol="1" bandRow="1">
                <a:tableStyleId>{5C22544A-7EE6-4342-B048-85BDC9FD1C3A}</a:tableStyleId>
              </a:tblPr>
              <a:tblGrid>
                <a:gridCol w="2393066"/>
                <a:gridCol w="1139304"/>
                <a:gridCol w="986725"/>
                <a:gridCol w="1717279"/>
                <a:gridCol w="1112558"/>
                <a:gridCol w="1239698"/>
                <a:gridCol w="1239698"/>
              </a:tblGrid>
              <a:tr h="545136">
                <a:tc>
                  <a:txBody>
                    <a:bodyPr/>
                    <a:lstStyle/>
                    <a:p>
                      <a:pPr algn="ctr">
                        <a:spcAft>
                          <a:spcPts val="0"/>
                        </a:spcAft>
                      </a:pPr>
                      <a:r>
                        <a:rPr lang="zh-CN" sz="1200" kern="100" dirty="0">
                          <a:effectLst/>
                        </a:rPr>
                        <a:t>产品</a:t>
                      </a:r>
                      <a:r>
                        <a:rPr lang="zh-CN" sz="1200" kern="100" dirty="0" smtClean="0">
                          <a:effectLst/>
                        </a:rPr>
                        <a:t>型号</a:t>
                      </a:r>
                      <a:r>
                        <a:rPr lang="en-US" altLang="zh-CN" sz="1200" kern="100" dirty="0" smtClean="0">
                          <a:effectLst/>
                        </a:rPr>
                        <a:t> P/N</a:t>
                      </a:r>
                      <a:endParaRPr lang="zh-CN" sz="1200" b="0" kern="100" dirty="0">
                        <a:solidFill>
                          <a:schemeClr val="tx1"/>
                        </a:solidFill>
                        <a:effectLst/>
                        <a:latin typeface="Times New Roman"/>
                        <a:ea typeface="宋体"/>
                      </a:endParaRPr>
                    </a:p>
                  </a:txBody>
                  <a:tcPr marL="68580" marR="68580" marT="0" marB="0" anchor="ctr"/>
                </a:tc>
                <a:tc>
                  <a:txBody>
                    <a:bodyPr/>
                    <a:lstStyle/>
                    <a:p>
                      <a:pPr algn="ctr">
                        <a:spcAft>
                          <a:spcPts val="0"/>
                        </a:spcAft>
                      </a:pPr>
                      <a:r>
                        <a:rPr lang="zh-CN" sz="1200" kern="100" dirty="0" smtClean="0">
                          <a:effectLst/>
                        </a:rPr>
                        <a:t>尺寸</a:t>
                      </a:r>
                      <a:r>
                        <a:rPr lang="en-US" altLang="zh-CN" sz="1200" kern="100" dirty="0" smtClean="0">
                          <a:effectLst/>
                        </a:rPr>
                        <a:t> Dimension</a:t>
                      </a:r>
                      <a:endParaRPr lang="zh-CN" sz="1200" b="0" kern="100" dirty="0">
                        <a:solidFill>
                          <a:schemeClr val="tx1"/>
                        </a:solidFill>
                        <a:effectLst/>
                        <a:latin typeface="Times New Roman"/>
                        <a:ea typeface="宋体"/>
                      </a:endParaRPr>
                    </a:p>
                  </a:txBody>
                  <a:tcPr marL="68580" marR="68580" marT="0" marB="0" anchor="ctr"/>
                </a:tc>
                <a:tc>
                  <a:txBody>
                    <a:bodyPr/>
                    <a:lstStyle/>
                    <a:p>
                      <a:pPr algn="ctr">
                        <a:spcAft>
                          <a:spcPts val="0"/>
                        </a:spcAft>
                      </a:pPr>
                      <a:r>
                        <a:rPr lang="zh-CN" sz="1200" kern="100" dirty="0">
                          <a:effectLst/>
                        </a:rPr>
                        <a:t>电压</a:t>
                      </a:r>
                      <a:r>
                        <a:rPr lang="en-US" sz="1200" kern="100" dirty="0">
                          <a:effectLst/>
                        </a:rPr>
                        <a:t> </a:t>
                      </a:r>
                      <a:r>
                        <a:rPr lang="en-US" sz="1200" kern="100" dirty="0" smtClean="0">
                          <a:effectLst/>
                        </a:rPr>
                        <a:t>Voltage</a:t>
                      </a:r>
                      <a:r>
                        <a:rPr lang="en-US" sz="1200" kern="100" baseline="0" dirty="0" smtClean="0">
                          <a:effectLst/>
                        </a:rPr>
                        <a:t> (v)</a:t>
                      </a:r>
                      <a:endParaRPr lang="zh-CN" sz="1200" b="0" kern="100" dirty="0">
                        <a:solidFill>
                          <a:schemeClr val="tx1"/>
                        </a:solidFill>
                        <a:effectLst/>
                        <a:latin typeface="Times New Roman"/>
                        <a:ea typeface="宋体"/>
                      </a:endParaRPr>
                    </a:p>
                  </a:txBody>
                  <a:tcPr marL="68580" marR="68580" marT="0" marB="0" anchor="ctr"/>
                </a:tc>
                <a:tc>
                  <a:txBody>
                    <a:bodyPr/>
                    <a:lstStyle/>
                    <a:p>
                      <a:pPr algn="ctr">
                        <a:spcAft>
                          <a:spcPts val="0"/>
                        </a:spcAft>
                      </a:pPr>
                      <a:r>
                        <a:rPr lang="zh-CN" sz="1200" kern="100" dirty="0">
                          <a:effectLst/>
                        </a:rPr>
                        <a:t>光通量</a:t>
                      </a:r>
                      <a:r>
                        <a:rPr lang="en-US" sz="1200" kern="100" dirty="0">
                          <a:effectLst/>
                        </a:rPr>
                        <a:t> </a:t>
                      </a:r>
                      <a:r>
                        <a:rPr lang="en-US" sz="1200" kern="100" dirty="0" smtClean="0">
                          <a:effectLst/>
                        </a:rPr>
                        <a:t>lumen Typ.</a:t>
                      </a:r>
                      <a:endParaRPr lang="zh-CN" sz="1200" b="0" kern="100" dirty="0">
                        <a:solidFill>
                          <a:schemeClr val="tx1"/>
                        </a:solidFill>
                        <a:effectLst/>
                        <a:latin typeface="Times New Roman"/>
                        <a:ea typeface="宋体"/>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200" u="none" strike="noStrike" dirty="0" smtClean="0"/>
                        <a:t>显色指数</a:t>
                      </a:r>
                      <a:r>
                        <a:rPr lang="en-US" altLang="zh-CN" sz="1200" u="none" strike="noStrike" dirty="0" smtClean="0"/>
                        <a:t>CRI/Ra</a:t>
                      </a:r>
                      <a:endParaRPr lang="en-US" altLang="zh-CN" sz="1200" b="0" i="0" u="none" strike="noStrike" dirty="0" smtClean="0">
                        <a:solidFill>
                          <a:schemeClr val="tx1"/>
                        </a:solidFill>
                        <a:latin typeface="宋体" panose="02010600030101010101" pitchFamily="2" charset="-122"/>
                      </a:endParaRPr>
                    </a:p>
                  </a:txBody>
                  <a:tcPr marL="68580" marR="68580" marT="0" marB="0" anchor="ctr"/>
                </a:tc>
                <a:tc>
                  <a:txBody>
                    <a:bodyPr/>
                    <a:lstStyle/>
                    <a:p>
                      <a:pPr algn="ctr">
                        <a:spcAft>
                          <a:spcPts val="0"/>
                        </a:spcAft>
                      </a:pPr>
                      <a:r>
                        <a:rPr lang="zh-CN" sz="1200" kern="100" dirty="0">
                          <a:effectLst/>
                        </a:rPr>
                        <a:t>最大电流</a:t>
                      </a:r>
                      <a:r>
                        <a:rPr lang="en-US" sz="1200" kern="100" dirty="0" smtClean="0">
                          <a:effectLst/>
                        </a:rPr>
                        <a:t>mA (max)</a:t>
                      </a:r>
                      <a:endParaRPr lang="zh-CN" sz="1200" b="0" kern="100" dirty="0">
                        <a:solidFill>
                          <a:schemeClr val="tx1"/>
                        </a:solidFill>
                        <a:effectLst/>
                        <a:latin typeface="Times New Roman"/>
                        <a:ea typeface="宋体"/>
                      </a:endParaRPr>
                    </a:p>
                  </a:txBody>
                  <a:tcPr marL="68580" marR="68580" marT="0" marB="0" anchor="ctr"/>
                </a:tc>
                <a:tc>
                  <a:txBody>
                    <a:bodyPr/>
                    <a:lstStyle/>
                    <a:p>
                      <a:pPr algn="ctr">
                        <a:spcAft>
                          <a:spcPts val="0"/>
                        </a:spcAft>
                      </a:pPr>
                      <a:r>
                        <a:rPr lang="zh-CN" sz="1200" kern="100" dirty="0">
                          <a:effectLst/>
                        </a:rPr>
                        <a:t>最大功率</a:t>
                      </a:r>
                      <a:r>
                        <a:rPr lang="en-US" sz="1200" kern="100" dirty="0" smtClean="0">
                          <a:effectLst/>
                        </a:rPr>
                        <a:t>Watt</a:t>
                      </a:r>
                      <a:endParaRPr lang="en-US" sz="1200" kern="100" dirty="0" smtClean="0">
                        <a:solidFill>
                          <a:schemeClr val="bg1"/>
                        </a:solidFill>
                        <a:effectLst/>
                      </a:endParaRPr>
                    </a:p>
                    <a:p>
                      <a:pPr algn="ctr">
                        <a:spcAft>
                          <a:spcPts val="0"/>
                        </a:spcAft>
                      </a:pPr>
                      <a:r>
                        <a:rPr lang="en-US" altLang="zh-CN" sz="1200" b="0" kern="100" dirty="0" smtClean="0">
                          <a:solidFill>
                            <a:schemeClr val="bg1"/>
                          </a:solidFill>
                          <a:effectLst/>
                          <a:latin typeface="Times New Roman"/>
                          <a:ea typeface="宋体"/>
                        </a:rPr>
                        <a:t>(max)</a:t>
                      </a:r>
                      <a:endParaRPr lang="zh-CN" sz="1200" b="0" kern="100" dirty="0">
                        <a:solidFill>
                          <a:schemeClr val="bg1"/>
                        </a:solidFill>
                        <a:effectLst/>
                        <a:latin typeface="Times New Roman"/>
                        <a:ea typeface="宋体"/>
                      </a:endParaRPr>
                    </a:p>
                  </a:txBody>
                  <a:tcPr marL="68580" marR="68580" marT="0" marB="0" anchor="ctr"/>
                </a:tc>
              </a:tr>
              <a:tr h="508939">
                <a:tc>
                  <a:txBody>
                    <a:bodyPr/>
                    <a:lstStyle/>
                    <a:p>
                      <a:pPr algn="l">
                        <a:spcAft>
                          <a:spcPts val="0"/>
                        </a:spcAft>
                      </a:pPr>
                      <a:r>
                        <a:rPr lang="en-US" altLang="zh-CN" sz="1200" kern="100" dirty="0" smtClean="0">
                          <a:effectLst/>
                        </a:rPr>
                        <a:t>C3535F66W5PB</a:t>
                      </a:r>
                      <a:r>
                        <a:rPr lang="zh-CN" altLang="en-US" sz="1200" kern="100" dirty="0" smtClean="0">
                          <a:effectLst/>
                        </a:rPr>
                        <a:t>（</a:t>
                      </a:r>
                      <a:r>
                        <a:rPr lang="en-US" altLang="zh-CN" sz="1200" kern="100" dirty="0" smtClean="0">
                          <a:effectLst/>
                        </a:rPr>
                        <a:t>Ra1)-L</a:t>
                      </a:r>
                      <a:endParaRPr lang="zh-CN" sz="1200" b="0" kern="100" dirty="0">
                        <a:solidFill>
                          <a:schemeClr val="tx1"/>
                        </a:solidFill>
                        <a:effectLst/>
                        <a:latin typeface="Times New Roman"/>
                        <a:ea typeface="宋体"/>
                      </a:endParaRPr>
                    </a:p>
                  </a:txBody>
                  <a:tcPr marL="68580" marR="68580" marT="0" marB="0" anchor="ctr"/>
                </a:tc>
                <a:tc>
                  <a:txBody>
                    <a:bodyPr/>
                    <a:lstStyle/>
                    <a:p>
                      <a:pPr algn="ctr">
                        <a:spcAft>
                          <a:spcPts val="0"/>
                        </a:spcAft>
                      </a:pPr>
                      <a:r>
                        <a:rPr lang="en-US" altLang="zh-CN" sz="1200" kern="100" dirty="0" smtClean="0">
                          <a:effectLst/>
                        </a:rPr>
                        <a:t>3.45*3.45</a:t>
                      </a:r>
                      <a:endParaRPr lang="zh-CN" sz="1200" b="0" kern="100" dirty="0">
                        <a:solidFill>
                          <a:schemeClr val="tx1"/>
                        </a:solidFill>
                        <a:effectLst/>
                        <a:latin typeface="Times New Roman"/>
                        <a:ea typeface="宋体"/>
                      </a:endParaRPr>
                    </a:p>
                  </a:txBody>
                  <a:tcPr marL="68580" marR="68580" marT="0" marB="0" anchor="ctr"/>
                </a:tc>
                <a:tc>
                  <a:txBody>
                    <a:bodyPr/>
                    <a:lstStyle/>
                    <a:p>
                      <a:pPr algn="ctr">
                        <a:spcAft>
                          <a:spcPts val="0"/>
                        </a:spcAft>
                      </a:pPr>
                      <a:r>
                        <a:rPr lang="en-US" altLang="zh-CN" sz="1200" kern="100" dirty="0" smtClean="0">
                          <a:effectLst/>
                        </a:rPr>
                        <a:t>3.2</a:t>
                      </a:r>
                      <a:endParaRPr lang="zh-CN" sz="1200" b="0" kern="100" dirty="0">
                        <a:solidFill>
                          <a:schemeClr val="tx1"/>
                        </a:solidFill>
                        <a:effectLst/>
                        <a:latin typeface="Times New Roman"/>
                        <a:ea typeface="宋体"/>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kern="100" dirty="0" smtClean="0">
                          <a:effectLst/>
                        </a:rPr>
                        <a:t>580@2000mA</a:t>
                      </a:r>
                      <a:endParaRPr lang="zh-CN" altLang="zh-CN" sz="1200" b="0" kern="100" dirty="0" smtClean="0">
                        <a:solidFill>
                          <a:schemeClr val="tx1"/>
                        </a:solidFill>
                        <a:effectLst/>
                        <a:latin typeface="Times New Roman"/>
                        <a:ea typeface="宋体"/>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200" kern="100" dirty="0" smtClean="0">
                          <a:effectLst/>
                        </a:rPr>
                        <a:t>≥</a:t>
                      </a:r>
                      <a:r>
                        <a:rPr lang="en-US" altLang="zh-CN" sz="1200" kern="100" dirty="0" smtClean="0">
                          <a:effectLst/>
                        </a:rPr>
                        <a:t>67</a:t>
                      </a:r>
                      <a:endParaRPr lang="zh-CN" altLang="zh-CN" sz="1200" b="0" kern="100" dirty="0" smtClean="0">
                        <a:solidFill>
                          <a:schemeClr val="tx1"/>
                        </a:solidFill>
                        <a:effectLst/>
                        <a:latin typeface="Times New Roman"/>
                        <a:ea typeface="宋体"/>
                      </a:endParaRPr>
                    </a:p>
                  </a:txBody>
                  <a:tcPr marL="68580" marR="68580" marT="0" marB="0" anchor="ctr"/>
                </a:tc>
                <a:tc>
                  <a:txBody>
                    <a:bodyPr/>
                    <a:lstStyle/>
                    <a:p>
                      <a:pPr algn="ctr">
                        <a:spcAft>
                          <a:spcPts val="0"/>
                        </a:spcAft>
                      </a:pPr>
                      <a:r>
                        <a:rPr lang="en-US" altLang="zh-CN" sz="1200" kern="100" dirty="0" smtClean="0">
                          <a:effectLst/>
                        </a:rPr>
                        <a:t>3000</a:t>
                      </a:r>
                      <a:endParaRPr lang="zh-CN" sz="1200" b="0" kern="100" dirty="0">
                        <a:solidFill>
                          <a:schemeClr val="tx1"/>
                        </a:solidFill>
                        <a:effectLst/>
                        <a:latin typeface="Times New Roman"/>
                        <a:ea typeface="宋体"/>
                      </a:endParaRPr>
                    </a:p>
                  </a:txBody>
                  <a:tcPr marL="68580" marR="68580" marT="0" marB="0" anchor="ctr"/>
                </a:tc>
                <a:tc>
                  <a:txBody>
                    <a:bodyPr/>
                    <a:lstStyle/>
                    <a:p>
                      <a:pPr algn="ctr">
                        <a:spcAft>
                          <a:spcPts val="0"/>
                        </a:spcAft>
                      </a:pPr>
                      <a:r>
                        <a:rPr lang="en-US" altLang="zh-CN" sz="1200" kern="100" dirty="0" smtClean="0">
                          <a:effectLst/>
                        </a:rPr>
                        <a:t>5</a:t>
                      </a:r>
                      <a:endParaRPr lang="zh-CN" sz="1200" b="0" kern="100" dirty="0">
                        <a:solidFill>
                          <a:schemeClr val="tx1"/>
                        </a:solidFill>
                        <a:effectLst/>
                        <a:latin typeface="Times New Roman"/>
                        <a:ea typeface="宋体"/>
                      </a:endParaRPr>
                    </a:p>
                  </a:txBody>
                  <a:tcPr marL="68580" marR="68580" marT="0" marB="0" anchor="ctr"/>
                </a:tc>
              </a:tr>
              <a:tr h="442271">
                <a:tc>
                  <a:txBody>
                    <a:bodyPr/>
                    <a:lstStyle/>
                    <a:p>
                      <a:pPr algn="l">
                        <a:spcAft>
                          <a:spcPts val="0"/>
                        </a:spcAft>
                      </a:pPr>
                      <a:r>
                        <a:rPr lang="en-US" altLang="zh-CN" sz="1200" kern="100" dirty="0" smtClean="0">
                          <a:effectLst/>
                        </a:rPr>
                        <a:t>C5050K38W10PB(Ra1)-L</a:t>
                      </a:r>
                      <a:endParaRPr lang="zh-CN" sz="1200" b="0" kern="100" dirty="0">
                        <a:solidFill>
                          <a:schemeClr val="tx1"/>
                        </a:solidFill>
                        <a:effectLst/>
                        <a:latin typeface="Times New Roman"/>
                        <a:ea typeface="宋体"/>
                      </a:endParaRPr>
                    </a:p>
                  </a:txBody>
                  <a:tcPr marL="68580" marR="68580" marT="0" marB="0" anchor="ctr"/>
                </a:tc>
                <a:tc>
                  <a:txBody>
                    <a:bodyPr/>
                    <a:lstStyle/>
                    <a:p>
                      <a:pPr algn="ctr">
                        <a:spcAft>
                          <a:spcPts val="0"/>
                        </a:spcAft>
                      </a:pPr>
                      <a:r>
                        <a:rPr lang="en-US" altLang="zh-CN" sz="1200" kern="100" dirty="0" smtClean="0">
                          <a:effectLst/>
                        </a:rPr>
                        <a:t>5.0*5.0</a:t>
                      </a:r>
                      <a:endParaRPr lang="zh-CN" sz="1200" b="0" kern="100" dirty="0">
                        <a:solidFill>
                          <a:schemeClr val="tx1"/>
                        </a:solidFill>
                        <a:effectLst/>
                        <a:latin typeface="Times New Roman"/>
                        <a:ea typeface="宋体"/>
                      </a:endParaRPr>
                    </a:p>
                  </a:txBody>
                  <a:tcPr marL="68580" marR="68580" marT="0" marB="0" anchor="ctr"/>
                </a:tc>
                <a:tc>
                  <a:txBody>
                    <a:bodyPr/>
                    <a:lstStyle/>
                    <a:p>
                      <a:pPr algn="ctr">
                        <a:spcAft>
                          <a:spcPts val="0"/>
                        </a:spcAft>
                      </a:pPr>
                      <a:r>
                        <a:rPr lang="en-US" altLang="zh-CN" sz="1200" kern="100" dirty="0" smtClean="0">
                          <a:effectLst/>
                        </a:rPr>
                        <a:t>3.2</a:t>
                      </a:r>
                      <a:endParaRPr lang="zh-CN" sz="1200" b="0" kern="100" dirty="0">
                        <a:solidFill>
                          <a:schemeClr val="tx1"/>
                        </a:solidFill>
                        <a:effectLst/>
                        <a:latin typeface="Times New Roman"/>
                        <a:ea typeface="宋体"/>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kern="100" dirty="0" smtClean="0">
                          <a:effectLst/>
                        </a:rPr>
                        <a:t>620@2000mA</a:t>
                      </a:r>
                      <a:endParaRPr lang="zh-CN" altLang="zh-CN" sz="1200" b="0" kern="100" dirty="0" smtClean="0">
                        <a:solidFill>
                          <a:schemeClr val="tx1"/>
                        </a:solidFill>
                        <a:effectLst/>
                        <a:latin typeface="Times New Roman"/>
                        <a:ea typeface="宋体"/>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200" kern="100" dirty="0" smtClean="0">
                          <a:effectLst/>
                        </a:rPr>
                        <a:t>≥</a:t>
                      </a:r>
                      <a:r>
                        <a:rPr lang="en-US" altLang="zh-CN" sz="1200" kern="100" dirty="0" smtClean="0">
                          <a:effectLst/>
                        </a:rPr>
                        <a:t>67</a:t>
                      </a:r>
                      <a:endParaRPr lang="zh-CN" altLang="zh-CN" sz="1200" b="0" kern="100" dirty="0" smtClean="0">
                        <a:solidFill>
                          <a:schemeClr val="tx1"/>
                        </a:solidFill>
                        <a:effectLst/>
                        <a:latin typeface="Times New Roman"/>
                        <a:ea typeface="宋体"/>
                      </a:endParaRPr>
                    </a:p>
                  </a:txBody>
                  <a:tcPr marL="68580" marR="68580" marT="0" marB="0" anchor="ctr"/>
                </a:tc>
                <a:tc>
                  <a:txBody>
                    <a:bodyPr/>
                    <a:lstStyle/>
                    <a:p>
                      <a:pPr algn="ctr">
                        <a:spcAft>
                          <a:spcPts val="0"/>
                        </a:spcAft>
                      </a:pPr>
                      <a:r>
                        <a:rPr lang="en-US" altLang="zh-CN" sz="1200" kern="100" dirty="0" smtClean="0">
                          <a:effectLst/>
                        </a:rPr>
                        <a:t>6000</a:t>
                      </a:r>
                      <a:endParaRPr lang="zh-CN" sz="1200" b="0" kern="100" dirty="0">
                        <a:solidFill>
                          <a:schemeClr val="tx1"/>
                        </a:solidFill>
                        <a:effectLst/>
                        <a:latin typeface="Times New Roman"/>
                        <a:ea typeface="宋体"/>
                      </a:endParaRPr>
                    </a:p>
                  </a:txBody>
                  <a:tcPr marL="68580" marR="68580" marT="0" marB="0" anchor="ctr"/>
                </a:tc>
                <a:tc>
                  <a:txBody>
                    <a:bodyPr/>
                    <a:lstStyle/>
                    <a:p>
                      <a:pPr algn="ctr">
                        <a:spcAft>
                          <a:spcPts val="0"/>
                        </a:spcAft>
                      </a:pPr>
                      <a:r>
                        <a:rPr lang="en-US" altLang="zh-CN" sz="1200" kern="100" dirty="0" smtClean="0">
                          <a:effectLst/>
                        </a:rPr>
                        <a:t>10</a:t>
                      </a:r>
                      <a:endParaRPr lang="zh-CN" sz="1200" b="0" kern="100" dirty="0">
                        <a:solidFill>
                          <a:schemeClr val="tx1"/>
                        </a:solidFill>
                        <a:effectLst/>
                        <a:latin typeface="Times New Roman"/>
                        <a:ea typeface="宋体"/>
                      </a:endParaRPr>
                    </a:p>
                  </a:txBody>
                  <a:tcPr marL="68580" marR="68580" marT="0" marB="0" anchor="ctr"/>
                </a:tc>
              </a:tr>
            </a:tbl>
          </a:graphicData>
        </a:graphic>
      </p:graphicFrame>
      <p:grpSp>
        <p:nvGrpSpPr>
          <p:cNvPr id="16" name="组合 15"/>
          <p:cNvGrpSpPr/>
          <p:nvPr/>
        </p:nvGrpSpPr>
        <p:grpSpPr>
          <a:xfrm>
            <a:off x="864892" y="1281733"/>
            <a:ext cx="913735" cy="597159"/>
            <a:chOff x="10917148" y="1892298"/>
            <a:chExt cx="913735" cy="597159"/>
          </a:xfrm>
        </p:grpSpPr>
        <p:sp>
          <p:nvSpPr>
            <p:cNvPr id="18" name="椭圆 17"/>
            <p:cNvSpPr/>
            <p:nvPr/>
          </p:nvSpPr>
          <p:spPr>
            <a:xfrm>
              <a:off x="10917148" y="1892298"/>
              <a:ext cx="913735" cy="597159"/>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9" name="矩形 18"/>
            <p:cNvSpPr/>
            <p:nvPr/>
          </p:nvSpPr>
          <p:spPr>
            <a:xfrm>
              <a:off x="10991572" y="2148523"/>
              <a:ext cx="764889" cy="233397"/>
            </a:xfrm>
            <a:prstGeom prst="rect">
              <a:avLst/>
            </a:prstGeom>
          </p:spPr>
          <p:txBody>
            <a:bodyPr wrap="none">
              <a:spAutoFit/>
            </a:bodyPr>
            <a:lstStyle/>
            <a:p>
              <a:pPr algn="ctr">
                <a:lnSpc>
                  <a:spcPts val="1100"/>
                </a:lnSpc>
              </a:pPr>
              <a:r>
                <a:rPr lang="en-US" altLang="zh-CN" b="1" dirty="0">
                  <a:solidFill>
                    <a:schemeClr val="bg1"/>
                  </a:solidFill>
                  <a:latin typeface="微软雅黑" panose="020B0503020204020204" pitchFamily="34" charset="-122"/>
                  <a:ea typeface="微软雅黑" panose="020B0503020204020204" pitchFamily="34" charset="-122"/>
                </a:rPr>
                <a:t>NEW</a:t>
              </a:r>
            </a:p>
          </p:txBody>
        </p:sp>
      </p:grpSp>
      <p:sp>
        <p:nvSpPr>
          <p:cNvPr id="20" name="文本框 2"/>
          <p:cNvSpPr txBox="1"/>
          <p:nvPr/>
        </p:nvSpPr>
        <p:spPr>
          <a:xfrm>
            <a:off x="221614" y="533400"/>
            <a:ext cx="8602345" cy="474980"/>
          </a:xfrm>
          <a:prstGeom prst="rect">
            <a:avLst/>
          </a:prstGeom>
          <a:gradFill flip="none" rotWithShape="1">
            <a:gsLst>
              <a:gs pos="0">
                <a:schemeClr val="accent1"/>
              </a:gs>
              <a:gs pos="100000">
                <a:schemeClr val="accent1">
                  <a:alpha val="0"/>
                </a:schemeClr>
              </a:gs>
            </a:gsLst>
            <a:lin ang="0" scaled="1"/>
            <a:tileRect/>
          </a:gradFill>
        </p:spPr>
        <p:txBody>
          <a:bodyPr wrap="none" lIns="170640" tIns="45720" rIns="156240" bIns="45720" rtlCol="0" anchor="ctr">
            <a:noAutofit/>
          </a:bodyPr>
          <a:lstStyle/>
          <a:p>
            <a:r>
              <a:rPr lang="en-US" altLang="zh-CN" sz="2400" dirty="0" smtClean="0">
                <a:solidFill>
                  <a:schemeClr val="bg1"/>
                </a:solidFill>
              </a:rPr>
              <a:t>Outdoor / Vehicle lighting Products</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7" name="矩形 6"/>
          <p:cNvSpPr/>
          <p:nvPr/>
        </p:nvSpPr>
        <p:spPr>
          <a:xfrm>
            <a:off x="3923196" y="2041489"/>
            <a:ext cx="6096000" cy="523220"/>
          </a:xfrm>
          <a:prstGeom prst="rect">
            <a:avLst/>
          </a:prstGeom>
        </p:spPr>
        <p:txBody>
          <a:bodyPr>
            <a:spAutoFit/>
          </a:bodyPr>
          <a:lstStyle/>
          <a:p>
            <a:r>
              <a:rPr lang="en-US" altLang="zh-CN" sz="1400" dirty="0">
                <a:solidFill>
                  <a:schemeClr val="bg1"/>
                </a:solidFill>
              </a:rPr>
              <a:t>Advantages: High luminous intensity per unit </a:t>
            </a:r>
            <a:r>
              <a:rPr lang="en-US" altLang="zh-CN" sz="1400" dirty="0" smtClean="0">
                <a:solidFill>
                  <a:schemeClr val="bg1"/>
                </a:solidFill>
              </a:rPr>
              <a:t>area</a:t>
            </a:r>
            <a:r>
              <a:rPr lang="en-US" altLang="zh-CN" sz="1400" dirty="0"/>
              <a:t> </a:t>
            </a:r>
            <a:r>
              <a:rPr lang="en-US" altLang="zh-CN" sz="1400" dirty="0">
                <a:solidFill>
                  <a:schemeClr val="bg1"/>
                </a:solidFill>
              </a:rPr>
              <a:t>irradiation at long </a:t>
            </a:r>
            <a:r>
              <a:rPr lang="en-US" altLang="zh-CN" sz="1400" dirty="0" smtClean="0">
                <a:solidFill>
                  <a:schemeClr val="bg1"/>
                </a:solidFill>
              </a:rPr>
              <a:t>distance, </a:t>
            </a:r>
            <a:r>
              <a:rPr lang="en-US" altLang="zh-CN" sz="1400" dirty="0">
                <a:solidFill>
                  <a:schemeClr val="bg1"/>
                </a:solidFill>
              </a:rPr>
              <a:t>high power, </a:t>
            </a:r>
            <a:r>
              <a:rPr lang="en-US" altLang="zh-CN" sz="1400" dirty="0" smtClean="0">
                <a:solidFill>
                  <a:schemeClr val="bg1"/>
                </a:solidFill>
              </a:rPr>
              <a:t>high-temperature resistance.</a:t>
            </a:r>
            <a:endParaRPr lang="zh-CN" altLang="en-US" sz="1400" dirty="0">
              <a:solidFill>
                <a:schemeClr val="bg1"/>
              </a:solidFill>
            </a:endParaRPr>
          </a:p>
        </p:txBody>
      </p:sp>
    </p:spTree>
    <p:extLst>
      <p:ext uri="{BB962C8B-B14F-4D97-AF65-F5344CB8AC3E}">
        <p14:creationId xmlns:p14="http://schemas.microsoft.com/office/powerpoint/2010/main" val="21684887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C:/Users/wps/AppData/Local/Temp/picturecompress_20211230195903/output_21.pngoutput_21"/>
          <p:cNvPicPr>
            <a:picLocks noChangeAspect="1"/>
          </p:cNvPicPr>
          <p:nvPr/>
        </p:nvPicPr>
        <p:blipFill>
          <a:blip r:embed="rId3" cstate="print"/>
          <a:srcRect/>
          <a:stretch>
            <a:fillRect/>
          </a:stretch>
        </p:blipFill>
        <p:spPr>
          <a:xfrm>
            <a:off x="9137962" y="3614420"/>
            <a:ext cx="3368040" cy="3243580"/>
          </a:xfrm>
          <a:prstGeom prst="rect">
            <a:avLst/>
          </a:prstGeom>
        </p:spPr>
      </p:pic>
      <p:grpSp>
        <p:nvGrpSpPr>
          <p:cNvPr id="5" name="组合 4"/>
          <p:cNvGrpSpPr/>
          <p:nvPr/>
        </p:nvGrpSpPr>
        <p:grpSpPr>
          <a:xfrm>
            <a:off x="611148" y="1200303"/>
            <a:ext cx="11225250" cy="5227264"/>
            <a:chOff x="637092" y="1404971"/>
            <a:chExt cx="9134431" cy="4053589"/>
          </a:xfrm>
        </p:grpSpPr>
        <p:grpSp>
          <p:nvGrpSpPr>
            <p:cNvPr id="52" name="组合 51"/>
            <p:cNvGrpSpPr/>
            <p:nvPr/>
          </p:nvGrpSpPr>
          <p:grpSpPr>
            <a:xfrm>
              <a:off x="5060010" y="1820361"/>
              <a:ext cx="4549516" cy="2842758"/>
              <a:chOff x="4252193" y="1305233"/>
              <a:chExt cx="4549516" cy="2842758"/>
            </a:xfrm>
          </p:grpSpPr>
          <p:grpSp>
            <p:nvGrpSpPr>
              <p:cNvPr id="53" name="组合 1"/>
              <p:cNvGrpSpPr/>
              <p:nvPr/>
            </p:nvGrpSpPr>
            <p:grpSpPr bwMode="auto">
              <a:xfrm>
                <a:off x="4317747" y="3797401"/>
                <a:ext cx="4178073" cy="350590"/>
                <a:chOff x="1510039" y="-13"/>
                <a:chExt cx="5559850" cy="370943"/>
              </a:xfrm>
            </p:grpSpPr>
            <p:sp>
              <p:nvSpPr>
                <p:cNvPr id="68" name="五边形 120"/>
                <p:cNvSpPr>
                  <a:spLocks noChangeArrowheads="1"/>
                </p:cNvSpPr>
                <p:nvPr/>
              </p:nvSpPr>
              <p:spPr bwMode="auto">
                <a:xfrm>
                  <a:off x="5943263" y="10891"/>
                  <a:ext cx="1126626" cy="360039"/>
                </a:xfrm>
                <a:prstGeom prst="homePlate">
                  <a:avLst>
                    <a:gd name="adj" fmla="val 50000"/>
                  </a:avLst>
                </a:prstGeom>
                <a:solidFill>
                  <a:srgbClr val="9C5BCD"/>
                </a:solidFill>
                <a:ln w="9525">
                  <a:noFill/>
                  <a:miter lim="800000"/>
                </a:ln>
                <a:effectLst>
                  <a:outerShdw dist="53882" dir="13500000" algn="ctr" rotWithShape="0">
                    <a:schemeClr val="bg2">
                      <a:alpha val="50000"/>
                    </a:schemeClr>
                  </a:outerShdw>
                </a:effectLst>
              </p:spPr>
              <p:txBody>
                <a:bodyPr/>
                <a:lstStyle/>
                <a:p>
                  <a:pPr algn="ctr">
                    <a:buFont typeface="Arial" panose="020B0604020202020204" pitchFamily="34" charset="0"/>
                    <a:buNone/>
                    <a:defRPr/>
                  </a:pPr>
                  <a:r>
                    <a:rPr lang="zh-CN" altLang="en-US" sz="1200" dirty="0" smtClean="0">
                      <a:solidFill>
                        <a:schemeClr val="bg1"/>
                      </a:solidFill>
                      <a:latin typeface="微软雅黑" panose="020B0503020204020204" pitchFamily="34" charset="-122"/>
                      <a:ea typeface="微软雅黑" panose="020B0503020204020204" pitchFamily="34" charset="-122"/>
                    </a:rPr>
                    <a:t>紫外 </a:t>
                  </a:r>
                  <a:r>
                    <a:rPr lang="en-US" altLang="zh-CN" sz="1200" dirty="0" smtClean="0">
                      <a:solidFill>
                        <a:schemeClr val="bg1"/>
                      </a:solidFill>
                      <a:latin typeface="微软雅黑" panose="020B0503020204020204" pitchFamily="34" charset="-122"/>
                      <a:ea typeface="微软雅黑" panose="020B0503020204020204" pitchFamily="34" charset="-122"/>
                    </a:rPr>
                    <a:t>Violet</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69" name="五边形 118"/>
                <p:cNvSpPr>
                  <a:spLocks noChangeArrowheads="1"/>
                </p:cNvSpPr>
                <p:nvPr/>
              </p:nvSpPr>
              <p:spPr bwMode="auto">
                <a:xfrm>
                  <a:off x="4863073" y="209"/>
                  <a:ext cx="1080189" cy="360039"/>
                </a:xfrm>
                <a:prstGeom prst="homePlate">
                  <a:avLst>
                    <a:gd name="adj" fmla="val 50000"/>
                  </a:avLst>
                </a:prstGeom>
                <a:solidFill>
                  <a:schemeClr val="accent2">
                    <a:lumMod val="60000"/>
                    <a:lumOff val="40000"/>
                  </a:schemeClr>
                </a:solidFill>
                <a:ln w="9525">
                  <a:noFill/>
                  <a:miter lim="800000"/>
                </a:ln>
                <a:effectLst>
                  <a:outerShdw dist="53882" dir="13500000" algn="ctr" rotWithShape="0">
                    <a:schemeClr val="bg2">
                      <a:alpha val="50000"/>
                    </a:schemeClr>
                  </a:outerShdw>
                </a:effectLst>
              </p:spPr>
              <p:txBody>
                <a:bodyPr/>
                <a:lstStyle/>
                <a:p>
                  <a:pPr algn="ctr">
                    <a:buFont typeface="Arial" panose="020B0604020202020204" pitchFamily="34" charset="0"/>
                    <a:buNone/>
                    <a:defRPr/>
                  </a:pPr>
                  <a:r>
                    <a:rPr lang="zh-CN" altLang="en-US" sz="1200" dirty="0" smtClean="0">
                      <a:solidFill>
                        <a:schemeClr val="bg1"/>
                      </a:solidFill>
                      <a:latin typeface="微软雅黑" panose="020B0503020204020204" pitchFamily="34" charset="-122"/>
                      <a:ea typeface="微软雅黑" panose="020B0503020204020204" pitchFamily="34" charset="-122"/>
                    </a:rPr>
                    <a:t>红外 </a:t>
                  </a:r>
                  <a:r>
                    <a:rPr lang="en-US" altLang="zh-CN" sz="1200" dirty="0" smtClean="0">
                      <a:solidFill>
                        <a:schemeClr val="bg1"/>
                      </a:solidFill>
                      <a:latin typeface="微软雅黑" panose="020B0503020204020204" pitchFamily="34" charset="-122"/>
                      <a:ea typeface="微软雅黑" panose="020B0503020204020204" pitchFamily="34" charset="-122"/>
                    </a:rPr>
                    <a:t>Infrared</a:t>
                  </a:r>
                  <a:r>
                    <a:rPr lang="zh-CN" altLang="en-US" sz="1200" dirty="0" smtClean="0">
                      <a:solidFill>
                        <a:schemeClr val="bg1"/>
                      </a:solidFill>
                      <a:latin typeface="微软雅黑" panose="020B0503020204020204" pitchFamily="34" charset="-122"/>
                      <a:ea typeface="微软雅黑" panose="020B0503020204020204" pitchFamily="34" charset="-122"/>
                    </a:rPr>
                    <a:t> </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70" name="五边形 119"/>
                <p:cNvSpPr>
                  <a:spLocks noChangeArrowheads="1"/>
                </p:cNvSpPr>
                <p:nvPr/>
              </p:nvSpPr>
              <p:spPr bwMode="auto">
                <a:xfrm>
                  <a:off x="3833048" y="10682"/>
                  <a:ext cx="1032117" cy="360039"/>
                </a:xfrm>
                <a:prstGeom prst="homePlate">
                  <a:avLst>
                    <a:gd name="adj" fmla="val 50000"/>
                  </a:avLst>
                </a:prstGeom>
                <a:solidFill>
                  <a:srgbClr val="FF0000"/>
                </a:solidFill>
                <a:ln w="9525">
                  <a:noFill/>
                  <a:miter lim="800000"/>
                </a:ln>
                <a:effectLst>
                  <a:outerShdw dist="53882" dir="13500000" algn="ctr" rotWithShape="0">
                    <a:schemeClr val="bg2">
                      <a:alpha val="50000"/>
                    </a:schemeClr>
                  </a:outerShdw>
                </a:effectLst>
              </p:spPr>
              <p:txBody>
                <a:bodyPr anchor="ctr"/>
                <a:lstStyle/>
                <a:p>
                  <a:pPr algn="ctr"/>
                  <a:r>
                    <a:rPr lang="zh-CN" altLang="en-US" sz="1200" dirty="0" smtClean="0">
                      <a:solidFill>
                        <a:schemeClr val="bg1"/>
                      </a:solidFill>
                      <a:latin typeface="微软雅黑" panose="020B0503020204020204" pitchFamily="34" charset="-122"/>
                      <a:ea typeface="微软雅黑" panose="020B0503020204020204" pitchFamily="34" charset="-122"/>
                    </a:rPr>
                    <a:t>红光 </a:t>
                  </a:r>
                  <a:r>
                    <a:rPr lang="en-US" altLang="zh-CN" sz="1200" dirty="0" smtClean="0">
                      <a:solidFill>
                        <a:schemeClr val="bg1"/>
                      </a:solidFill>
                      <a:latin typeface="微软雅黑" panose="020B0503020204020204" pitchFamily="34" charset="-122"/>
                      <a:ea typeface="微软雅黑" panose="020B0503020204020204" pitchFamily="34" charset="-122"/>
                    </a:rPr>
                    <a:t>Red</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71" name="五边形 119"/>
                <p:cNvSpPr>
                  <a:spLocks noChangeArrowheads="1"/>
                </p:cNvSpPr>
                <p:nvPr/>
              </p:nvSpPr>
              <p:spPr bwMode="auto">
                <a:xfrm>
                  <a:off x="2706022" y="1"/>
                  <a:ext cx="1110809" cy="360039"/>
                </a:xfrm>
                <a:prstGeom prst="homePlate">
                  <a:avLst>
                    <a:gd name="adj" fmla="val 50000"/>
                  </a:avLst>
                </a:prstGeom>
                <a:solidFill>
                  <a:srgbClr val="00B0F0"/>
                </a:solidFill>
                <a:ln w="9525">
                  <a:noFill/>
                  <a:miter lim="800000"/>
                </a:ln>
                <a:effectLst>
                  <a:outerShdw dist="53882" dir="13500000" algn="ctr" rotWithShape="0">
                    <a:schemeClr val="bg2">
                      <a:alpha val="50000"/>
                    </a:schemeClr>
                  </a:outerShdw>
                </a:effectLst>
              </p:spPr>
              <p:txBody>
                <a:bodyPr anchor="ctr"/>
                <a:lstStyle/>
                <a:p>
                  <a:pPr>
                    <a:buFont typeface="Arial" panose="020B0604020202020204" pitchFamily="34" charset="0"/>
                    <a:buNone/>
                    <a:defRPr/>
                  </a:pPr>
                  <a:r>
                    <a:rPr lang="zh-CN" altLang="en-US" sz="1200" dirty="0">
                      <a:solidFill>
                        <a:schemeClr val="bg1"/>
                      </a:solidFill>
                      <a:latin typeface="微软雅黑" panose="020B0503020204020204" pitchFamily="34" charset="-122"/>
                      <a:ea typeface="微软雅黑" panose="020B0503020204020204" pitchFamily="34" charset="-122"/>
                    </a:rPr>
                    <a:t>  </a:t>
                  </a:r>
                  <a:r>
                    <a:rPr lang="zh-CN" altLang="en-US" sz="1200" dirty="0" smtClean="0">
                      <a:solidFill>
                        <a:schemeClr val="bg1"/>
                      </a:solidFill>
                      <a:latin typeface="微软雅黑" panose="020B0503020204020204" pitchFamily="34" charset="-122"/>
                      <a:ea typeface="微软雅黑" panose="020B0503020204020204" pitchFamily="34" charset="-122"/>
                    </a:rPr>
                    <a:t>蓝光 </a:t>
                  </a:r>
                  <a:r>
                    <a:rPr lang="en-US" altLang="zh-CN" sz="1200" dirty="0">
                      <a:solidFill>
                        <a:schemeClr val="bg1"/>
                      </a:solidFill>
                      <a:latin typeface="微软雅黑" panose="020B0503020204020204" pitchFamily="34" charset="-122"/>
                      <a:ea typeface="微软雅黑" panose="020B0503020204020204" pitchFamily="34" charset="-122"/>
                    </a:rPr>
                    <a:t>B</a:t>
                  </a:r>
                  <a:r>
                    <a:rPr lang="en-US" altLang="zh-CN" sz="1200" dirty="0" smtClean="0">
                      <a:solidFill>
                        <a:schemeClr val="bg1"/>
                      </a:solidFill>
                      <a:latin typeface="微软雅黑" panose="020B0503020204020204" pitchFamily="34" charset="-122"/>
                      <a:ea typeface="微软雅黑" panose="020B0503020204020204" pitchFamily="34" charset="-122"/>
                    </a:rPr>
                    <a:t>lue</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72" name="五边形 117"/>
                <p:cNvSpPr>
                  <a:spLocks noChangeArrowheads="1"/>
                </p:cNvSpPr>
                <p:nvPr/>
              </p:nvSpPr>
              <p:spPr bwMode="auto">
                <a:xfrm>
                  <a:off x="1510039" y="-13"/>
                  <a:ext cx="1195983" cy="360039"/>
                </a:xfrm>
                <a:prstGeom prst="homePlate">
                  <a:avLst>
                    <a:gd name="adj" fmla="val 50000"/>
                  </a:avLst>
                </a:prstGeom>
                <a:solidFill>
                  <a:schemeClr val="bg1"/>
                </a:solidFill>
                <a:ln w="9525">
                  <a:noFill/>
                  <a:miter lim="800000"/>
                </a:ln>
                <a:effectLst>
                  <a:outerShdw dist="53882" dir="13500000" algn="ctr" rotWithShape="0">
                    <a:schemeClr val="bg2">
                      <a:alpha val="50000"/>
                    </a:schemeClr>
                  </a:outerShdw>
                </a:effectLst>
              </p:spPr>
              <p:txBody>
                <a:bodyPr/>
                <a:lstStyle/>
                <a:p>
                  <a:pPr algn="ctr">
                    <a:buFont typeface="Arial" panose="020B0604020202020204" pitchFamily="34" charset="0"/>
                    <a:buNone/>
                    <a:defRPr/>
                  </a:pPr>
                  <a:r>
                    <a:rPr lang="zh-CN" altLang="en-US" sz="1200" dirty="0" smtClean="0">
                      <a:latin typeface="微软雅黑" panose="020B0503020204020204" pitchFamily="34" charset="-122"/>
                      <a:ea typeface="微软雅黑" panose="020B0503020204020204" pitchFamily="34" charset="-122"/>
                    </a:rPr>
                    <a:t>白光</a:t>
                  </a:r>
                  <a:endParaRPr lang="en-US" altLang="zh-CN" sz="1200" dirty="0" smtClean="0">
                    <a:latin typeface="微软雅黑" panose="020B0503020204020204" pitchFamily="34" charset="-122"/>
                    <a:ea typeface="微软雅黑" panose="020B0503020204020204" pitchFamily="34" charset="-122"/>
                  </a:endParaRPr>
                </a:p>
                <a:p>
                  <a:pPr algn="ctr">
                    <a:buFont typeface="Arial" panose="020B0604020202020204" pitchFamily="34" charset="0"/>
                    <a:buNone/>
                    <a:defRPr/>
                  </a:pPr>
                  <a:r>
                    <a:rPr lang="en-US" altLang="zh-CN" sz="1200" dirty="0" smtClean="0">
                      <a:latin typeface="微软雅黑" panose="020B0503020204020204" pitchFamily="34" charset="-122"/>
                      <a:ea typeface="微软雅黑" panose="020B0503020204020204" pitchFamily="34" charset="-122"/>
                    </a:rPr>
                    <a:t>White</a:t>
                  </a:r>
                  <a:endParaRPr lang="zh-CN" altLang="en-US" sz="1200" dirty="0">
                    <a:latin typeface="微软雅黑" panose="020B0503020204020204" pitchFamily="34" charset="-122"/>
                    <a:ea typeface="微软雅黑" panose="020B0503020204020204" pitchFamily="34" charset="-122"/>
                  </a:endParaRPr>
                </a:p>
              </p:txBody>
            </p:sp>
          </p:grpSp>
          <p:sp>
            <p:nvSpPr>
              <p:cNvPr id="54" name="TextBox 53"/>
              <p:cNvSpPr txBox="1"/>
              <p:nvPr/>
            </p:nvSpPr>
            <p:spPr>
              <a:xfrm>
                <a:off x="5102231" y="3426563"/>
                <a:ext cx="3541107" cy="214805"/>
              </a:xfrm>
              <a:prstGeom prst="rect">
                <a:avLst/>
              </a:prstGeom>
              <a:noFill/>
            </p:spPr>
            <p:txBody>
              <a:bodyPr wrap="square" rtlCol="0">
                <a:spAutoFit/>
              </a:bodyPr>
              <a:lstStyle/>
              <a:p>
                <a:r>
                  <a:rPr lang="en-US" altLang="zh-CN" sz="1200" dirty="0" smtClean="0">
                    <a:solidFill>
                      <a:schemeClr val="bg1"/>
                    </a:solidFill>
                    <a:latin typeface="微软雅黑" panose="020B0503020204020204" pitchFamily="34" charset="-122"/>
                    <a:ea typeface="微软雅黑" panose="020B0503020204020204" pitchFamily="34" charset="-122"/>
                  </a:rPr>
                  <a:t>PCT2835</a:t>
                </a:r>
                <a:r>
                  <a:rPr lang="zh-CN" altLang="en-US" sz="1200" dirty="0" smtClean="0">
                    <a:solidFill>
                      <a:schemeClr val="bg1"/>
                    </a:solidFill>
                    <a:latin typeface="微软雅黑" panose="020B0503020204020204" pitchFamily="34" charset="-122"/>
                    <a:ea typeface="微软雅黑" panose="020B0503020204020204" pitchFamily="34" charset="-122"/>
                  </a:rPr>
                  <a:t>系列植物照明系列 </a:t>
                </a:r>
                <a:r>
                  <a:rPr lang="en-US" altLang="zh-CN" sz="1200" dirty="0" smtClean="0">
                    <a:solidFill>
                      <a:schemeClr val="bg1"/>
                    </a:solidFill>
                    <a:latin typeface="微软雅黑" panose="020B0503020204020204" pitchFamily="34" charset="-122"/>
                    <a:ea typeface="微软雅黑" panose="020B0503020204020204" pitchFamily="34" charset="-122"/>
                  </a:rPr>
                  <a:t>2.8*3.5mm Series</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55" name="TextBox 54"/>
              <p:cNvSpPr txBox="1"/>
              <p:nvPr/>
            </p:nvSpPr>
            <p:spPr>
              <a:xfrm>
                <a:off x="5173122" y="2224001"/>
                <a:ext cx="2444582" cy="214805"/>
              </a:xfrm>
              <a:prstGeom prst="rect">
                <a:avLst/>
              </a:prstGeom>
              <a:noFill/>
            </p:spPr>
            <p:txBody>
              <a:bodyPr wrap="square" rtlCol="0">
                <a:spAutoFit/>
              </a:bodyPr>
              <a:lstStyle/>
              <a:p>
                <a:r>
                  <a:rPr lang="en-US" altLang="zh-CN" sz="1200" dirty="0" smtClean="0">
                    <a:solidFill>
                      <a:schemeClr val="bg1"/>
                    </a:solidFill>
                    <a:latin typeface="微软雅黑" panose="020B0503020204020204" pitchFamily="34" charset="-122"/>
                    <a:ea typeface="微软雅黑" panose="020B0503020204020204" pitchFamily="34" charset="-122"/>
                  </a:rPr>
                  <a:t>C3535</a:t>
                </a:r>
                <a:r>
                  <a:rPr lang="zh-CN" altLang="en-US" sz="1200" dirty="0" smtClean="0">
                    <a:solidFill>
                      <a:schemeClr val="bg1"/>
                    </a:solidFill>
                    <a:latin typeface="微软雅黑" panose="020B0503020204020204" pitchFamily="34" charset="-122"/>
                    <a:ea typeface="微软雅黑" panose="020B0503020204020204" pitchFamily="34" charset="-122"/>
                  </a:rPr>
                  <a:t>植物照明系列 </a:t>
                </a:r>
                <a:r>
                  <a:rPr lang="en-US" altLang="zh-CN" sz="1200" dirty="0" smtClean="0">
                    <a:solidFill>
                      <a:schemeClr val="bg1"/>
                    </a:solidFill>
                    <a:latin typeface="微软雅黑" panose="020B0503020204020204" pitchFamily="34" charset="-122"/>
                    <a:ea typeface="微软雅黑" panose="020B0503020204020204" pitchFamily="34" charset="-122"/>
                  </a:rPr>
                  <a:t>3.5*3.5mm Series</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nvGrpSpPr>
              <p:cNvPr id="56" name="组合 55"/>
              <p:cNvGrpSpPr/>
              <p:nvPr/>
            </p:nvGrpSpPr>
            <p:grpSpPr>
              <a:xfrm>
                <a:off x="4500448" y="2782659"/>
                <a:ext cx="3053528" cy="503280"/>
                <a:chOff x="4500448" y="2782659"/>
                <a:chExt cx="3053528" cy="503280"/>
              </a:xfrm>
            </p:grpSpPr>
            <p:pic>
              <p:nvPicPr>
                <p:cNvPr id="64"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40862" y="2785315"/>
                  <a:ext cx="562593" cy="482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0448" y="2782659"/>
                  <a:ext cx="533346" cy="467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39646" y="2795760"/>
                  <a:ext cx="514330" cy="486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88213" y="2799541"/>
                  <a:ext cx="514330" cy="486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7" name="组合 56"/>
              <p:cNvGrpSpPr/>
              <p:nvPr/>
            </p:nvGrpSpPr>
            <p:grpSpPr>
              <a:xfrm>
                <a:off x="4252193" y="1305233"/>
                <a:ext cx="4549516" cy="898709"/>
                <a:chOff x="4252193" y="1305233"/>
                <a:chExt cx="4549516" cy="898709"/>
              </a:xfrm>
            </p:grpSpPr>
            <p:pic>
              <p:nvPicPr>
                <p:cNvPr id="58" name="Picture 5" descr="\\192.168.0.6\public\公共交换区\企划部\广告品\产品图片更新\C3535白光.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52193" y="1315210"/>
                  <a:ext cx="886797" cy="88873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192.168.0.6\public\公共交换区\企划部\广告品\产品图片更新\产品20200617\UVA-C3535.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7927" t="30613" r="37775" b="29288"/>
                <a:stretch>
                  <a:fillRect/>
                </a:stretch>
              </p:blipFill>
              <p:spPr bwMode="auto">
                <a:xfrm>
                  <a:off x="7553976" y="1305233"/>
                  <a:ext cx="746403" cy="82283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192.168.0.6\public\公共交换区\企划部\广告品\产品图片更新\产品20200617\3535.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189930" y="1475677"/>
                  <a:ext cx="611779" cy="52382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01674" y="1387317"/>
                  <a:ext cx="691200" cy="69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118623" y="1448396"/>
                  <a:ext cx="631694" cy="641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702543" y="1390046"/>
                  <a:ext cx="691200" cy="69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73" name="TextBox 72"/>
            <p:cNvSpPr txBox="1"/>
            <p:nvPr/>
          </p:nvSpPr>
          <p:spPr>
            <a:xfrm>
              <a:off x="637092" y="4780483"/>
              <a:ext cx="9134431" cy="678077"/>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en-US" altLang="zh-CN" dirty="0" smtClean="0">
                  <a:solidFill>
                    <a:schemeClr val="bg1"/>
                  </a:solidFill>
                  <a:latin typeface="微软雅黑" panose="020B0503020204020204" pitchFamily="34" charset="-122"/>
                  <a:ea typeface="微软雅黑" panose="020B0503020204020204" pitchFamily="34" charset="-122"/>
                </a:rPr>
                <a:t>High reliability- The whole series of products have passed the Q90 certification, the lifetime more than 54000hrs</a:t>
              </a: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74"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753859" y="2778629"/>
              <a:ext cx="1210020" cy="900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 name="Picture 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655309" y="1905174"/>
              <a:ext cx="1407119" cy="833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 name="Picture 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856049" y="3694751"/>
              <a:ext cx="914567" cy="1180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 name="Picture 2"/>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8594"/>
            <a:stretch/>
          </p:blipFill>
          <p:spPr bwMode="auto">
            <a:xfrm>
              <a:off x="637093" y="1963524"/>
              <a:ext cx="2909864" cy="2178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8" name="直接连接符 77"/>
            <p:cNvCxnSpPr/>
            <p:nvPr/>
          </p:nvCxnSpPr>
          <p:spPr>
            <a:xfrm>
              <a:off x="3611362" y="1627343"/>
              <a:ext cx="0" cy="311581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a:off x="5125564" y="1645161"/>
              <a:ext cx="0" cy="311581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1293578" y="1428400"/>
              <a:ext cx="1462293" cy="286406"/>
            </a:xfrm>
            <a:prstGeom prst="rect">
              <a:avLst/>
            </a:prstGeom>
            <a:noFill/>
          </p:spPr>
          <p:txBody>
            <a:bodyPr wrap="square" rtlCol="0">
              <a:spAutoFit/>
            </a:bodyPr>
            <a:lstStyle/>
            <a:p>
              <a:endParaRPr lang="zh-CN" altLang="en-US" dirty="0">
                <a:solidFill>
                  <a:schemeClr val="bg1"/>
                </a:solidFill>
              </a:endParaRPr>
            </a:p>
          </p:txBody>
        </p:sp>
        <p:sp>
          <p:nvSpPr>
            <p:cNvPr id="81" name="TextBox 80"/>
            <p:cNvSpPr txBox="1"/>
            <p:nvPr/>
          </p:nvSpPr>
          <p:spPr>
            <a:xfrm>
              <a:off x="3606430" y="1408851"/>
              <a:ext cx="1854828" cy="262539"/>
            </a:xfrm>
            <a:prstGeom prst="rect">
              <a:avLst/>
            </a:prstGeom>
            <a:noFill/>
          </p:spPr>
          <p:txBody>
            <a:bodyPr wrap="square" rtlCol="0">
              <a:spAutoFit/>
            </a:bodyPr>
            <a:lstStyle/>
            <a:p>
              <a:r>
                <a:rPr lang="en-US" altLang="zh-CN" sz="1600" dirty="0" smtClean="0">
                  <a:solidFill>
                    <a:schemeClr val="bg1"/>
                  </a:solidFill>
                </a:rPr>
                <a:t>LEDs Lighting lamp</a:t>
              </a:r>
              <a:endParaRPr lang="zh-CN" altLang="en-US" sz="1600" dirty="0">
                <a:solidFill>
                  <a:schemeClr val="bg1"/>
                </a:solidFill>
              </a:endParaRPr>
            </a:p>
          </p:txBody>
        </p:sp>
        <p:sp>
          <p:nvSpPr>
            <p:cNvPr id="82" name="TextBox 81"/>
            <p:cNvSpPr txBox="1"/>
            <p:nvPr/>
          </p:nvSpPr>
          <p:spPr>
            <a:xfrm>
              <a:off x="6608995" y="1404971"/>
              <a:ext cx="1721451" cy="286406"/>
            </a:xfrm>
            <a:prstGeom prst="rect">
              <a:avLst/>
            </a:prstGeom>
            <a:noFill/>
          </p:spPr>
          <p:txBody>
            <a:bodyPr wrap="square" rtlCol="0">
              <a:spAutoFit/>
            </a:bodyPr>
            <a:lstStyle/>
            <a:p>
              <a:r>
                <a:rPr lang="en-US" altLang="zh-CN" dirty="0" smtClean="0">
                  <a:solidFill>
                    <a:schemeClr val="bg1"/>
                  </a:solidFill>
                </a:rPr>
                <a:t>Plant LEDs Source</a:t>
              </a:r>
              <a:endParaRPr lang="zh-CN" altLang="en-US" dirty="0">
                <a:solidFill>
                  <a:schemeClr val="bg1"/>
                </a:solidFill>
              </a:endParaRPr>
            </a:p>
          </p:txBody>
        </p:sp>
      </p:grpSp>
      <p:sp>
        <p:nvSpPr>
          <p:cNvPr id="38" name="文本框 2"/>
          <p:cNvSpPr txBox="1"/>
          <p:nvPr/>
        </p:nvSpPr>
        <p:spPr>
          <a:xfrm>
            <a:off x="221615" y="165100"/>
            <a:ext cx="2993289" cy="474980"/>
          </a:xfrm>
          <a:prstGeom prst="rect">
            <a:avLst/>
          </a:prstGeom>
          <a:gradFill flip="none" rotWithShape="1">
            <a:gsLst>
              <a:gs pos="0">
                <a:schemeClr val="accent1"/>
              </a:gs>
              <a:gs pos="100000">
                <a:schemeClr val="accent1">
                  <a:alpha val="0"/>
                </a:schemeClr>
              </a:gs>
            </a:gsLst>
            <a:lin ang="0" scaled="1"/>
            <a:tileRect/>
          </a:gradFill>
        </p:spPr>
        <p:txBody>
          <a:bodyPr wrap="none" lIns="170640" tIns="45720" rIns="156240" bIns="45720" rtlCol="0" anchor="ctr">
            <a:noAutofit/>
          </a:bodyPr>
          <a:lstStyle/>
          <a:p>
            <a:r>
              <a:rPr lang="en-US" altLang="zh-CN" sz="2400" dirty="0" smtClean="0">
                <a:solidFill>
                  <a:schemeClr val="bg1"/>
                </a:solidFill>
                <a:latin typeface="微软雅黑" panose="020B0503020204020204" pitchFamily="34" charset="-122"/>
                <a:ea typeface="微软雅黑" panose="020B0503020204020204" pitchFamily="34" charset="-122"/>
              </a:rPr>
              <a:t>Specialty </a:t>
            </a:r>
            <a:r>
              <a:rPr lang="en-US" altLang="zh-CN" sz="2400" dirty="0">
                <a:solidFill>
                  <a:schemeClr val="bg1"/>
                </a:solidFill>
                <a:latin typeface="微软雅黑" panose="020B0503020204020204" pitchFamily="34" charset="-122"/>
                <a:ea typeface="微软雅黑" panose="020B0503020204020204" pitchFamily="34" charset="-122"/>
              </a:rPr>
              <a:t>lighting- Horticulture</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3" name="矩形 2"/>
          <p:cNvSpPr/>
          <p:nvPr/>
        </p:nvSpPr>
        <p:spPr>
          <a:xfrm>
            <a:off x="621195" y="1526050"/>
            <a:ext cx="3813865" cy="369332"/>
          </a:xfrm>
          <a:prstGeom prst="rect">
            <a:avLst/>
          </a:prstGeom>
        </p:spPr>
        <p:txBody>
          <a:bodyPr wrap="none">
            <a:spAutoFit/>
          </a:bodyPr>
          <a:lstStyle/>
          <a:p>
            <a:r>
              <a:rPr lang="en-US" altLang="zh-CN" dirty="0" smtClean="0">
                <a:solidFill>
                  <a:schemeClr val="bg1"/>
                </a:solidFill>
              </a:rPr>
              <a:t>Application for Horticulture lighting</a:t>
            </a:r>
            <a:endParaRPr lang="zh-CN" altLang="en-US" dirty="0">
              <a:solidFill>
                <a:schemeClr val="bg1"/>
              </a:solidFill>
            </a:endParaRPr>
          </a:p>
        </p:txBody>
      </p:sp>
    </p:spTree>
    <p:extLst>
      <p:ext uri="{BB962C8B-B14F-4D97-AF65-F5344CB8AC3E}">
        <p14:creationId xmlns:p14="http://schemas.microsoft.com/office/powerpoint/2010/main" val="11685730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 Same Side Corner Rectangle 16"/>
          <p:cNvSpPr/>
          <p:nvPr/>
        </p:nvSpPr>
        <p:spPr bwMode="auto">
          <a:xfrm rot="10800000">
            <a:off x="839755" y="808522"/>
            <a:ext cx="5430416" cy="5906225"/>
          </a:xfrm>
          <a:prstGeom prst="round2SameRect">
            <a:avLst>
              <a:gd name="adj1" fmla="val 7315"/>
              <a:gd name="adj2" fmla="val 2091"/>
            </a:avLst>
          </a:prstGeom>
          <a:gradFill>
            <a:gsLst>
              <a:gs pos="0">
                <a:schemeClr val="accent5">
                  <a:lumMod val="58000"/>
                  <a:alpha val="54000"/>
                </a:schemeClr>
              </a:gs>
              <a:gs pos="100000">
                <a:schemeClr val="accent2">
                  <a:alpha val="0"/>
                </a:schemeClr>
              </a:gs>
            </a:gsLst>
            <a:lin ang="16200000" scaled="1"/>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ltLang="zh-CN" dirty="0">
              <a:solidFill>
                <a:schemeClr val="lt1"/>
              </a:solidFill>
            </a:endParaRPr>
          </a:p>
        </p:txBody>
      </p:sp>
      <p:pic>
        <p:nvPicPr>
          <p:cNvPr id="17" name="图片 16" descr="C:/Users/wps/AppData/Local/Temp/picturecompress_20211230195903/output_21.pngoutput_21"/>
          <p:cNvPicPr>
            <a:picLocks noChangeAspect="1"/>
          </p:cNvPicPr>
          <p:nvPr/>
        </p:nvPicPr>
        <p:blipFill>
          <a:blip r:embed="rId3" cstate="print"/>
          <a:srcRect/>
          <a:stretch>
            <a:fillRect/>
          </a:stretch>
        </p:blipFill>
        <p:spPr>
          <a:xfrm>
            <a:off x="9137962" y="3614420"/>
            <a:ext cx="3368040" cy="3243580"/>
          </a:xfrm>
          <a:prstGeom prst="rect">
            <a:avLst/>
          </a:prstGeom>
        </p:spPr>
      </p:pic>
      <p:pic>
        <p:nvPicPr>
          <p:cNvPr id="38"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009639" y="1074067"/>
            <a:ext cx="852486" cy="767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TextBox 38"/>
          <p:cNvSpPr txBox="1"/>
          <p:nvPr/>
        </p:nvSpPr>
        <p:spPr>
          <a:xfrm>
            <a:off x="7875957" y="2043603"/>
            <a:ext cx="595392" cy="369332"/>
          </a:xfrm>
          <a:prstGeom prst="rect">
            <a:avLst/>
          </a:prstGeom>
          <a:noFill/>
        </p:spPr>
        <p:txBody>
          <a:bodyPr wrap="square" rtlCol="0">
            <a:spAutoFit/>
          </a:bodyPr>
          <a:lstStyle/>
          <a:p>
            <a:pPr>
              <a:lnSpc>
                <a:spcPct val="150000"/>
              </a:lnSpc>
            </a:pPr>
            <a:r>
              <a:rPr lang="en-US" altLang="zh-CN" sz="1200" dirty="0" smtClean="0">
                <a:solidFill>
                  <a:schemeClr val="bg1"/>
                </a:solidFill>
                <a:latin typeface="黑体" pitchFamily="49" charset="-122"/>
                <a:ea typeface="黑体" pitchFamily="49" charset="-122"/>
              </a:rPr>
              <a:t>C3535</a:t>
            </a:r>
            <a:endParaRPr lang="zh-CN" altLang="en-US" sz="1200" dirty="0">
              <a:solidFill>
                <a:schemeClr val="bg1"/>
              </a:solidFill>
              <a:latin typeface="黑体" pitchFamily="49" charset="-122"/>
              <a:ea typeface="黑体" pitchFamily="49" charset="-122"/>
            </a:endParaRPr>
          </a:p>
        </p:txBody>
      </p:sp>
      <p:graphicFrame>
        <p:nvGraphicFramePr>
          <p:cNvPr id="40" name="图示 39"/>
          <p:cNvGraphicFramePr/>
          <p:nvPr>
            <p:extLst>
              <p:ext uri="{D42A27DB-BD31-4B8C-83A1-F6EECF244321}">
                <p14:modId xmlns:p14="http://schemas.microsoft.com/office/powerpoint/2010/main" val="87117996"/>
              </p:ext>
            </p:extLst>
          </p:nvPr>
        </p:nvGraphicFramePr>
        <p:xfrm>
          <a:off x="6278629" y="5812391"/>
          <a:ext cx="4477430" cy="32953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1" name="TextBox 40"/>
          <p:cNvSpPr txBox="1"/>
          <p:nvPr/>
        </p:nvSpPr>
        <p:spPr>
          <a:xfrm>
            <a:off x="6705004" y="5438868"/>
            <a:ext cx="667923" cy="276999"/>
          </a:xfrm>
          <a:prstGeom prst="rect">
            <a:avLst/>
          </a:prstGeom>
          <a:noFill/>
        </p:spPr>
        <p:txBody>
          <a:bodyPr wrap="square" rtlCol="0">
            <a:spAutoFit/>
          </a:bodyPr>
          <a:lstStyle/>
          <a:p>
            <a:r>
              <a:rPr lang="en-US" altLang="zh-CN" sz="1200" dirty="0" smtClean="0">
                <a:solidFill>
                  <a:schemeClr val="bg1"/>
                </a:solidFill>
                <a:latin typeface="黑体" pitchFamily="49" charset="-122"/>
                <a:ea typeface="黑体" pitchFamily="49" charset="-122"/>
              </a:rPr>
              <a:t>C3535</a:t>
            </a:r>
            <a:endParaRPr lang="zh-CN" altLang="en-US" sz="1200" dirty="0">
              <a:solidFill>
                <a:schemeClr val="bg1"/>
              </a:solidFill>
              <a:latin typeface="黑体" pitchFamily="49" charset="-122"/>
              <a:ea typeface="黑体" pitchFamily="49" charset="-122"/>
            </a:endParaRPr>
          </a:p>
        </p:txBody>
      </p:sp>
      <p:pic>
        <p:nvPicPr>
          <p:cNvPr id="42" name="Picture 2" descr="\\192.168.0.6\public\公共交换区\企划部\广告品\产品图片更新\产品20200617\3535.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19326" y="4890458"/>
            <a:ext cx="709020" cy="605607"/>
          </a:xfrm>
          <a:prstGeom prst="rect">
            <a:avLst/>
          </a:prstGeom>
          <a:noFill/>
          <a:extLst>
            <a:ext uri="{909E8E84-426E-40DD-AFC4-6F175D3DCCD1}">
              <a14:hiddenFill xmlns:a14="http://schemas.microsoft.com/office/drawing/2010/main">
                <a:solidFill>
                  <a:srgbClr val="FFFFFF"/>
                </a:solidFill>
              </a14:hiddenFill>
            </a:ext>
          </a:extLst>
        </p:spPr>
      </p:pic>
      <p:pic>
        <p:nvPicPr>
          <p:cNvPr id="43" name="图片 1"/>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396499" y="1545149"/>
            <a:ext cx="624430" cy="610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 descr="\\192.168.0.6\public\公共交换区\企划部\广告品\产品图片更新\产品20200617\UVA-C3535.pn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36004" t="34296" r="36509" b="29887"/>
          <a:stretch/>
        </p:blipFill>
        <p:spPr bwMode="auto">
          <a:xfrm>
            <a:off x="7711745" y="1531681"/>
            <a:ext cx="741086" cy="643535"/>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8457521" y="2120363"/>
            <a:ext cx="582014" cy="369332"/>
          </a:xfrm>
          <a:prstGeom prst="rect">
            <a:avLst/>
          </a:prstGeom>
          <a:noFill/>
        </p:spPr>
        <p:txBody>
          <a:bodyPr wrap="square" rtlCol="0">
            <a:spAutoFit/>
          </a:bodyPr>
          <a:lstStyle/>
          <a:p>
            <a:pPr>
              <a:lnSpc>
                <a:spcPct val="150000"/>
              </a:lnSpc>
            </a:pPr>
            <a:r>
              <a:rPr lang="en-US" altLang="zh-CN" sz="1200" dirty="0" smtClean="0">
                <a:solidFill>
                  <a:schemeClr val="bg1"/>
                </a:solidFill>
                <a:latin typeface="黑体" pitchFamily="49" charset="-122"/>
                <a:ea typeface="黑体" pitchFamily="49" charset="-122"/>
              </a:rPr>
              <a:t>G3535                            </a:t>
            </a:r>
            <a:endParaRPr lang="zh-CN" altLang="en-US" sz="1200" dirty="0">
              <a:solidFill>
                <a:schemeClr val="bg1"/>
              </a:solidFill>
              <a:latin typeface="黑体" pitchFamily="49" charset="-122"/>
              <a:ea typeface="黑体" pitchFamily="49" charset="-122"/>
            </a:endParaRPr>
          </a:p>
        </p:txBody>
      </p:sp>
      <p:sp>
        <p:nvSpPr>
          <p:cNvPr id="49" name="TextBox 48"/>
          <p:cNvSpPr txBox="1"/>
          <p:nvPr/>
        </p:nvSpPr>
        <p:spPr>
          <a:xfrm>
            <a:off x="9196024" y="1764694"/>
            <a:ext cx="614512" cy="369332"/>
          </a:xfrm>
          <a:prstGeom prst="rect">
            <a:avLst/>
          </a:prstGeom>
          <a:noFill/>
        </p:spPr>
        <p:txBody>
          <a:bodyPr wrap="square" rtlCol="0">
            <a:spAutoFit/>
          </a:bodyPr>
          <a:lstStyle/>
          <a:p>
            <a:pPr>
              <a:lnSpc>
                <a:spcPct val="150000"/>
              </a:lnSpc>
            </a:pPr>
            <a:r>
              <a:rPr lang="en-US" altLang="zh-CN" sz="1200" dirty="0" smtClean="0">
                <a:solidFill>
                  <a:schemeClr val="bg1"/>
                </a:solidFill>
                <a:latin typeface="黑体" pitchFamily="49" charset="-122"/>
                <a:ea typeface="黑体" pitchFamily="49" charset="-122"/>
              </a:rPr>
              <a:t>G7070                    </a:t>
            </a:r>
            <a:endParaRPr lang="zh-CN" altLang="en-US" sz="1200" dirty="0">
              <a:solidFill>
                <a:schemeClr val="bg1"/>
              </a:solidFill>
              <a:latin typeface="黑体" pitchFamily="49" charset="-122"/>
              <a:ea typeface="黑体" pitchFamily="49" charset="-122"/>
            </a:endParaRPr>
          </a:p>
        </p:txBody>
      </p:sp>
      <p:pic>
        <p:nvPicPr>
          <p:cNvPr id="84" name="Picture 2" descr="\\192.168.0.6\public\公共交换区\企划部\广告品\产品图片更新\产品20200617\3535.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941911" y="3444889"/>
            <a:ext cx="741667" cy="633492"/>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p:cNvSpPr txBox="1"/>
          <p:nvPr/>
        </p:nvSpPr>
        <p:spPr>
          <a:xfrm>
            <a:off x="7941911" y="4078381"/>
            <a:ext cx="586398" cy="276999"/>
          </a:xfrm>
          <a:prstGeom prst="rect">
            <a:avLst/>
          </a:prstGeom>
          <a:noFill/>
        </p:spPr>
        <p:txBody>
          <a:bodyPr wrap="square" rtlCol="0">
            <a:spAutoFit/>
          </a:bodyPr>
          <a:lstStyle/>
          <a:p>
            <a:r>
              <a:rPr lang="en-US" altLang="zh-CN" sz="1200" dirty="0" smtClean="0">
                <a:solidFill>
                  <a:schemeClr val="bg1"/>
                </a:solidFill>
                <a:latin typeface="黑体" pitchFamily="49" charset="-122"/>
                <a:ea typeface="黑体" pitchFamily="49" charset="-122"/>
              </a:rPr>
              <a:t>C3535</a:t>
            </a:r>
            <a:endParaRPr lang="zh-CN" altLang="en-US" sz="1200" dirty="0">
              <a:solidFill>
                <a:schemeClr val="bg1"/>
              </a:solidFill>
              <a:latin typeface="黑体" pitchFamily="49" charset="-122"/>
              <a:ea typeface="黑体" pitchFamily="49" charset="-122"/>
            </a:endParaRPr>
          </a:p>
        </p:txBody>
      </p:sp>
      <p:cxnSp>
        <p:nvCxnSpPr>
          <p:cNvPr id="86" name="直接连接符 85"/>
          <p:cNvCxnSpPr/>
          <p:nvPr/>
        </p:nvCxnSpPr>
        <p:spPr>
          <a:xfrm>
            <a:off x="1071057" y="2564963"/>
            <a:ext cx="9790156" cy="1"/>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a:off x="1026952" y="4410092"/>
            <a:ext cx="9878366"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pic>
        <p:nvPicPr>
          <p:cNvPr id="89" name="Picture 2"/>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9638" r="9543"/>
          <a:stretch/>
        </p:blipFill>
        <p:spPr bwMode="auto">
          <a:xfrm>
            <a:off x="1265141" y="988466"/>
            <a:ext cx="1286695" cy="1193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 name="Picture 2"/>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r="6850"/>
          <a:stretch/>
        </p:blipFill>
        <p:spPr bwMode="auto">
          <a:xfrm>
            <a:off x="2590117" y="975962"/>
            <a:ext cx="1856521" cy="1205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 name="Picture 3"/>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r="10471"/>
          <a:stretch/>
        </p:blipFill>
        <p:spPr bwMode="auto">
          <a:xfrm>
            <a:off x="4497398" y="975962"/>
            <a:ext cx="1522707" cy="1205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 name="矩形 91"/>
          <p:cNvSpPr/>
          <p:nvPr/>
        </p:nvSpPr>
        <p:spPr>
          <a:xfrm>
            <a:off x="1237753" y="2120363"/>
            <a:ext cx="1583739" cy="276999"/>
          </a:xfrm>
          <a:prstGeom prst="rect">
            <a:avLst/>
          </a:prstGeom>
        </p:spPr>
        <p:txBody>
          <a:bodyPr wrap="square">
            <a:spAutoFit/>
          </a:bodyPr>
          <a:lstStyle/>
          <a:p>
            <a:r>
              <a:rPr lang="en-US" altLang="zh-CN" sz="1200" dirty="0" smtClean="0">
                <a:solidFill>
                  <a:schemeClr val="bg1"/>
                </a:solidFill>
                <a:latin typeface="Arial" panose="020B0604020202020204" pitchFamily="34" charset="0"/>
                <a:ea typeface="黑体" pitchFamily="49" charset="-122"/>
                <a:cs typeface="Arial" panose="020B0604020202020204" pitchFamily="34" charset="0"/>
              </a:rPr>
              <a:t>Air purification</a:t>
            </a:r>
            <a:endParaRPr lang="zh-CN" altLang="en-US" sz="1200" dirty="0">
              <a:solidFill>
                <a:schemeClr val="bg1"/>
              </a:solidFill>
              <a:latin typeface="Arial" panose="020B0604020202020204" pitchFamily="34" charset="0"/>
              <a:ea typeface="黑体" pitchFamily="49" charset="-122"/>
              <a:cs typeface="Arial" panose="020B0604020202020204" pitchFamily="34" charset="0"/>
            </a:endParaRPr>
          </a:p>
        </p:txBody>
      </p:sp>
      <p:sp>
        <p:nvSpPr>
          <p:cNvPr id="93" name="矩形 92"/>
          <p:cNvSpPr/>
          <p:nvPr/>
        </p:nvSpPr>
        <p:spPr>
          <a:xfrm>
            <a:off x="4572234" y="2133983"/>
            <a:ext cx="1481496" cy="284693"/>
          </a:xfrm>
          <a:prstGeom prst="rect">
            <a:avLst/>
          </a:prstGeom>
        </p:spPr>
        <p:txBody>
          <a:bodyPr wrap="none">
            <a:spAutoFit/>
          </a:bodyPr>
          <a:lstStyle/>
          <a:p>
            <a:pPr>
              <a:lnSpc>
                <a:spcPts val="1500"/>
              </a:lnSpc>
            </a:pPr>
            <a:r>
              <a:rPr lang="en-US" altLang="zh-CN" sz="1200" dirty="0">
                <a:solidFill>
                  <a:schemeClr val="bg1"/>
                </a:solidFill>
                <a:latin typeface="黑体" pitchFamily="49" charset="-122"/>
                <a:ea typeface="黑体" pitchFamily="49" charset="-122"/>
              </a:rPr>
              <a:t>UV LED</a:t>
            </a:r>
            <a:r>
              <a:rPr lang="zh-CN" altLang="en-US" sz="1200" dirty="0">
                <a:solidFill>
                  <a:schemeClr val="bg1"/>
                </a:solidFill>
                <a:latin typeface="黑体" pitchFamily="49" charset="-122"/>
                <a:ea typeface="黑体" pitchFamily="49" charset="-122"/>
              </a:rPr>
              <a:t> </a:t>
            </a:r>
            <a:r>
              <a:rPr lang="en-US" altLang="zh-CN" sz="1200" dirty="0" smtClean="0">
                <a:solidFill>
                  <a:schemeClr val="bg1"/>
                </a:solidFill>
                <a:latin typeface="Arial" panose="020B0604020202020204" pitchFamily="34" charset="0"/>
                <a:ea typeface="黑体" pitchFamily="49" charset="-122"/>
                <a:cs typeface="Arial" panose="020B0604020202020204" pitchFamily="34" charset="0"/>
              </a:rPr>
              <a:t>3D </a:t>
            </a:r>
            <a:r>
              <a:rPr lang="en-US" altLang="zh-CN" sz="1200" dirty="0">
                <a:solidFill>
                  <a:schemeClr val="bg1"/>
                </a:solidFill>
                <a:latin typeface="Arial" panose="020B0604020202020204" pitchFamily="34" charset="0"/>
                <a:ea typeface="黑体" pitchFamily="49" charset="-122"/>
                <a:cs typeface="Arial" panose="020B0604020202020204" pitchFamily="34" charset="0"/>
              </a:rPr>
              <a:t>Printing</a:t>
            </a:r>
          </a:p>
        </p:txBody>
      </p:sp>
      <p:sp>
        <p:nvSpPr>
          <p:cNvPr id="94" name="矩形 93"/>
          <p:cNvSpPr/>
          <p:nvPr/>
        </p:nvSpPr>
        <p:spPr>
          <a:xfrm>
            <a:off x="2807605" y="2148654"/>
            <a:ext cx="1643988" cy="461665"/>
          </a:xfrm>
          <a:prstGeom prst="rect">
            <a:avLst/>
          </a:prstGeom>
        </p:spPr>
        <p:txBody>
          <a:bodyPr wrap="square">
            <a:spAutoFit/>
          </a:bodyPr>
          <a:lstStyle/>
          <a:p>
            <a:r>
              <a:rPr lang="en-US" altLang="zh-CN" sz="1200" dirty="0">
                <a:solidFill>
                  <a:schemeClr val="bg1"/>
                </a:solidFill>
                <a:latin typeface="黑体" pitchFamily="49" charset="-122"/>
                <a:ea typeface="黑体" pitchFamily="49" charset="-122"/>
              </a:rPr>
              <a:t>UV </a:t>
            </a:r>
            <a:r>
              <a:rPr lang="en-US" altLang="zh-CN" sz="1200" dirty="0" smtClean="0">
                <a:solidFill>
                  <a:schemeClr val="bg1"/>
                </a:solidFill>
                <a:latin typeface="黑体" pitchFamily="49" charset="-122"/>
                <a:ea typeface="黑体" pitchFamily="49" charset="-122"/>
              </a:rPr>
              <a:t>LED </a:t>
            </a:r>
            <a:r>
              <a:rPr lang="en-US" altLang="zh-CN" sz="1200" dirty="0" smtClean="0">
                <a:solidFill>
                  <a:schemeClr val="bg1"/>
                </a:solidFill>
              </a:rPr>
              <a:t>curing </a:t>
            </a:r>
            <a:r>
              <a:rPr lang="en-US" altLang="zh-CN" sz="1200" dirty="0">
                <a:solidFill>
                  <a:schemeClr val="bg1"/>
                </a:solidFill>
              </a:rPr>
              <a:t>printing </a:t>
            </a:r>
            <a:r>
              <a:rPr lang="en-US" altLang="zh-CN" sz="1200" dirty="0" smtClean="0">
                <a:solidFill>
                  <a:schemeClr val="bg1"/>
                </a:solidFill>
              </a:rPr>
              <a:t>ink</a:t>
            </a:r>
            <a:endParaRPr lang="zh-CN" altLang="en-US" sz="1200" dirty="0">
              <a:solidFill>
                <a:schemeClr val="bg1"/>
              </a:solidFill>
              <a:latin typeface="黑体" pitchFamily="49" charset="-122"/>
              <a:ea typeface="黑体" pitchFamily="49" charset="-122"/>
            </a:endParaRPr>
          </a:p>
        </p:txBody>
      </p:sp>
      <p:pic>
        <p:nvPicPr>
          <p:cNvPr id="95" name="图片 8" descr="QQ截图20150505120021.png"/>
          <p:cNvPicPr>
            <a:picLocks noChangeAspect="1"/>
          </p:cNvPicPr>
          <p:nvPr/>
        </p:nvPicPr>
        <p:blipFill>
          <a:blip r:embed="rId19" cstate="print"/>
          <a:srcRect/>
          <a:stretch>
            <a:fillRect/>
          </a:stretch>
        </p:blipFill>
        <p:spPr bwMode="auto">
          <a:xfrm>
            <a:off x="3181066" y="2659794"/>
            <a:ext cx="598724" cy="945048"/>
          </a:xfrm>
          <a:prstGeom prst="rect">
            <a:avLst/>
          </a:prstGeom>
          <a:ln>
            <a:noFill/>
          </a:ln>
          <a:effectLst>
            <a:outerShdw blurRad="292100" dist="139700" dir="2700000" algn="tl" rotWithShape="0">
              <a:srgbClr val="333333">
                <a:alpha val="65000"/>
              </a:srgbClr>
            </a:outerShdw>
          </a:effectLst>
        </p:spPr>
      </p:pic>
      <p:pic>
        <p:nvPicPr>
          <p:cNvPr id="96" name="图片 9" descr="QQ截图20150505120038.png"/>
          <p:cNvPicPr>
            <a:picLocks noChangeAspect="1"/>
          </p:cNvPicPr>
          <p:nvPr/>
        </p:nvPicPr>
        <p:blipFill>
          <a:blip r:embed="rId20" cstate="print"/>
          <a:srcRect/>
          <a:stretch>
            <a:fillRect/>
          </a:stretch>
        </p:blipFill>
        <p:spPr bwMode="auto">
          <a:xfrm>
            <a:off x="4645924" y="2556845"/>
            <a:ext cx="853206" cy="1026013"/>
          </a:xfrm>
          <a:prstGeom prst="rect">
            <a:avLst/>
          </a:prstGeom>
          <a:ln>
            <a:noFill/>
          </a:ln>
          <a:effectLst>
            <a:outerShdw blurRad="292100" dist="139700" dir="2700000" algn="tl" rotWithShape="0">
              <a:srgbClr val="333333">
                <a:alpha val="65000"/>
              </a:srgbClr>
            </a:outerShdw>
          </a:effectLst>
        </p:spPr>
      </p:pic>
      <p:pic>
        <p:nvPicPr>
          <p:cNvPr id="97" name="图片 16" descr="QQ截图20150504174239.png"/>
          <p:cNvPicPr>
            <a:picLocks noChangeAspect="1"/>
          </p:cNvPicPr>
          <p:nvPr/>
        </p:nvPicPr>
        <p:blipFill>
          <a:blip r:embed="rId21" cstate="print"/>
          <a:srcRect/>
          <a:stretch>
            <a:fillRect/>
          </a:stretch>
        </p:blipFill>
        <p:spPr bwMode="auto">
          <a:xfrm>
            <a:off x="1602696" y="2614901"/>
            <a:ext cx="680399" cy="989942"/>
          </a:xfrm>
          <a:prstGeom prst="rect">
            <a:avLst/>
          </a:prstGeom>
          <a:ln>
            <a:noFill/>
          </a:ln>
          <a:effectLst>
            <a:outerShdw blurRad="292100" dist="139700" dir="2700000" algn="tl" rotWithShape="0">
              <a:srgbClr val="333333">
                <a:alpha val="65000"/>
              </a:srgbClr>
            </a:outerShdw>
          </a:effectLst>
        </p:spPr>
      </p:pic>
      <p:sp>
        <p:nvSpPr>
          <p:cNvPr id="98" name="TextBox 11"/>
          <p:cNvSpPr txBox="1">
            <a:spLocks noChangeArrowheads="1"/>
          </p:cNvSpPr>
          <p:nvPr/>
        </p:nvSpPr>
        <p:spPr bwMode="auto">
          <a:xfrm>
            <a:off x="1337487" y="3615725"/>
            <a:ext cx="4583902" cy="461665"/>
          </a:xfrm>
          <a:prstGeom prst="rect">
            <a:avLst/>
          </a:prstGeom>
          <a:noFill/>
          <a:ln w="9525">
            <a:noFill/>
            <a:miter lim="800000"/>
            <a:headEnd/>
            <a:tailEnd/>
          </a:ln>
        </p:spPr>
        <p:txBody>
          <a:bodyPr wrap="square">
            <a:spAutoFit/>
          </a:bodyPr>
          <a:lstStyle/>
          <a:p>
            <a:r>
              <a:rPr lang="en-US" altLang="zh-CN" sz="1200" dirty="0" smtClean="0">
                <a:solidFill>
                  <a:schemeClr val="bg1"/>
                </a:solidFill>
              </a:rPr>
              <a:t>Home-light therapy instrument</a:t>
            </a:r>
            <a:r>
              <a:rPr lang="en-US" altLang="zh-CN" sz="1200" dirty="0">
                <a:solidFill>
                  <a:schemeClr val="bg1"/>
                </a:solidFill>
              </a:rPr>
              <a:t>, </a:t>
            </a:r>
            <a:r>
              <a:rPr lang="en-US" altLang="zh-CN" sz="1200" dirty="0" smtClean="0">
                <a:solidFill>
                  <a:schemeClr val="bg1"/>
                </a:solidFill>
              </a:rPr>
              <a:t>hospital- </a:t>
            </a:r>
            <a:r>
              <a:rPr lang="en-US" altLang="zh-CN" sz="1200" dirty="0">
                <a:solidFill>
                  <a:schemeClr val="bg1"/>
                </a:solidFill>
              </a:rPr>
              <a:t>l</a:t>
            </a:r>
            <a:r>
              <a:rPr lang="en-US" altLang="zh-CN" sz="1200" dirty="0" smtClean="0">
                <a:solidFill>
                  <a:schemeClr val="bg1"/>
                </a:solidFill>
              </a:rPr>
              <a:t>ocal irradiation </a:t>
            </a:r>
            <a:r>
              <a:rPr lang="en-US" altLang="zh-CN" sz="1200" dirty="0">
                <a:solidFill>
                  <a:schemeClr val="bg1"/>
                </a:solidFill>
              </a:rPr>
              <a:t>phototherapy instrument, systemic phototherapy </a:t>
            </a:r>
            <a:r>
              <a:rPr lang="en-US" altLang="zh-CN" sz="1200" dirty="0" smtClean="0">
                <a:solidFill>
                  <a:schemeClr val="bg1"/>
                </a:solidFill>
              </a:rPr>
              <a:t>equipment</a:t>
            </a:r>
          </a:p>
        </p:txBody>
      </p:sp>
      <p:pic>
        <p:nvPicPr>
          <p:cNvPr id="99" name="Picture 8" descr="welcome_image"/>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237753" y="4468148"/>
            <a:ext cx="549551" cy="14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 name="Rectangle 10"/>
          <p:cNvSpPr>
            <a:spLocks noChangeArrowheads="1"/>
          </p:cNvSpPr>
          <p:nvPr/>
        </p:nvSpPr>
        <p:spPr bwMode="auto">
          <a:xfrm>
            <a:off x="817157" y="5830469"/>
            <a:ext cx="15231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200" dirty="0" smtClean="0">
                <a:solidFill>
                  <a:schemeClr val="bg1"/>
                </a:solidFill>
              </a:rPr>
              <a:t>Sterilized </a:t>
            </a:r>
            <a:r>
              <a:rPr lang="en-US" altLang="zh-CN" sz="1200" dirty="0">
                <a:solidFill>
                  <a:schemeClr val="bg1"/>
                </a:solidFill>
              </a:rPr>
              <a:t>water cup</a:t>
            </a:r>
          </a:p>
          <a:p>
            <a:endParaRPr lang="zh-CN" altLang="en-US" sz="1200" dirty="0">
              <a:solidFill>
                <a:schemeClr val="bg1"/>
              </a:solidFill>
              <a:latin typeface="黑体" pitchFamily="49" charset="-122"/>
              <a:ea typeface="黑体" pitchFamily="49" charset="-122"/>
            </a:endParaRPr>
          </a:p>
        </p:txBody>
      </p:sp>
      <p:pic>
        <p:nvPicPr>
          <p:cNvPr id="101" name="Picture 2" descr="https://timgsa.baidu.com/timg?image&amp;quality=80&amp;size=b9999_10000&amp;sec=1582793629715&amp;di=a09e04930b65af1ef312525d96adb070&amp;imgtype=0&amp;src=http%3A%2F%2Fd6.yihaodianimg.com%2FN04%2FM0B%2FDA%2F30%2FCgQDrlN5VjaABS1jAAE9YkHWdj402900.jpg"/>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l="12548" t="31965"/>
          <a:stretch/>
        </p:blipFill>
        <p:spPr bwMode="auto">
          <a:xfrm>
            <a:off x="2013384" y="4862320"/>
            <a:ext cx="1616215" cy="982166"/>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3"/>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4930897" y="4624925"/>
            <a:ext cx="921813" cy="1136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 name="Rectangle 9"/>
          <p:cNvSpPr>
            <a:spLocks noChangeArrowheads="1"/>
          </p:cNvSpPr>
          <p:nvPr/>
        </p:nvSpPr>
        <p:spPr bwMode="auto">
          <a:xfrm>
            <a:off x="2286656" y="5845022"/>
            <a:ext cx="12683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200" dirty="0" smtClean="0">
                <a:solidFill>
                  <a:schemeClr val="bg1"/>
                </a:solidFill>
                <a:latin typeface="黑体" pitchFamily="49" charset="-122"/>
                <a:ea typeface="黑体" pitchFamily="49" charset="-122"/>
              </a:rPr>
              <a:t>Mite removal instrument</a:t>
            </a:r>
            <a:endParaRPr lang="zh-CN" altLang="en-US" sz="1200" dirty="0">
              <a:solidFill>
                <a:schemeClr val="bg1"/>
              </a:solidFill>
              <a:latin typeface="黑体" pitchFamily="49" charset="-122"/>
              <a:ea typeface="黑体" pitchFamily="49" charset="-122"/>
            </a:endParaRPr>
          </a:p>
        </p:txBody>
      </p:sp>
      <p:sp>
        <p:nvSpPr>
          <p:cNvPr id="104" name="Rectangle 10"/>
          <p:cNvSpPr>
            <a:spLocks noChangeArrowheads="1"/>
          </p:cNvSpPr>
          <p:nvPr/>
        </p:nvSpPr>
        <p:spPr bwMode="auto">
          <a:xfrm>
            <a:off x="3629438" y="5839838"/>
            <a:ext cx="11719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200" dirty="0" smtClean="0">
                <a:solidFill>
                  <a:schemeClr val="bg1"/>
                </a:solidFill>
              </a:rPr>
              <a:t>air </a:t>
            </a:r>
            <a:r>
              <a:rPr lang="en-US" altLang="zh-CN" sz="1200" dirty="0">
                <a:solidFill>
                  <a:schemeClr val="bg1"/>
                </a:solidFill>
              </a:rPr>
              <a:t>sterilization</a:t>
            </a:r>
            <a:endParaRPr lang="zh-CN" altLang="en-US" sz="1200" dirty="0">
              <a:solidFill>
                <a:schemeClr val="bg1"/>
              </a:solidFill>
              <a:latin typeface="黑体" pitchFamily="49" charset="-122"/>
              <a:ea typeface="黑体" pitchFamily="49" charset="-122"/>
            </a:endParaRPr>
          </a:p>
        </p:txBody>
      </p:sp>
      <p:sp>
        <p:nvSpPr>
          <p:cNvPr id="105" name="Rectangle 11"/>
          <p:cNvSpPr>
            <a:spLocks noChangeArrowheads="1"/>
          </p:cNvSpPr>
          <p:nvPr/>
        </p:nvSpPr>
        <p:spPr bwMode="auto">
          <a:xfrm>
            <a:off x="4920498" y="5844485"/>
            <a:ext cx="105363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200" dirty="0" smtClean="0">
                <a:solidFill>
                  <a:schemeClr val="bg1"/>
                </a:solidFill>
              </a:rPr>
              <a:t>Toothbrush </a:t>
            </a:r>
            <a:r>
              <a:rPr lang="en-US" altLang="zh-CN" sz="1200" dirty="0">
                <a:solidFill>
                  <a:schemeClr val="bg1"/>
                </a:solidFill>
              </a:rPr>
              <a:t>sterilizer</a:t>
            </a:r>
          </a:p>
          <a:p>
            <a:endParaRPr lang="zh-CN" altLang="en-US" sz="1200" dirty="0">
              <a:solidFill>
                <a:schemeClr val="bg1"/>
              </a:solidFill>
              <a:latin typeface="黑体" pitchFamily="49" charset="-122"/>
              <a:ea typeface="黑体" pitchFamily="49" charset="-122"/>
            </a:endParaRPr>
          </a:p>
        </p:txBody>
      </p:sp>
      <p:pic>
        <p:nvPicPr>
          <p:cNvPr id="106" name="Picture 9"/>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3852723" y="4468148"/>
            <a:ext cx="741060" cy="1371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文本框 2"/>
          <p:cNvSpPr txBox="1"/>
          <p:nvPr/>
        </p:nvSpPr>
        <p:spPr>
          <a:xfrm>
            <a:off x="221615" y="165100"/>
            <a:ext cx="2094865" cy="474980"/>
          </a:xfrm>
          <a:prstGeom prst="rect">
            <a:avLst/>
          </a:prstGeom>
          <a:gradFill flip="none" rotWithShape="1">
            <a:gsLst>
              <a:gs pos="0">
                <a:schemeClr val="accent1"/>
              </a:gs>
              <a:gs pos="100000">
                <a:schemeClr val="accent1">
                  <a:alpha val="0"/>
                </a:schemeClr>
              </a:gs>
            </a:gsLst>
            <a:lin ang="0" scaled="1"/>
            <a:tileRect/>
          </a:gradFill>
        </p:spPr>
        <p:txBody>
          <a:bodyPr wrap="none" lIns="170640" tIns="45720" rIns="156240" bIns="45720" rtlCol="0" anchor="ctr">
            <a:noAutofit/>
          </a:bodyPr>
          <a:lstStyle/>
          <a:p>
            <a:r>
              <a:rPr lang="en-US" altLang="zh-CN" sz="2400" dirty="0" smtClean="0">
                <a:solidFill>
                  <a:schemeClr val="bg1"/>
                </a:solidFill>
                <a:latin typeface="微软雅黑" panose="020B0503020204020204" pitchFamily="34" charset="-122"/>
                <a:ea typeface="微软雅黑" panose="020B0503020204020204" pitchFamily="34" charset="-122"/>
              </a:rPr>
              <a:t>UV LEDs Series</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899038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C:/Users/wps/AppData/Local/Temp/picturecompress_20211230195903/output_21.pngoutput_21"/>
          <p:cNvPicPr>
            <a:picLocks noChangeAspect="1"/>
          </p:cNvPicPr>
          <p:nvPr/>
        </p:nvPicPr>
        <p:blipFill>
          <a:blip r:embed="rId3" cstate="print"/>
          <a:srcRect/>
          <a:stretch>
            <a:fillRect/>
          </a:stretch>
        </p:blipFill>
        <p:spPr>
          <a:xfrm>
            <a:off x="9137962" y="3614420"/>
            <a:ext cx="3368040" cy="3243580"/>
          </a:xfrm>
          <a:prstGeom prst="rect">
            <a:avLst/>
          </a:prstGeom>
        </p:spPr>
      </p:pic>
      <p:sp>
        <p:nvSpPr>
          <p:cNvPr id="52" name="TextBox 51"/>
          <p:cNvSpPr txBox="1"/>
          <p:nvPr/>
        </p:nvSpPr>
        <p:spPr>
          <a:xfrm>
            <a:off x="533817" y="933162"/>
            <a:ext cx="6984776" cy="584773"/>
          </a:xfrm>
          <a:prstGeom prst="rect">
            <a:avLst/>
          </a:prstGeom>
          <a:noFill/>
        </p:spPr>
        <p:txBody>
          <a:bodyPr wrap="square" lIns="91438" tIns="45719" rIns="91438" bIns="45719" rtlCol="0">
            <a:spAutoFit/>
          </a:bodyPr>
          <a:lstStyle/>
          <a:p>
            <a:r>
              <a:rPr lang="en-US" altLang="zh-CN" sz="1600" dirty="0" smtClean="0">
                <a:solidFill>
                  <a:schemeClr val="bg1"/>
                </a:solidFill>
                <a:latin typeface="微软雅黑" panose="020B0503020204020204" pitchFamily="34" charset="-122"/>
                <a:ea typeface="微软雅黑" panose="020B0503020204020204" pitchFamily="34" charset="-122"/>
              </a:rPr>
              <a:t>Application: Elevator handrail sterilization- Public place</a:t>
            </a:r>
            <a:endParaRPr lang="en-US" altLang="zh-CN" sz="1600" dirty="0">
              <a:solidFill>
                <a:schemeClr val="bg1"/>
              </a:solidFill>
              <a:latin typeface="微软雅黑" panose="020B0503020204020204" pitchFamily="34" charset="-122"/>
              <a:ea typeface="微软雅黑" panose="020B0503020204020204" pitchFamily="34" charset="-122"/>
            </a:endParaRPr>
          </a:p>
          <a:p>
            <a:r>
              <a:rPr lang="en-US" altLang="zh-CN" sz="1600" dirty="0" smtClean="0">
                <a:solidFill>
                  <a:schemeClr val="bg1"/>
                </a:solidFill>
                <a:latin typeface="微软雅黑" panose="020B0503020204020204" pitchFamily="34" charset="-122"/>
                <a:ea typeface="微软雅黑" panose="020B0503020204020204" pitchFamily="34" charset="-122"/>
              </a:rPr>
              <a:t>Elevator handrail: 82mm, Handrail belt moving speed: 0.5 m/s.</a:t>
            </a:r>
            <a:endParaRPr lang="en-US" altLang="zh-CN" sz="1600" dirty="0">
              <a:solidFill>
                <a:schemeClr val="bg1"/>
              </a:solidFill>
              <a:latin typeface="微软雅黑" panose="020B0503020204020204" pitchFamily="34" charset="-122"/>
              <a:ea typeface="微软雅黑" panose="020B0503020204020204" pitchFamily="34" charset="-122"/>
            </a:endParaRPr>
          </a:p>
        </p:txBody>
      </p:sp>
      <p:graphicFrame>
        <p:nvGraphicFramePr>
          <p:cNvPr id="53" name="表格 52"/>
          <p:cNvGraphicFramePr>
            <a:graphicFrameLocks noGrp="1"/>
          </p:cNvGraphicFramePr>
          <p:nvPr>
            <p:extLst>
              <p:ext uri="{D42A27DB-BD31-4B8C-83A1-F6EECF244321}">
                <p14:modId xmlns:p14="http://schemas.microsoft.com/office/powerpoint/2010/main" val="2106785723"/>
              </p:ext>
            </p:extLst>
          </p:nvPr>
        </p:nvGraphicFramePr>
        <p:xfrm>
          <a:off x="6517096" y="4138690"/>
          <a:ext cx="5562599" cy="1993096"/>
        </p:xfrm>
        <a:graphic>
          <a:graphicData uri="http://schemas.openxmlformats.org/drawingml/2006/table">
            <a:tbl>
              <a:tblPr firstRow="1" bandRow="1">
                <a:tableStyleId>{5C22544A-7EE6-4342-B048-85BDC9FD1C3A}</a:tableStyleId>
              </a:tblPr>
              <a:tblGrid>
                <a:gridCol w="1288806"/>
                <a:gridCol w="1227405"/>
                <a:gridCol w="1507046"/>
                <a:gridCol w="1539342"/>
              </a:tblGrid>
              <a:tr h="906736">
                <a:tc>
                  <a:txBody>
                    <a:bodyPr/>
                    <a:lstStyle/>
                    <a:p>
                      <a:pPr indent="266700" algn="l">
                        <a:spcAft>
                          <a:spcPts val="0"/>
                        </a:spcAft>
                        <a:tabLst>
                          <a:tab pos="390525" algn="l"/>
                        </a:tabLst>
                      </a:pPr>
                      <a:r>
                        <a:rPr lang="en-US" sz="1100" b="0" kern="100" dirty="0">
                          <a:effectLst/>
                          <a:latin typeface="黑体" panose="02010609060101010101" pitchFamily="49" charset="-122"/>
                          <a:ea typeface="黑体" panose="02010609060101010101" pitchFamily="49" charset="-122"/>
                        </a:rPr>
                        <a:t> </a:t>
                      </a:r>
                      <a:endParaRPr lang="zh-CN" sz="1100" b="0" kern="100" dirty="0">
                        <a:effectLst/>
                        <a:latin typeface="黑体" panose="02010609060101010101" pitchFamily="49" charset="-122"/>
                        <a:ea typeface="黑体" panose="02010609060101010101" pitchFamily="49" charset="-122"/>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l">
                        <a:spcAft>
                          <a:spcPts val="0"/>
                        </a:spcAft>
                        <a:tabLst>
                          <a:tab pos="390525" algn="l"/>
                        </a:tabLst>
                      </a:pPr>
                      <a:r>
                        <a:rPr lang="en-US" altLang="zh-CN" sz="1100" b="0" kern="100" baseline="0" dirty="0" smtClean="0">
                          <a:effectLst/>
                          <a:latin typeface="黑体" panose="02010609060101010101" pitchFamily="49" charset="-122"/>
                          <a:ea typeface="黑体" panose="02010609060101010101" pitchFamily="49" charset="-122"/>
                          <a:cs typeface="Times New Roman"/>
                        </a:rPr>
                        <a:t>Plan 1: </a:t>
                      </a:r>
                      <a:r>
                        <a:rPr lang="en-US" altLang="zh-CN" sz="1100" b="0" kern="100" dirty="0" smtClean="0">
                          <a:effectLst/>
                          <a:latin typeface="黑体" panose="02010609060101010101" pitchFamily="49" charset="-122"/>
                          <a:ea typeface="黑体" panose="02010609060101010101" pitchFamily="49" charset="-122"/>
                          <a:cs typeface="Times New Roman"/>
                        </a:rPr>
                        <a:t>Kills</a:t>
                      </a:r>
                      <a:r>
                        <a:rPr lang="en-US" altLang="zh-CN" sz="1100" b="0" kern="100" baseline="0" dirty="0" smtClean="0">
                          <a:effectLst/>
                          <a:latin typeface="黑体" panose="02010609060101010101" pitchFamily="49" charset="-122"/>
                          <a:ea typeface="黑体" panose="02010609060101010101" pitchFamily="49" charset="-122"/>
                          <a:cs typeface="Times New Roman"/>
                        </a:rPr>
                        <a:t> 99% of germs</a:t>
                      </a:r>
                      <a:endParaRPr lang="zh-CN" sz="1100" b="0" kern="100" dirty="0">
                        <a:effectLst/>
                        <a:latin typeface="黑体" panose="02010609060101010101" pitchFamily="49" charset="-122"/>
                        <a:ea typeface="黑体" panose="02010609060101010101" pitchFamily="49" charset="-122"/>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tab pos="390525" algn="l"/>
                        </a:tabLst>
                        <a:defRPr/>
                      </a:pPr>
                      <a:r>
                        <a:rPr lang="en-US" altLang="zh-CN" sz="1100" b="0" kern="100" dirty="0" smtClean="0">
                          <a:effectLst/>
                          <a:latin typeface="黑体" panose="02010609060101010101" pitchFamily="49" charset="-122"/>
                          <a:ea typeface="黑体" panose="02010609060101010101" pitchFamily="49" charset="-122"/>
                          <a:cs typeface="Times New Roman"/>
                        </a:rPr>
                        <a:t>Plan</a:t>
                      </a:r>
                      <a:r>
                        <a:rPr lang="en-US" altLang="zh-CN" sz="1100" b="0" kern="100" baseline="0" dirty="0" smtClean="0">
                          <a:effectLst/>
                          <a:latin typeface="黑体" panose="02010609060101010101" pitchFamily="49" charset="-122"/>
                          <a:ea typeface="黑体" panose="02010609060101010101" pitchFamily="49" charset="-122"/>
                          <a:cs typeface="Times New Roman"/>
                        </a:rPr>
                        <a:t> </a:t>
                      </a:r>
                      <a:r>
                        <a:rPr lang="en-US" altLang="zh-CN" sz="1100" b="0" kern="100" dirty="0" smtClean="0">
                          <a:effectLst/>
                          <a:latin typeface="黑体" panose="02010609060101010101" pitchFamily="49" charset="-122"/>
                          <a:ea typeface="黑体" panose="02010609060101010101" pitchFamily="49" charset="-122"/>
                          <a:cs typeface="Times New Roman"/>
                        </a:rPr>
                        <a:t>2: Kills</a:t>
                      </a:r>
                      <a:r>
                        <a:rPr lang="en-US" altLang="zh-CN" sz="1100" b="0" kern="100" baseline="0" dirty="0" smtClean="0">
                          <a:effectLst/>
                          <a:latin typeface="黑体" panose="02010609060101010101" pitchFamily="49" charset="-122"/>
                          <a:ea typeface="黑体" panose="02010609060101010101" pitchFamily="49" charset="-122"/>
                          <a:cs typeface="Times New Roman"/>
                        </a:rPr>
                        <a:t> 90% of germs</a:t>
                      </a:r>
                      <a:endParaRPr lang="zh-CN" altLang="zh-CN" sz="1100" b="0" kern="100" dirty="0" smtClean="0">
                        <a:effectLst/>
                        <a:latin typeface="黑体" panose="02010609060101010101" pitchFamily="49" charset="-122"/>
                        <a:ea typeface="黑体" panose="02010609060101010101" pitchFamily="49" charset="-122"/>
                        <a:cs typeface="Times New Roman"/>
                      </a:endParaRPr>
                    </a:p>
                    <a:p>
                      <a:pPr indent="0" algn="l">
                        <a:spcAft>
                          <a:spcPts val="0"/>
                        </a:spcAft>
                        <a:tabLst>
                          <a:tab pos="390525" algn="l"/>
                        </a:tabLst>
                      </a:pPr>
                      <a:endParaRPr lang="zh-CN" altLang="zh-CN" sz="1100" b="0" kern="100" dirty="0">
                        <a:effectLst/>
                        <a:latin typeface="黑体" panose="02010609060101010101" pitchFamily="49" charset="-122"/>
                        <a:ea typeface="黑体" panose="02010609060101010101" pitchFamily="49" charset="-122"/>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tab pos="390525" algn="l"/>
                        </a:tabLst>
                        <a:defRPr/>
                      </a:pPr>
                      <a:r>
                        <a:rPr lang="en-US" altLang="zh-CN" sz="1100" b="0" kern="100" dirty="0" smtClean="0">
                          <a:effectLst/>
                          <a:latin typeface="黑体" panose="02010609060101010101" pitchFamily="49" charset="-122"/>
                          <a:ea typeface="黑体" panose="02010609060101010101" pitchFamily="49" charset="-122"/>
                          <a:cs typeface="Times New Roman"/>
                        </a:rPr>
                        <a:t>Plan</a:t>
                      </a:r>
                      <a:r>
                        <a:rPr lang="en-US" altLang="zh-CN" sz="1100" b="0" kern="100" baseline="0" dirty="0" smtClean="0">
                          <a:effectLst/>
                          <a:latin typeface="黑体" panose="02010609060101010101" pitchFamily="49" charset="-122"/>
                          <a:ea typeface="黑体" panose="02010609060101010101" pitchFamily="49" charset="-122"/>
                          <a:cs typeface="Times New Roman"/>
                        </a:rPr>
                        <a:t> 3</a:t>
                      </a:r>
                      <a:r>
                        <a:rPr lang="en-US" altLang="zh-CN" sz="1100" b="0" kern="100" dirty="0" smtClean="0">
                          <a:effectLst/>
                          <a:latin typeface="黑体" panose="02010609060101010101" pitchFamily="49" charset="-122"/>
                          <a:ea typeface="黑体" panose="02010609060101010101" pitchFamily="49" charset="-122"/>
                          <a:cs typeface="Times New Roman"/>
                        </a:rPr>
                        <a:t>: Kills</a:t>
                      </a:r>
                      <a:r>
                        <a:rPr lang="en-US" altLang="zh-CN" sz="1100" b="0" kern="100" baseline="0" dirty="0" smtClean="0">
                          <a:effectLst/>
                          <a:latin typeface="黑体" panose="02010609060101010101" pitchFamily="49" charset="-122"/>
                          <a:ea typeface="黑体" panose="02010609060101010101" pitchFamily="49" charset="-122"/>
                          <a:cs typeface="Times New Roman"/>
                        </a:rPr>
                        <a:t> 99.99% of germs after 44 minutes of operation. </a:t>
                      </a:r>
                      <a:endParaRPr lang="zh-CN" altLang="zh-CN" sz="1100" b="0" kern="100" dirty="0" smtClean="0">
                        <a:effectLst/>
                        <a:latin typeface="黑体" panose="02010609060101010101" pitchFamily="49" charset="-122"/>
                        <a:ea typeface="黑体" panose="02010609060101010101" pitchFamily="49" charset="-122"/>
                        <a:cs typeface="Times New Roman"/>
                      </a:endParaRPr>
                    </a:p>
                    <a:p>
                      <a:pPr indent="0" algn="l">
                        <a:spcAft>
                          <a:spcPts val="0"/>
                        </a:spcAft>
                        <a:tabLst>
                          <a:tab pos="390525" algn="l"/>
                        </a:tabLst>
                      </a:pPr>
                      <a:endParaRPr lang="zh-CN" altLang="zh-CN" sz="1100" b="0" kern="100" dirty="0">
                        <a:effectLst/>
                        <a:latin typeface="黑体" panose="02010609060101010101" pitchFamily="49" charset="-122"/>
                        <a:ea typeface="黑体" panose="02010609060101010101" pitchFamily="49" charset="-122"/>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83440">
                <a:tc>
                  <a:txBody>
                    <a:bodyPr/>
                    <a:lstStyle/>
                    <a:p>
                      <a:pPr indent="0" algn="l">
                        <a:lnSpc>
                          <a:spcPct val="100000"/>
                        </a:lnSpc>
                        <a:spcAft>
                          <a:spcPts val="0"/>
                        </a:spcAft>
                        <a:tabLst>
                          <a:tab pos="390525" algn="l"/>
                        </a:tabLst>
                      </a:pPr>
                      <a:r>
                        <a:rPr lang="zh-CN" sz="1100" b="0" kern="100" dirty="0">
                          <a:effectLst/>
                          <a:latin typeface="黑体" panose="02010609060101010101" pitchFamily="49" charset="-122"/>
                          <a:ea typeface="黑体" panose="02010609060101010101" pitchFamily="49" charset="-122"/>
                        </a:rPr>
                        <a:t>灯珠</a:t>
                      </a:r>
                      <a:r>
                        <a:rPr lang="zh-CN" sz="1100" b="0" kern="100" dirty="0" smtClean="0">
                          <a:effectLst/>
                          <a:latin typeface="黑体" panose="02010609060101010101" pitchFamily="49" charset="-122"/>
                          <a:ea typeface="黑体" panose="02010609060101010101" pitchFamily="49" charset="-122"/>
                        </a:rPr>
                        <a:t>数量</a:t>
                      </a:r>
                      <a:r>
                        <a:rPr lang="en-US" altLang="zh-CN" sz="1100" b="0" kern="100" dirty="0" smtClean="0">
                          <a:effectLst/>
                          <a:latin typeface="黑体" panose="02010609060101010101" pitchFamily="49" charset="-122"/>
                          <a:ea typeface="黑体" panose="02010609060101010101" pitchFamily="49" charset="-122"/>
                        </a:rPr>
                        <a:t> </a:t>
                      </a:r>
                    </a:p>
                    <a:p>
                      <a:pPr indent="0" algn="l">
                        <a:lnSpc>
                          <a:spcPct val="100000"/>
                        </a:lnSpc>
                        <a:spcAft>
                          <a:spcPts val="0"/>
                        </a:spcAft>
                        <a:tabLst>
                          <a:tab pos="390525" algn="l"/>
                        </a:tabLst>
                      </a:pPr>
                      <a:r>
                        <a:rPr lang="en-US" altLang="zh-CN" sz="1100" b="0" kern="100" dirty="0" smtClean="0">
                          <a:effectLst/>
                          <a:latin typeface="黑体" panose="02010609060101010101" pitchFamily="49" charset="-122"/>
                          <a:ea typeface="黑体" panose="02010609060101010101" pitchFamily="49" charset="-122"/>
                        </a:rPr>
                        <a:t>LEDs</a:t>
                      </a:r>
                      <a:r>
                        <a:rPr lang="en-US" altLang="zh-CN" sz="1100" b="0" kern="100" baseline="0" dirty="0" smtClean="0">
                          <a:effectLst/>
                          <a:latin typeface="黑体" panose="02010609060101010101" pitchFamily="49" charset="-122"/>
                          <a:ea typeface="黑体" panose="02010609060101010101" pitchFamily="49" charset="-122"/>
                        </a:rPr>
                        <a:t> QTY</a:t>
                      </a:r>
                      <a:endParaRPr lang="zh-CN" sz="1100" b="0" kern="100" dirty="0">
                        <a:effectLst/>
                        <a:latin typeface="黑体" panose="02010609060101010101" pitchFamily="49" charset="-122"/>
                        <a:ea typeface="黑体" panose="02010609060101010101" pitchFamily="49" charset="-122"/>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l">
                        <a:spcAft>
                          <a:spcPts val="0"/>
                        </a:spcAft>
                        <a:tabLst>
                          <a:tab pos="390525" algn="l"/>
                        </a:tabLst>
                      </a:pPr>
                      <a:r>
                        <a:rPr lang="en-US" sz="1100" b="0" kern="100" dirty="0" smtClean="0">
                          <a:effectLst/>
                          <a:latin typeface="黑体" panose="02010609060101010101" pitchFamily="49" charset="-122"/>
                          <a:ea typeface="黑体" panose="02010609060101010101" pitchFamily="49" charset="-122"/>
                        </a:rPr>
                        <a:t>48</a:t>
                      </a:r>
                      <a:r>
                        <a:rPr lang="zh-CN" sz="1100" b="0" kern="100" dirty="0" smtClean="0">
                          <a:effectLst/>
                          <a:latin typeface="黑体" panose="02010609060101010101" pitchFamily="49" charset="-122"/>
                          <a:ea typeface="黑体" panose="02010609060101010101" pitchFamily="49" charset="-122"/>
                        </a:rPr>
                        <a:t>颗（</a:t>
                      </a:r>
                      <a:r>
                        <a:rPr lang="zh-CN" altLang="en-US" sz="1100" b="0" kern="100" dirty="0" smtClean="0">
                          <a:effectLst/>
                          <a:latin typeface="黑体" panose="02010609060101010101" pitchFamily="49" charset="-122"/>
                          <a:ea typeface="黑体" panose="02010609060101010101" pitchFamily="49" charset="-122"/>
                        </a:rPr>
                        <a:t>单颗</a:t>
                      </a:r>
                      <a:r>
                        <a:rPr lang="en-US" sz="1100" b="0" kern="100" dirty="0" smtClean="0">
                          <a:effectLst/>
                          <a:latin typeface="黑体" panose="02010609060101010101" pitchFamily="49" charset="-122"/>
                          <a:ea typeface="黑体" panose="02010609060101010101" pitchFamily="49" charset="-122"/>
                        </a:rPr>
                        <a:t>15mw</a:t>
                      </a:r>
                      <a:r>
                        <a:rPr lang="zh-CN" sz="1100" b="0" kern="100" dirty="0" smtClean="0">
                          <a:effectLst/>
                          <a:latin typeface="黑体" panose="02010609060101010101" pitchFamily="49" charset="-122"/>
                          <a:ea typeface="黑体" panose="02010609060101010101" pitchFamily="49" charset="-122"/>
                        </a:rPr>
                        <a:t>）</a:t>
                      </a:r>
                      <a:endParaRPr lang="en-US" altLang="zh-CN" sz="1100" b="0" kern="100" dirty="0" smtClean="0">
                        <a:effectLst/>
                        <a:latin typeface="黑体" panose="02010609060101010101" pitchFamily="49" charset="-122"/>
                        <a:ea typeface="黑体" panose="02010609060101010101" pitchFamily="49" charset="-122"/>
                      </a:endParaRPr>
                    </a:p>
                    <a:p>
                      <a:pPr indent="0" algn="l">
                        <a:spcAft>
                          <a:spcPts val="0"/>
                        </a:spcAft>
                        <a:tabLst>
                          <a:tab pos="390525" algn="l"/>
                        </a:tabLst>
                      </a:pPr>
                      <a:r>
                        <a:rPr lang="en-US" altLang="zh-CN" sz="1100" b="0" kern="100" dirty="0" smtClean="0">
                          <a:effectLst/>
                          <a:latin typeface="黑体" panose="02010609060101010101" pitchFamily="49" charset="-122"/>
                          <a:ea typeface="黑体" panose="02010609060101010101" pitchFamily="49" charset="-122"/>
                          <a:cs typeface="Times New Roman"/>
                        </a:rPr>
                        <a:t>48pcs ( 15mw/pc)</a:t>
                      </a:r>
                      <a:endParaRPr lang="zh-CN" sz="1100" b="0" kern="100" dirty="0">
                        <a:effectLst/>
                        <a:latin typeface="黑体" panose="02010609060101010101" pitchFamily="49" charset="-122"/>
                        <a:ea typeface="黑体" panose="02010609060101010101" pitchFamily="49" charset="-122"/>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l">
                        <a:spcAft>
                          <a:spcPts val="0"/>
                        </a:spcAft>
                        <a:tabLst>
                          <a:tab pos="390525" algn="l"/>
                        </a:tabLst>
                      </a:pPr>
                      <a:r>
                        <a:rPr lang="en-US" sz="1100" b="0" kern="100" dirty="0" smtClean="0">
                          <a:effectLst/>
                          <a:latin typeface="黑体" panose="02010609060101010101" pitchFamily="49" charset="-122"/>
                          <a:ea typeface="黑体" panose="02010609060101010101" pitchFamily="49" charset="-122"/>
                        </a:rPr>
                        <a:t>48</a:t>
                      </a:r>
                      <a:r>
                        <a:rPr lang="zh-CN" sz="1100" b="0" kern="100" dirty="0" smtClean="0">
                          <a:effectLst/>
                          <a:latin typeface="黑体" panose="02010609060101010101" pitchFamily="49" charset="-122"/>
                          <a:ea typeface="黑体" panose="02010609060101010101" pitchFamily="49" charset="-122"/>
                        </a:rPr>
                        <a:t>颗（</a:t>
                      </a:r>
                      <a:r>
                        <a:rPr lang="zh-CN" altLang="en-US" sz="1100" b="0" kern="100" dirty="0" smtClean="0">
                          <a:effectLst/>
                          <a:latin typeface="黑体" panose="02010609060101010101" pitchFamily="49" charset="-122"/>
                          <a:ea typeface="黑体" panose="02010609060101010101" pitchFamily="49" charset="-122"/>
                        </a:rPr>
                        <a:t>单颗</a:t>
                      </a:r>
                      <a:r>
                        <a:rPr lang="en-US" altLang="zh-CN" sz="1100" b="0" kern="100" dirty="0" smtClean="0">
                          <a:effectLst/>
                          <a:latin typeface="黑体" panose="02010609060101010101" pitchFamily="49" charset="-122"/>
                          <a:ea typeface="黑体" panose="02010609060101010101" pitchFamily="49" charset="-122"/>
                        </a:rPr>
                        <a:t>28mw</a:t>
                      </a:r>
                      <a:r>
                        <a:rPr lang="zh-CN" sz="1100" b="0" kern="100" dirty="0" smtClean="0">
                          <a:effectLst/>
                          <a:latin typeface="黑体" panose="02010609060101010101" pitchFamily="49" charset="-122"/>
                          <a:ea typeface="黑体" panose="02010609060101010101" pitchFamily="49" charset="-122"/>
                        </a:rPr>
                        <a:t>）</a:t>
                      </a:r>
                      <a:endParaRPr lang="en-US" altLang="zh-CN" sz="1100" b="0" kern="100" dirty="0" smtClean="0">
                        <a:effectLst/>
                        <a:latin typeface="黑体" panose="02010609060101010101" pitchFamily="49" charset="-122"/>
                        <a:ea typeface="黑体" panose="02010609060101010101" pitchFamily="49" charset="-122"/>
                      </a:endParaRPr>
                    </a:p>
                    <a:p>
                      <a:pPr indent="0" algn="l">
                        <a:spcAft>
                          <a:spcPts val="0"/>
                        </a:spcAft>
                        <a:tabLst>
                          <a:tab pos="390525" algn="l"/>
                        </a:tabLst>
                      </a:pPr>
                      <a:r>
                        <a:rPr lang="en-US" altLang="zh-CN" sz="1100" b="0" kern="100" dirty="0" smtClean="0">
                          <a:effectLst/>
                          <a:latin typeface="黑体" panose="02010609060101010101" pitchFamily="49" charset="-122"/>
                          <a:ea typeface="黑体" panose="02010609060101010101" pitchFamily="49" charset="-122"/>
                          <a:cs typeface="Times New Roman"/>
                        </a:rPr>
                        <a:t>48pcs ( 28mw/pc)</a:t>
                      </a:r>
                      <a:endParaRPr lang="zh-CN" sz="1100" b="0" kern="100" dirty="0">
                        <a:effectLst/>
                        <a:latin typeface="黑体" panose="02010609060101010101" pitchFamily="49" charset="-122"/>
                        <a:ea typeface="黑体" panose="02010609060101010101" pitchFamily="49" charset="-122"/>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tab pos="390525" algn="l"/>
                        </a:tabLst>
                        <a:defRPr/>
                      </a:pPr>
                      <a:r>
                        <a:rPr lang="en-US" altLang="zh-CN" sz="1100" b="0" kern="100" dirty="0" smtClean="0">
                          <a:effectLst/>
                          <a:latin typeface="黑体" panose="02010609060101010101" pitchFamily="49" charset="-122"/>
                          <a:ea typeface="黑体" panose="02010609060101010101" pitchFamily="49" charset="-122"/>
                        </a:rPr>
                        <a:t>9</a:t>
                      </a:r>
                      <a:r>
                        <a:rPr lang="zh-CN" altLang="zh-CN" sz="1100" b="0" kern="100" dirty="0" smtClean="0">
                          <a:effectLst/>
                          <a:latin typeface="黑体" panose="02010609060101010101" pitchFamily="49" charset="-122"/>
                          <a:ea typeface="黑体" panose="02010609060101010101" pitchFamily="49" charset="-122"/>
                        </a:rPr>
                        <a:t>颗（</a:t>
                      </a:r>
                      <a:r>
                        <a:rPr lang="zh-CN" altLang="en-US" sz="1100" b="0" kern="100" dirty="0" smtClean="0">
                          <a:effectLst/>
                          <a:latin typeface="黑体" panose="02010609060101010101" pitchFamily="49" charset="-122"/>
                          <a:ea typeface="黑体" panose="02010609060101010101" pitchFamily="49" charset="-122"/>
                        </a:rPr>
                        <a:t>单颗</a:t>
                      </a:r>
                      <a:r>
                        <a:rPr lang="en-US" altLang="zh-CN" sz="1100" b="0" kern="100" dirty="0" smtClean="0">
                          <a:effectLst/>
                          <a:latin typeface="黑体" panose="02010609060101010101" pitchFamily="49" charset="-122"/>
                          <a:ea typeface="黑体" panose="02010609060101010101" pitchFamily="49" charset="-122"/>
                        </a:rPr>
                        <a:t>15mw</a:t>
                      </a:r>
                      <a:r>
                        <a:rPr lang="zh-CN" altLang="zh-CN" sz="1100" b="0" kern="100" dirty="0" smtClean="0">
                          <a:effectLst/>
                          <a:latin typeface="黑体" panose="02010609060101010101" pitchFamily="49" charset="-122"/>
                          <a:ea typeface="黑体" panose="02010609060101010101" pitchFamily="49" charset="-122"/>
                        </a:rPr>
                        <a:t>）</a:t>
                      </a:r>
                      <a:endParaRPr lang="en-US" altLang="zh-CN" sz="1100" b="0" kern="100" dirty="0" smtClean="0">
                        <a:effectLst/>
                        <a:latin typeface="黑体" panose="02010609060101010101" pitchFamily="49" charset="-122"/>
                        <a:ea typeface="黑体" panose="02010609060101010101" pitchFamily="49" charset="-122"/>
                      </a:endParaRPr>
                    </a:p>
                    <a:p>
                      <a:pPr marL="0" marR="0" indent="0" algn="l" defTabSz="914400" rtl="0" eaLnBrk="1" fontAlgn="auto" latinLnBrk="0" hangingPunct="1">
                        <a:lnSpc>
                          <a:spcPct val="100000"/>
                        </a:lnSpc>
                        <a:spcBef>
                          <a:spcPts val="0"/>
                        </a:spcBef>
                        <a:spcAft>
                          <a:spcPts val="0"/>
                        </a:spcAft>
                        <a:buClrTx/>
                        <a:buSzTx/>
                        <a:buFontTx/>
                        <a:buNone/>
                        <a:tabLst>
                          <a:tab pos="390525" algn="l"/>
                        </a:tabLst>
                        <a:defRPr/>
                      </a:pPr>
                      <a:r>
                        <a:rPr lang="en-US" altLang="zh-CN" sz="1100" b="0" kern="100" dirty="0" smtClean="0">
                          <a:effectLst/>
                          <a:latin typeface="黑体" panose="02010609060101010101" pitchFamily="49" charset="-122"/>
                          <a:ea typeface="黑体" panose="02010609060101010101" pitchFamily="49" charset="-122"/>
                          <a:cs typeface="Times New Roman"/>
                        </a:rPr>
                        <a:t>9pcs (15mw/pc)</a:t>
                      </a:r>
                      <a:endParaRPr lang="zh-CN" altLang="zh-CN" sz="1100" b="0" kern="100" dirty="0" smtClean="0">
                        <a:effectLst/>
                        <a:latin typeface="黑体" panose="02010609060101010101" pitchFamily="49" charset="-122"/>
                        <a:ea typeface="黑体" panose="02010609060101010101" pitchFamily="49" charset="-122"/>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59921">
                <a:tc>
                  <a:txBody>
                    <a:bodyPr/>
                    <a:lstStyle/>
                    <a:p>
                      <a:pPr indent="0" algn="l">
                        <a:spcAft>
                          <a:spcPts val="0"/>
                        </a:spcAft>
                        <a:tabLst>
                          <a:tab pos="390525" algn="l"/>
                        </a:tabLst>
                      </a:pPr>
                      <a:r>
                        <a:rPr lang="zh-CN" sz="1100" b="0" kern="100" dirty="0" smtClean="0">
                          <a:effectLst/>
                          <a:latin typeface="黑体" panose="02010609060101010101" pitchFamily="49" charset="-122"/>
                          <a:ea typeface="黑体" panose="02010609060101010101" pitchFamily="49" charset="-122"/>
                        </a:rPr>
                        <a:t>杀菌率</a:t>
                      </a:r>
                      <a:endParaRPr lang="en-US" altLang="zh-CN" sz="1100" b="0" kern="100" dirty="0" smtClean="0">
                        <a:effectLst/>
                        <a:latin typeface="黑体" panose="02010609060101010101" pitchFamily="49" charset="-122"/>
                        <a:ea typeface="黑体" panose="02010609060101010101" pitchFamily="49" charset="-122"/>
                      </a:endParaRPr>
                    </a:p>
                    <a:p>
                      <a:pPr indent="0" algn="l">
                        <a:spcAft>
                          <a:spcPts val="0"/>
                        </a:spcAft>
                        <a:tabLst>
                          <a:tab pos="390525" algn="l"/>
                        </a:tabLst>
                      </a:pPr>
                      <a:r>
                        <a:rPr lang="en-US" altLang="zh-CN" sz="1100" b="0" kern="100" dirty="0" smtClean="0">
                          <a:effectLst/>
                          <a:latin typeface="黑体" panose="02010609060101010101" pitchFamily="49" charset="-122"/>
                          <a:ea typeface="黑体" panose="02010609060101010101" pitchFamily="49" charset="-122"/>
                          <a:cs typeface="Times New Roman"/>
                        </a:rPr>
                        <a:t>Bactericidal</a:t>
                      </a:r>
                      <a:r>
                        <a:rPr lang="en-US" altLang="zh-CN" sz="1100" b="0" kern="100" baseline="0" dirty="0" smtClean="0">
                          <a:effectLst/>
                          <a:latin typeface="黑体" panose="02010609060101010101" pitchFamily="49" charset="-122"/>
                          <a:ea typeface="黑体" panose="02010609060101010101" pitchFamily="49" charset="-122"/>
                          <a:cs typeface="Times New Roman"/>
                        </a:rPr>
                        <a:t> rate</a:t>
                      </a:r>
                      <a:endParaRPr lang="zh-CN" sz="1100" b="0" kern="100" dirty="0">
                        <a:effectLst/>
                        <a:latin typeface="黑体" panose="02010609060101010101" pitchFamily="49" charset="-122"/>
                        <a:ea typeface="黑体" panose="02010609060101010101" pitchFamily="49" charset="-122"/>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266700" algn="l">
                        <a:spcAft>
                          <a:spcPts val="0"/>
                        </a:spcAft>
                        <a:tabLst>
                          <a:tab pos="390525" algn="l"/>
                        </a:tabLst>
                      </a:pPr>
                      <a:r>
                        <a:rPr lang="en-US" sz="1100" b="0" kern="100" dirty="0" smtClean="0">
                          <a:effectLst/>
                          <a:latin typeface="黑体" panose="02010609060101010101" pitchFamily="49" charset="-122"/>
                          <a:ea typeface="黑体" panose="02010609060101010101" pitchFamily="49" charset="-122"/>
                        </a:rPr>
                        <a:t>92.75%</a:t>
                      </a:r>
                      <a:endParaRPr lang="zh-CN" sz="1100" b="0" kern="100" dirty="0">
                        <a:effectLst/>
                        <a:latin typeface="黑体" panose="02010609060101010101" pitchFamily="49" charset="-122"/>
                        <a:ea typeface="黑体" panose="02010609060101010101" pitchFamily="49" charset="-122"/>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266700" algn="l">
                        <a:spcAft>
                          <a:spcPts val="0"/>
                        </a:spcAft>
                        <a:tabLst>
                          <a:tab pos="390525" algn="l"/>
                        </a:tabLst>
                      </a:pPr>
                      <a:r>
                        <a:rPr lang="en-US" sz="1100" b="0" kern="100" dirty="0" smtClean="0">
                          <a:effectLst/>
                          <a:latin typeface="黑体" panose="02010609060101010101" pitchFamily="49" charset="-122"/>
                          <a:ea typeface="黑体" panose="02010609060101010101" pitchFamily="49" charset="-122"/>
                        </a:rPr>
                        <a:t>99.27%</a:t>
                      </a:r>
                      <a:endParaRPr lang="zh-CN" sz="1100" b="0" kern="100" dirty="0">
                        <a:effectLst/>
                        <a:latin typeface="黑体" panose="02010609060101010101" pitchFamily="49" charset="-122"/>
                        <a:ea typeface="黑体" panose="02010609060101010101" pitchFamily="49" charset="-122"/>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266700" algn="l">
                        <a:spcAft>
                          <a:spcPts val="0"/>
                        </a:spcAft>
                        <a:tabLst>
                          <a:tab pos="390525" algn="l"/>
                        </a:tabLst>
                      </a:pPr>
                      <a:r>
                        <a:rPr lang="en-US" altLang="zh-CN" sz="1100" b="0" kern="100" dirty="0" smtClean="0">
                          <a:effectLst/>
                          <a:latin typeface="黑体" panose="02010609060101010101" pitchFamily="49" charset="-122"/>
                          <a:ea typeface="黑体" panose="02010609060101010101" pitchFamily="49" charset="-122"/>
                          <a:cs typeface="Times New Roman"/>
                        </a:rPr>
                        <a:t>99.99%</a:t>
                      </a:r>
                      <a:endParaRPr lang="zh-CN" sz="1100" b="0" kern="100" dirty="0">
                        <a:effectLst/>
                        <a:latin typeface="黑体" panose="02010609060101010101" pitchFamily="49" charset="-122"/>
                        <a:ea typeface="黑体" panose="02010609060101010101" pitchFamily="49" charset="-122"/>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5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1317" y="4352551"/>
            <a:ext cx="5413239" cy="1866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1317" y="2062526"/>
            <a:ext cx="5665779" cy="202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20115" y="1060944"/>
            <a:ext cx="3835693" cy="2553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文本框 2"/>
          <p:cNvSpPr txBox="1"/>
          <p:nvPr/>
        </p:nvSpPr>
        <p:spPr>
          <a:xfrm>
            <a:off x="221615" y="165100"/>
            <a:ext cx="3202305" cy="474980"/>
          </a:xfrm>
          <a:prstGeom prst="rect">
            <a:avLst/>
          </a:prstGeom>
          <a:gradFill flip="none" rotWithShape="1">
            <a:gsLst>
              <a:gs pos="0">
                <a:schemeClr val="accent1"/>
              </a:gs>
              <a:gs pos="100000">
                <a:schemeClr val="accent1">
                  <a:alpha val="0"/>
                </a:schemeClr>
              </a:gs>
            </a:gsLst>
            <a:lin ang="0" scaled="1"/>
            <a:tileRect/>
          </a:gradFill>
        </p:spPr>
        <p:txBody>
          <a:bodyPr wrap="none" lIns="170640" tIns="45720" rIns="156240" bIns="45720" rtlCol="0" anchor="ctr">
            <a:noAutofit/>
          </a:bodyPr>
          <a:lstStyle/>
          <a:p>
            <a:r>
              <a:rPr lang="zh-CN" altLang="en-US" sz="2400" dirty="0">
                <a:solidFill>
                  <a:schemeClr val="bg1"/>
                </a:solidFill>
                <a:latin typeface="微软雅黑" panose="020B0503020204020204" pitchFamily="34" charset="-122"/>
                <a:ea typeface="微软雅黑" panose="020B0503020204020204" pitchFamily="34" charset="-122"/>
              </a:rPr>
              <a:t>深紫外产品应用</a:t>
            </a:r>
            <a:r>
              <a:rPr lang="zh-CN" altLang="en-US" sz="2400" dirty="0" smtClean="0">
                <a:solidFill>
                  <a:schemeClr val="bg1"/>
                </a:solidFill>
                <a:latin typeface="微软雅黑" panose="020B0503020204020204" pitchFamily="34" charset="-122"/>
                <a:ea typeface="微软雅黑" panose="020B0503020204020204" pitchFamily="34" charset="-122"/>
              </a:rPr>
              <a:t>案例 </a:t>
            </a:r>
            <a:r>
              <a:rPr lang="en-US" altLang="zh-CN" sz="2400" dirty="0">
                <a:solidFill>
                  <a:schemeClr val="bg1"/>
                </a:solidFill>
                <a:latin typeface="微软雅黑" panose="020B0503020204020204" pitchFamily="34" charset="-122"/>
                <a:ea typeface="微软雅黑" panose="020B0503020204020204" pitchFamily="34" charset="-122"/>
              </a:rPr>
              <a:t>UVC LEDs </a:t>
            </a:r>
            <a:r>
              <a:rPr lang="en-US" altLang="zh-CN" sz="2400" dirty="0" smtClean="0">
                <a:solidFill>
                  <a:schemeClr val="bg1"/>
                </a:solidFill>
                <a:latin typeface="微软雅黑" panose="020B0503020204020204" pitchFamily="34" charset="-122"/>
                <a:ea typeface="微软雅黑" panose="020B0503020204020204" pitchFamily="34" charset="-122"/>
              </a:rPr>
              <a:t>Project</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2" name="流程图: 过程 1"/>
          <p:cNvSpPr/>
          <p:nvPr/>
        </p:nvSpPr>
        <p:spPr>
          <a:xfrm>
            <a:off x="1714500" y="3787140"/>
            <a:ext cx="960120" cy="203708"/>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dirty="0">
                <a:solidFill>
                  <a:schemeClr val="tx1"/>
                </a:solidFill>
                <a:latin typeface="微软雅黑" panose="020B0503020204020204" pitchFamily="34" charset="-122"/>
                <a:ea typeface="微软雅黑" panose="020B0503020204020204" pitchFamily="34" charset="-122"/>
              </a:rPr>
              <a:t>handrail</a:t>
            </a:r>
            <a:endParaRPr lang="zh-CN" altLang="en-US" sz="1000" dirty="0">
              <a:solidFill>
                <a:schemeClr val="tx1"/>
              </a:solidFill>
            </a:endParaRPr>
          </a:p>
        </p:txBody>
      </p:sp>
      <p:sp>
        <p:nvSpPr>
          <p:cNvPr id="10" name="流程图: 过程 9"/>
          <p:cNvSpPr/>
          <p:nvPr/>
        </p:nvSpPr>
        <p:spPr>
          <a:xfrm>
            <a:off x="5082540" y="3805174"/>
            <a:ext cx="1379220" cy="203708"/>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dirty="0">
                <a:solidFill>
                  <a:schemeClr val="tx1"/>
                </a:solidFill>
              </a:rPr>
              <a:t>Quartz glass </a:t>
            </a:r>
            <a:endParaRPr lang="zh-CN" altLang="en-US" sz="1200" dirty="0">
              <a:solidFill>
                <a:schemeClr val="tx1"/>
              </a:solidFill>
            </a:endParaRPr>
          </a:p>
        </p:txBody>
      </p:sp>
      <p:sp>
        <p:nvSpPr>
          <p:cNvPr id="12" name="流程图: 过程 11"/>
          <p:cNvSpPr/>
          <p:nvPr/>
        </p:nvSpPr>
        <p:spPr>
          <a:xfrm>
            <a:off x="4049114" y="2182862"/>
            <a:ext cx="1707796" cy="203708"/>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dirty="0" smtClean="0">
                <a:solidFill>
                  <a:schemeClr val="tx1"/>
                </a:solidFill>
                <a:latin typeface="微软雅黑" panose="020B0503020204020204" pitchFamily="34" charset="-122"/>
                <a:ea typeface="微软雅黑" panose="020B0503020204020204" pitchFamily="34" charset="-122"/>
              </a:rPr>
              <a:t>Panel</a:t>
            </a:r>
            <a:endParaRPr lang="zh-CN" altLang="en-US" sz="1000" dirty="0">
              <a:solidFill>
                <a:schemeClr val="tx1"/>
              </a:solidFill>
            </a:endParaRPr>
          </a:p>
        </p:txBody>
      </p:sp>
    </p:spTree>
    <p:extLst>
      <p:ext uri="{BB962C8B-B14F-4D97-AF65-F5344CB8AC3E}">
        <p14:creationId xmlns:p14="http://schemas.microsoft.com/office/powerpoint/2010/main" val="3667351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C:/Users/wps/AppData/Local/Temp/picturecompress_20211230195903/output_21.pngoutput_21"/>
          <p:cNvPicPr>
            <a:picLocks noChangeAspect="1"/>
          </p:cNvPicPr>
          <p:nvPr/>
        </p:nvPicPr>
        <p:blipFill>
          <a:blip r:embed="rId3" cstate="print"/>
          <a:srcRect/>
          <a:stretch>
            <a:fillRect/>
          </a:stretch>
        </p:blipFill>
        <p:spPr>
          <a:xfrm>
            <a:off x="9137962" y="3614420"/>
            <a:ext cx="3368040" cy="3243580"/>
          </a:xfrm>
          <a:prstGeom prst="rect">
            <a:avLst/>
          </a:prstGeom>
        </p:spPr>
      </p:pic>
      <p:graphicFrame>
        <p:nvGraphicFramePr>
          <p:cNvPr id="12" name="表格 11"/>
          <p:cNvGraphicFramePr>
            <a:graphicFrameLocks noGrp="1"/>
          </p:cNvGraphicFramePr>
          <p:nvPr>
            <p:extLst>
              <p:ext uri="{D42A27DB-BD31-4B8C-83A1-F6EECF244321}">
                <p14:modId xmlns:p14="http://schemas.microsoft.com/office/powerpoint/2010/main" val="2871427368"/>
              </p:ext>
            </p:extLst>
          </p:nvPr>
        </p:nvGraphicFramePr>
        <p:xfrm>
          <a:off x="469603" y="2293257"/>
          <a:ext cx="11403083" cy="1146461"/>
        </p:xfrm>
        <a:graphic>
          <a:graphicData uri="http://schemas.openxmlformats.org/drawingml/2006/table">
            <a:tbl>
              <a:tblPr firstRow="1" firstCol="1" bandRow="1">
                <a:tableStyleId>{5C22544A-7EE6-4342-B048-85BDC9FD1C3A}</a:tableStyleId>
              </a:tblPr>
              <a:tblGrid>
                <a:gridCol w="2003731"/>
                <a:gridCol w="2069502"/>
                <a:gridCol w="1947033"/>
                <a:gridCol w="2101073"/>
                <a:gridCol w="1538814"/>
                <a:gridCol w="1742930"/>
              </a:tblGrid>
              <a:tr h="60960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zh-CN" sz="1200" b="0" kern="100" dirty="0">
                          <a:solidFill>
                            <a:schemeClr val="lt1"/>
                          </a:solidFill>
                          <a:effectLst/>
                          <a:latin typeface="微软雅黑" panose="020B0503020204020204" pitchFamily="34" charset="-122"/>
                          <a:ea typeface="微软雅黑" panose="020B0503020204020204" pitchFamily="34" charset="-122"/>
                          <a:cs typeface="+mn-cs"/>
                        </a:rPr>
                        <a:t>模组总光</a:t>
                      </a:r>
                      <a:r>
                        <a:rPr lang="zh-CN" sz="1200" b="0" kern="100" dirty="0" smtClean="0">
                          <a:solidFill>
                            <a:schemeClr val="lt1"/>
                          </a:solidFill>
                          <a:effectLst/>
                          <a:latin typeface="微软雅黑" panose="020B0503020204020204" pitchFamily="34" charset="-122"/>
                          <a:ea typeface="微软雅黑" panose="020B0503020204020204" pitchFamily="34" charset="-122"/>
                          <a:cs typeface="+mn-cs"/>
                        </a:rPr>
                        <a:t>功率</a:t>
                      </a:r>
                      <a:endParaRPr lang="en-US" altLang="zh-CN" sz="1200" b="0" kern="100" dirty="0" smtClean="0">
                        <a:solidFill>
                          <a:schemeClr val="lt1"/>
                        </a:solidFill>
                        <a:effectLst/>
                        <a:latin typeface="微软雅黑" panose="020B0503020204020204" pitchFamily="34" charset="-122"/>
                        <a:ea typeface="微软雅黑" panose="020B0503020204020204" pitchFamily="34" charset="-122"/>
                        <a:cs typeface="+mn-cs"/>
                      </a:endParaRPr>
                    </a:p>
                    <a:p>
                      <a:pPr marL="0" marR="0" indent="0" algn="l" defTabSz="914400" rtl="0" eaLnBrk="1" fontAlgn="auto" latinLnBrk="0" hangingPunct="1">
                        <a:lnSpc>
                          <a:spcPct val="115000"/>
                        </a:lnSpc>
                        <a:spcBef>
                          <a:spcPts val="0"/>
                        </a:spcBef>
                        <a:spcAft>
                          <a:spcPts val="0"/>
                        </a:spcAft>
                        <a:buClrTx/>
                        <a:buSzTx/>
                        <a:buFontTx/>
                        <a:buNone/>
                        <a:tabLst/>
                        <a:defRPr/>
                      </a:pPr>
                      <a:r>
                        <a:rPr lang="en-US" altLang="zh-CN" sz="1200" b="0" kern="100" dirty="0" smtClean="0">
                          <a:solidFill>
                            <a:schemeClr val="lt1"/>
                          </a:solidFill>
                          <a:effectLst/>
                          <a:latin typeface="微软雅黑" panose="020B0503020204020204" pitchFamily="34" charset="-122"/>
                          <a:ea typeface="微软雅黑" panose="020B0503020204020204" pitchFamily="34" charset="-122"/>
                          <a:cs typeface="+mn-cs"/>
                        </a:rPr>
                        <a:t>Totally Power of module</a:t>
                      </a:r>
                      <a:endParaRPr lang="zh-CN" sz="1200" b="0" kern="100" dirty="0">
                        <a:solidFill>
                          <a:schemeClr val="lt1"/>
                        </a:solidFill>
                        <a:effectLst/>
                        <a:latin typeface="微软雅黑" panose="020B0503020204020204" pitchFamily="34" charset="-122"/>
                        <a:ea typeface="微软雅黑" panose="020B0503020204020204" pitchFamily="34" charset="-122"/>
                        <a:cs typeface="+mn-cs"/>
                      </a:endParaRPr>
                    </a:p>
                  </a:txBody>
                  <a:tcPr marL="51435" marR="51435"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zh-CN" sz="1200" b="0" kern="100" dirty="0">
                          <a:solidFill>
                            <a:schemeClr val="lt1"/>
                          </a:solidFill>
                          <a:effectLst/>
                          <a:latin typeface="微软雅黑" panose="020B0503020204020204" pitchFamily="34" charset="-122"/>
                          <a:ea typeface="微软雅黑" panose="020B0503020204020204" pitchFamily="34" charset="-122"/>
                          <a:cs typeface="+mn-cs"/>
                        </a:rPr>
                        <a:t>平均辐射强度</a:t>
                      </a:r>
                      <a:r>
                        <a:rPr lang="en-US" sz="1200" b="0" kern="100" dirty="0" smtClean="0">
                          <a:solidFill>
                            <a:schemeClr val="lt1"/>
                          </a:solidFill>
                          <a:effectLst/>
                          <a:latin typeface="微软雅黑" panose="020B0503020204020204" pitchFamily="34" charset="-122"/>
                          <a:ea typeface="微软雅黑" panose="020B0503020204020204" pitchFamily="34" charset="-122"/>
                          <a:cs typeface="+mn-cs"/>
                        </a:rPr>
                        <a:t>mw/cm2</a:t>
                      </a:r>
                    </a:p>
                    <a:p>
                      <a:pPr marL="0" marR="0" indent="0" algn="l" defTabSz="914400" rtl="0" eaLnBrk="1" fontAlgn="auto" latinLnBrk="0" hangingPunct="1">
                        <a:lnSpc>
                          <a:spcPct val="115000"/>
                        </a:lnSpc>
                        <a:spcBef>
                          <a:spcPts val="0"/>
                        </a:spcBef>
                        <a:spcAft>
                          <a:spcPts val="0"/>
                        </a:spcAft>
                        <a:buClrTx/>
                        <a:buSzTx/>
                        <a:buFontTx/>
                        <a:buNone/>
                        <a:tabLst/>
                        <a:defRPr/>
                      </a:pPr>
                      <a:r>
                        <a:rPr lang="en-US" altLang="zh-CN" sz="1200" b="0" kern="100" dirty="0" smtClean="0">
                          <a:solidFill>
                            <a:schemeClr val="lt1"/>
                          </a:solidFill>
                          <a:effectLst/>
                          <a:latin typeface="微软雅黑" panose="020B0503020204020204" pitchFamily="34" charset="-122"/>
                          <a:ea typeface="微软雅黑" panose="020B0503020204020204" pitchFamily="34" charset="-122"/>
                          <a:cs typeface="+mn-cs"/>
                        </a:rPr>
                        <a:t>Average radiation intensity</a:t>
                      </a:r>
                      <a:endParaRPr lang="zh-CN" altLang="zh-CN" sz="1200" b="0" kern="100" dirty="0" smtClean="0">
                        <a:solidFill>
                          <a:schemeClr val="lt1"/>
                        </a:solidFill>
                        <a:effectLst/>
                        <a:latin typeface="微软雅黑" panose="020B0503020204020204" pitchFamily="34" charset="-122"/>
                        <a:ea typeface="微软雅黑" panose="020B0503020204020204" pitchFamily="34" charset="-122"/>
                        <a:cs typeface="+mn-cs"/>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zh-CN" sz="1200" b="0" kern="100" dirty="0">
                        <a:solidFill>
                          <a:schemeClr val="lt1"/>
                        </a:solidFill>
                        <a:effectLst/>
                        <a:latin typeface="微软雅黑" panose="020B0503020204020204" pitchFamily="34" charset="-122"/>
                        <a:ea typeface="微软雅黑" panose="020B0503020204020204" pitchFamily="34" charset="-122"/>
                        <a:cs typeface="+mn-cs"/>
                      </a:endParaRPr>
                    </a:p>
                  </a:txBody>
                  <a:tcPr marL="51435" marR="51435" marT="0" marB="0"/>
                </a:tc>
                <a:tc>
                  <a:txBody>
                    <a:bodyPr/>
                    <a:lstStyle/>
                    <a:p>
                      <a:pPr algn="l">
                        <a:lnSpc>
                          <a:spcPct val="115000"/>
                        </a:lnSpc>
                        <a:spcAft>
                          <a:spcPts val="0"/>
                        </a:spcAft>
                      </a:pPr>
                      <a:r>
                        <a:rPr lang="zh-CN" sz="1400" b="0" kern="100" dirty="0">
                          <a:effectLst/>
                          <a:latin typeface="微软雅黑" panose="020B0503020204020204" pitchFamily="34" charset="-122"/>
                          <a:ea typeface="微软雅黑" panose="020B0503020204020204" pitchFamily="34" charset="-122"/>
                        </a:rPr>
                        <a:t>扶梯运行圈数</a:t>
                      </a:r>
                      <a:r>
                        <a:rPr lang="en-US" sz="1400" b="0" kern="100" dirty="0">
                          <a:effectLst/>
                          <a:latin typeface="微软雅黑" panose="020B0503020204020204" pitchFamily="34" charset="-122"/>
                          <a:ea typeface="微软雅黑" panose="020B0503020204020204" pitchFamily="34" charset="-122"/>
                        </a:rPr>
                        <a:t>(</a:t>
                      </a:r>
                      <a:r>
                        <a:rPr lang="zh-CN" sz="1400" b="0" kern="100" dirty="0">
                          <a:effectLst/>
                          <a:latin typeface="微软雅黑" panose="020B0503020204020204" pitchFamily="34" charset="-122"/>
                          <a:ea typeface="微软雅黑" panose="020B0503020204020204" pitchFamily="34" charset="-122"/>
                        </a:rPr>
                        <a:t>次</a:t>
                      </a:r>
                      <a:r>
                        <a:rPr lang="en-US" sz="1400" b="0" kern="100" dirty="0" smtClean="0">
                          <a:effectLst/>
                          <a:latin typeface="微软雅黑" panose="020B0503020204020204" pitchFamily="34" charset="-122"/>
                          <a:ea typeface="微软雅黑" panose="020B0503020204020204" pitchFamily="34" charset="-122"/>
                        </a:rPr>
                        <a:t>)</a:t>
                      </a:r>
                    </a:p>
                    <a:p>
                      <a:pPr algn="l">
                        <a:lnSpc>
                          <a:spcPct val="115000"/>
                        </a:lnSpc>
                        <a:spcAft>
                          <a:spcPts val="0"/>
                        </a:spcAft>
                      </a:pPr>
                      <a:r>
                        <a:rPr lang="en-US" altLang="zh-CN" sz="1200" b="0" kern="100" dirty="0" smtClean="0">
                          <a:solidFill>
                            <a:schemeClr val="lt1"/>
                          </a:solidFill>
                          <a:effectLst/>
                          <a:latin typeface="微软雅黑" panose="020B0503020204020204" pitchFamily="34" charset="-122"/>
                          <a:ea typeface="微软雅黑" panose="020B0503020204020204" pitchFamily="34" charset="-122"/>
                          <a:cs typeface="+mn-cs"/>
                        </a:rPr>
                        <a:t>escalator running cycles (times)</a:t>
                      </a:r>
                      <a:endParaRPr lang="zh-CN" sz="1200" b="0" kern="100" dirty="0">
                        <a:solidFill>
                          <a:schemeClr val="lt1"/>
                        </a:solidFill>
                        <a:effectLst/>
                        <a:latin typeface="微软雅黑" panose="020B0503020204020204" pitchFamily="34" charset="-122"/>
                        <a:ea typeface="微软雅黑" panose="020B0503020204020204" pitchFamily="34" charset="-122"/>
                        <a:cs typeface="+mn-cs"/>
                      </a:endParaRPr>
                    </a:p>
                  </a:txBody>
                  <a:tcPr marL="51435" marR="51435" marT="0" marB="0"/>
                </a:tc>
                <a:tc>
                  <a:txBody>
                    <a:bodyPr/>
                    <a:lstStyle/>
                    <a:p>
                      <a:pPr algn="l">
                        <a:lnSpc>
                          <a:spcPct val="115000"/>
                        </a:lnSpc>
                        <a:spcAft>
                          <a:spcPts val="0"/>
                        </a:spcAft>
                      </a:pPr>
                      <a:r>
                        <a:rPr lang="zh-CN" sz="1400" b="0" kern="100" dirty="0">
                          <a:effectLst/>
                          <a:latin typeface="微软雅黑" panose="020B0503020204020204" pitchFamily="34" charset="-122"/>
                          <a:ea typeface="微软雅黑" panose="020B0503020204020204" pitchFamily="34" charset="-122"/>
                        </a:rPr>
                        <a:t>照射</a:t>
                      </a:r>
                      <a:r>
                        <a:rPr lang="zh-CN" sz="1400" b="0" kern="100" dirty="0" smtClean="0">
                          <a:effectLst/>
                          <a:latin typeface="微软雅黑" panose="020B0503020204020204" pitchFamily="34" charset="-122"/>
                          <a:ea typeface="微软雅黑" panose="020B0503020204020204" pitchFamily="34" charset="-122"/>
                        </a:rPr>
                        <a:t>时间（累计）</a:t>
                      </a:r>
                      <a:r>
                        <a:rPr lang="en-US" sz="1400" b="0" kern="100" dirty="0" smtClean="0">
                          <a:effectLst/>
                          <a:latin typeface="微软雅黑" panose="020B0503020204020204" pitchFamily="34" charset="-122"/>
                          <a:ea typeface="微软雅黑" panose="020B0503020204020204" pitchFamily="34" charset="-122"/>
                        </a:rPr>
                        <a:t>s</a:t>
                      </a:r>
                    </a:p>
                    <a:p>
                      <a:pPr algn="l">
                        <a:lnSpc>
                          <a:spcPct val="115000"/>
                        </a:lnSpc>
                        <a:spcAft>
                          <a:spcPts val="0"/>
                        </a:spcAft>
                      </a:pPr>
                      <a:r>
                        <a:rPr lang="en-US" altLang="zh-CN" sz="1200" b="0" kern="100" dirty="0" smtClean="0">
                          <a:solidFill>
                            <a:schemeClr val="lt1"/>
                          </a:solidFill>
                          <a:effectLst/>
                          <a:latin typeface="微软雅黑" panose="020B0503020204020204" pitchFamily="34" charset="-122"/>
                          <a:ea typeface="微软雅黑" panose="020B0503020204020204" pitchFamily="34" charset="-122"/>
                          <a:cs typeface="+mn-cs"/>
                        </a:rPr>
                        <a:t>cumulative irradiation time(S)</a:t>
                      </a:r>
                      <a:endParaRPr lang="zh-CN" altLang="zh-CN" sz="1200" b="0" kern="100" dirty="0">
                        <a:solidFill>
                          <a:schemeClr val="lt1"/>
                        </a:solidFill>
                        <a:effectLst/>
                        <a:latin typeface="微软雅黑" panose="020B0503020204020204" pitchFamily="34" charset="-122"/>
                        <a:ea typeface="微软雅黑" panose="020B0503020204020204" pitchFamily="34" charset="-122"/>
                        <a:cs typeface="+mn-cs"/>
                      </a:endParaRPr>
                    </a:p>
                  </a:txBody>
                  <a:tcPr marL="51435" marR="51435" marT="0" marB="0"/>
                </a:tc>
                <a:tc>
                  <a:txBody>
                    <a:bodyPr/>
                    <a:lstStyle/>
                    <a:p>
                      <a:pPr algn="l">
                        <a:lnSpc>
                          <a:spcPct val="115000"/>
                        </a:lnSpc>
                        <a:spcAft>
                          <a:spcPts val="0"/>
                        </a:spcAft>
                      </a:pPr>
                      <a:r>
                        <a:rPr lang="zh-CN" sz="1400" b="0" kern="100" dirty="0">
                          <a:effectLst/>
                          <a:latin typeface="微软雅黑" panose="020B0503020204020204" pitchFamily="34" charset="-122"/>
                          <a:ea typeface="微软雅黑" panose="020B0503020204020204" pitchFamily="34" charset="-122"/>
                        </a:rPr>
                        <a:t>紫外剂量</a:t>
                      </a:r>
                      <a:r>
                        <a:rPr lang="en-US" sz="1400" b="0" kern="100" dirty="0" err="1" smtClean="0">
                          <a:effectLst/>
                          <a:latin typeface="微软雅黑" panose="020B0503020204020204" pitchFamily="34" charset="-122"/>
                          <a:ea typeface="微软雅黑" panose="020B0503020204020204" pitchFamily="34" charset="-122"/>
                        </a:rPr>
                        <a:t>mJ</a:t>
                      </a:r>
                      <a:r>
                        <a:rPr lang="en-US" sz="1400" b="0" kern="100" dirty="0" smtClean="0">
                          <a:effectLst/>
                          <a:latin typeface="微软雅黑" panose="020B0503020204020204" pitchFamily="34" charset="-122"/>
                          <a:ea typeface="微软雅黑" panose="020B0503020204020204" pitchFamily="34" charset="-122"/>
                        </a:rPr>
                        <a:t>/cm2</a:t>
                      </a:r>
                    </a:p>
                    <a:p>
                      <a:pPr algn="l">
                        <a:lnSpc>
                          <a:spcPct val="115000"/>
                        </a:lnSpc>
                        <a:spcAft>
                          <a:spcPts val="0"/>
                        </a:spcAft>
                      </a:pPr>
                      <a:r>
                        <a:rPr lang="en-US" altLang="zh-CN" sz="1200" b="0" kern="100" dirty="0" smtClean="0">
                          <a:solidFill>
                            <a:schemeClr val="lt1"/>
                          </a:solidFill>
                          <a:effectLst/>
                          <a:latin typeface="微软雅黑" panose="020B0503020204020204" pitchFamily="34" charset="-122"/>
                          <a:ea typeface="微软雅黑" panose="020B0503020204020204" pitchFamily="34" charset="-122"/>
                          <a:cs typeface="+mn-cs"/>
                        </a:rPr>
                        <a:t>UV irradiation dose</a:t>
                      </a:r>
                      <a:endParaRPr lang="zh-CN" sz="1200" b="0" kern="100" dirty="0">
                        <a:solidFill>
                          <a:schemeClr val="lt1"/>
                        </a:solidFill>
                        <a:effectLst/>
                        <a:latin typeface="微软雅黑" panose="020B0503020204020204" pitchFamily="34" charset="-122"/>
                        <a:ea typeface="微软雅黑" panose="020B0503020204020204" pitchFamily="34" charset="-122"/>
                        <a:cs typeface="+mn-cs"/>
                      </a:endParaRPr>
                    </a:p>
                  </a:txBody>
                  <a:tcPr marL="51435" marR="51435" marT="0" marB="0"/>
                </a:tc>
                <a:tc>
                  <a:txBody>
                    <a:bodyPr/>
                    <a:lstStyle/>
                    <a:p>
                      <a:pPr algn="l">
                        <a:lnSpc>
                          <a:spcPct val="115000"/>
                        </a:lnSpc>
                        <a:spcAft>
                          <a:spcPts val="0"/>
                        </a:spcAft>
                      </a:pPr>
                      <a:r>
                        <a:rPr lang="zh-CN" sz="1400" b="0" kern="100" dirty="0" smtClean="0">
                          <a:effectLst/>
                          <a:latin typeface="微软雅黑" panose="020B0503020204020204" pitchFamily="34" charset="-122"/>
                          <a:ea typeface="微软雅黑" panose="020B0503020204020204" pitchFamily="34" charset="-122"/>
                        </a:rPr>
                        <a:t>杀菌率</a:t>
                      </a:r>
                      <a:endParaRPr lang="en-US" altLang="zh-CN" sz="1400" b="0" kern="100" dirty="0" smtClean="0">
                        <a:effectLst/>
                        <a:latin typeface="微软雅黑" panose="020B0503020204020204" pitchFamily="34" charset="-122"/>
                        <a:ea typeface="微软雅黑" panose="020B0503020204020204" pitchFamily="34" charset="-122"/>
                      </a:endParaRPr>
                    </a:p>
                    <a:p>
                      <a:pPr algn="l">
                        <a:lnSpc>
                          <a:spcPct val="115000"/>
                        </a:lnSpc>
                        <a:spcAft>
                          <a:spcPts val="0"/>
                        </a:spcAft>
                      </a:pPr>
                      <a:r>
                        <a:rPr lang="en-US" altLang="zh-CN" sz="1400" b="0" i="0" kern="1200" dirty="0" smtClean="0">
                          <a:solidFill>
                            <a:schemeClr val="lt1"/>
                          </a:solidFill>
                          <a:effectLst/>
                          <a:latin typeface="+mn-lt"/>
                          <a:ea typeface="+mn-ea"/>
                          <a:cs typeface="+mn-cs"/>
                        </a:rPr>
                        <a:t>sterilization rate</a:t>
                      </a:r>
                      <a:endParaRPr lang="zh-CN" sz="1400" b="0" kern="100" dirty="0">
                        <a:effectLst/>
                        <a:latin typeface="微软雅黑" panose="020B0503020204020204" pitchFamily="34" charset="-122"/>
                        <a:ea typeface="微软雅黑" panose="020B0503020204020204" pitchFamily="34" charset="-122"/>
                        <a:cs typeface="Times New Roman"/>
                      </a:endParaRPr>
                    </a:p>
                  </a:txBody>
                  <a:tcPr marL="51435" marR="51435" marT="0" marB="0"/>
                </a:tc>
              </a:tr>
              <a:tr h="480473">
                <a:tc>
                  <a:txBody>
                    <a:bodyPr/>
                    <a:lstStyle/>
                    <a:p>
                      <a:pPr algn="l">
                        <a:lnSpc>
                          <a:spcPct val="115000"/>
                        </a:lnSpc>
                        <a:spcAft>
                          <a:spcPts val="0"/>
                        </a:spcAft>
                      </a:pPr>
                      <a:r>
                        <a:rPr lang="en-US" sz="1400" b="0" kern="100">
                          <a:effectLst/>
                          <a:latin typeface="微软雅黑" panose="020B0503020204020204" pitchFamily="34" charset="-122"/>
                          <a:ea typeface="微软雅黑" panose="020B0503020204020204" pitchFamily="34" charset="-122"/>
                        </a:rPr>
                        <a:t>135mw</a:t>
                      </a:r>
                      <a:endParaRPr lang="zh-CN" sz="1400" b="0" kern="100">
                        <a:effectLst/>
                        <a:latin typeface="微软雅黑" panose="020B0503020204020204" pitchFamily="34" charset="-122"/>
                        <a:ea typeface="微软雅黑" panose="020B0503020204020204" pitchFamily="34" charset="-122"/>
                        <a:cs typeface="Times New Roman"/>
                      </a:endParaRPr>
                    </a:p>
                  </a:txBody>
                  <a:tcPr marL="51435" marR="51435" marT="0" marB="0"/>
                </a:tc>
                <a:tc>
                  <a:txBody>
                    <a:bodyPr/>
                    <a:lstStyle/>
                    <a:p>
                      <a:pPr algn="l">
                        <a:lnSpc>
                          <a:spcPct val="115000"/>
                        </a:lnSpc>
                        <a:spcAft>
                          <a:spcPts val="0"/>
                        </a:spcAft>
                      </a:pPr>
                      <a:r>
                        <a:rPr lang="en-US" sz="1400" b="0" kern="100" dirty="0">
                          <a:effectLst/>
                          <a:latin typeface="微软雅黑" panose="020B0503020204020204" pitchFamily="34" charset="-122"/>
                          <a:ea typeface="微软雅黑" panose="020B0503020204020204" pitchFamily="34" charset="-122"/>
                        </a:rPr>
                        <a:t>1.5</a:t>
                      </a:r>
                      <a:endParaRPr lang="zh-CN" sz="1400" b="0" kern="100" dirty="0">
                        <a:effectLst/>
                        <a:latin typeface="微软雅黑" panose="020B0503020204020204" pitchFamily="34" charset="-122"/>
                        <a:ea typeface="微软雅黑" panose="020B0503020204020204" pitchFamily="34" charset="-122"/>
                        <a:cs typeface="Times New Roman"/>
                      </a:endParaRPr>
                    </a:p>
                  </a:txBody>
                  <a:tcPr marL="51435" marR="51435" marT="0" marB="0"/>
                </a:tc>
                <a:tc>
                  <a:txBody>
                    <a:bodyPr/>
                    <a:lstStyle/>
                    <a:p>
                      <a:pPr algn="l">
                        <a:lnSpc>
                          <a:spcPct val="115000"/>
                        </a:lnSpc>
                        <a:spcAft>
                          <a:spcPts val="0"/>
                        </a:spcAft>
                      </a:pPr>
                      <a:r>
                        <a:rPr lang="en-US" sz="1400" b="0" kern="100" dirty="0">
                          <a:effectLst/>
                          <a:latin typeface="微软雅黑" panose="020B0503020204020204" pitchFamily="34" charset="-122"/>
                          <a:ea typeface="微软雅黑" panose="020B0503020204020204" pitchFamily="34" charset="-122"/>
                        </a:rPr>
                        <a:t>47</a:t>
                      </a:r>
                      <a:endParaRPr lang="zh-CN" sz="1400" b="0" kern="100" dirty="0">
                        <a:effectLst/>
                        <a:latin typeface="微软雅黑" panose="020B0503020204020204" pitchFamily="34" charset="-122"/>
                        <a:ea typeface="微软雅黑" panose="020B0503020204020204" pitchFamily="34" charset="-122"/>
                        <a:cs typeface="Times New Roman"/>
                      </a:endParaRPr>
                    </a:p>
                  </a:txBody>
                  <a:tcPr marL="51435" marR="51435" marT="0" marB="0"/>
                </a:tc>
                <a:tc>
                  <a:txBody>
                    <a:bodyPr/>
                    <a:lstStyle/>
                    <a:p>
                      <a:pPr algn="l">
                        <a:lnSpc>
                          <a:spcPct val="115000"/>
                        </a:lnSpc>
                        <a:spcAft>
                          <a:spcPts val="0"/>
                        </a:spcAft>
                      </a:pPr>
                      <a:r>
                        <a:rPr lang="en-US" sz="1400" b="0" kern="100" dirty="0">
                          <a:effectLst/>
                          <a:latin typeface="微软雅黑" panose="020B0503020204020204" pitchFamily="34" charset="-122"/>
                          <a:ea typeface="微软雅黑" panose="020B0503020204020204" pitchFamily="34" charset="-122"/>
                        </a:rPr>
                        <a:t>9.4</a:t>
                      </a:r>
                      <a:endParaRPr lang="zh-CN" sz="1400" b="0" kern="100" dirty="0">
                        <a:effectLst/>
                        <a:latin typeface="微软雅黑" panose="020B0503020204020204" pitchFamily="34" charset="-122"/>
                        <a:ea typeface="微软雅黑" panose="020B0503020204020204" pitchFamily="34" charset="-122"/>
                        <a:cs typeface="Times New Roman"/>
                      </a:endParaRPr>
                    </a:p>
                  </a:txBody>
                  <a:tcPr marL="51435" marR="51435" marT="0" marB="0"/>
                </a:tc>
                <a:tc>
                  <a:txBody>
                    <a:bodyPr/>
                    <a:lstStyle/>
                    <a:p>
                      <a:pPr algn="l">
                        <a:lnSpc>
                          <a:spcPct val="115000"/>
                        </a:lnSpc>
                        <a:spcAft>
                          <a:spcPts val="0"/>
                        </a:spcAft>
                      </a:pPr>
                      <a:r>
                        <a:rPr lang="en-US" sz="1400" b="0" kern="100" dirty="0">
                          <a:effectLst/>
                          <a:latin typeface="微软雅黑" panose="020B0503020204020204" pitchFamily="34" charset="-122"/>
                          <a:ea typeface="微软雅黑" panose="020B0503020204020204" pitchFamily="34" charset="-122"/>
                        </a:rPr>
                        <a:t>14.1</a:t>
                      </a:r>
                      <a:endParaRPr lang="zh-CN" sz="1400" b="0" kern="100" dirty="0">
                        <a:effectLst/>
                        <a:latin typeface="微软雅黑" panose="020B0503020204020204" pitchFamily="34" charset="-122"/>
                        <a:ea typeface="微软雅黑" panose="020B0503020204020204" pitchFamily="34" charset="-122"/>
                        <a:cs typeface="Times New Roman"/>
                      </a:endParaRPr>
                    </a:p>
                  </a:txBody>
                  <a:tcPr marL="51435" marR="51435" marT="0" marB="0"/>
                </a:tc>
                <a:tc>
                  <a:txBody>
                    <a:bodyPr/>
                    <a:lstStyle/>
                    <a:p>
                      <a:pPr algn="l">
                        <a:lnSpc>
                          <a:spcPct val="115000"/>
                        </a:lnSpc>
                        <a:spcAft>
                          <a:spcPts val="0"/>
                        </a:spcAft>
                      </a:pPr>
                      <a:r>
                        <a:rPr lang="en-US" sz="1400" b="0" kern="100" dirty="0">
                          <a:effectLst/>
                          <a:latin typeface="微软雅黑" panose="020B0503020204020204" pitchFamily="34" charset="-122"/>
                          <a:ea typeface="微软雅黑" panose="020B0503020204020204" pitchFamily="34" charset="-122"/>
                        </a:rPr>
                        <a:t>99.99%</a:t>
                      </a:r>
                      <a:endParaRPr lang="zh-CN" sz="1400" b="0" kern="100" dirty="0">
                        <a:effectLst/>
                        <a:latin typeface="微软雅黑" panose="020B0503020204020204" pitchFamily="34" charset="-122"/>
                        <a:ea typeface="微软雅黑" panose="020B0503020204020204" pitchFamily="34" charset="-122"/>
                        <a:cs typeface="Times New Roman"/>
                      </a:endParaRPr>
                    </a:p>
                  </a:txBody>
                  <a:tcPr marL="51435" marR="51435" marT="0" marB="0"/>
                </a:tc>
              </a:tr>
            </a:tbl>
          </a:graphicData>
        </a:graphic>
      </p:graphicFrame>
      <p:sp>
        <p:nvSpPr>
          <p:cNvPr id="13" name="Rectangle 1"/>
          <p:cNvSpPr>
            <a:spLocks noChangeArrowheads="1"/>
          </p:cNvSpPr>
          <p:nvPr/>
        </p:nvSpPr>
        <p:spPr bwMode="auto">
          <a:xfrm>
            <a:off x="1281598" y="955902"/>
            <a:ext cx="9287664" cy="992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fontAlgn="base">
              <a:lnSpc>
                <a:spcPts val="2400"/>
              </a:lnSpc>
              <a:spcBef>
                <a:spcPct val="0"/>
              </a:spcBef>
              <a:spcAft>
                <a:spcPct val="0"/>
              </a:spcAft>
            </a:pPr>
            <a:r>
              <a:rPr lang="en-US" altLang="zh-CN" sz="1500" b="1" dirty="0" smtClean="0">
                <a:solidFill>
                  <a:schemeClr val="bg1"/>
                </a:solidFill>
                <a:latin typeface="微软雅黑" panose="020B0503020204020204" pitchFamily="34" charset="-122"/>
                <a:ea typeface="微软雅黑" panose="020B0503020204020204" pitchFamily="34" charset="-122"/>
              </a:rPr>
              <a:t>Design instructions</a:t>
            </a:r>
            <a:endParaRPr kumimoji="0" lang="en-US" altLang="zh-CN" sz="1500" b="1"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cs typeface="Times New Roman" pitchFamily="18" charset="0"/>
            </a:endParaRPr>
          </a:p>
          <a:p>
            <a:pPr fontAlgn="base">
              <a:lnSpc>
                <a:spcPts val="2400"/>
              </a:lnSpc>
              <a:spcBef>
                <a:spcPct val="0"/>
              </a:spcBef>
              <a:spcAft>
                <a:spcPct val="0"/>
              </a:spcAft>
            </a:pPr>
            <a:r>
              <a:rPr lang="en-US" altLang="zh-CN" sz="1500" dirty="0" smtClean="0">
                <a:solidFill>
                  <a:schemeClr val="bg1"/>
                </a:solidFill>
                <a:latin typeface="微软雅黑" panose="020B0503020204020204" pitchFamily="34" charset="-122"/>
                <a:ea typeface="微软雅黑" panose="020B0503020204020204" pitchFamily="34" charset="-122"/>
                <a:cs typeface="Times New Roman" pitchFamily="18" charset="0"/>
              </a:rPr>
              <a:t>Using 9pcs UVC-LEDs, through optical </a:t>
            </a:r>
            <a:r>
              <a:rPr lang="en-US" altLang="zh-CN" sz="1500" dirty="0">
                <a:solidFill>
                  <a:schemeClr val="bg1"/>
                </a:solidFill>
                <a:latin typeface="微软雅黑" panose="020B0503020204020204" pitchFamily="34" charset="-122"/>
                <a:ea typeface="微软雅黑" panose="020B0503020204020204" pitchFamily="34" charset="-122"/>
                <a:cs typeface="Times New Roman" pitchFamily="18" charset="0"/>
              </a:rPr>
              <a:t>simulation </a:t>
            </a:r>
            <a:r>
              <a:rPr lang="en-US" altLang="zh-CN" sz="1500" dirty="0" smtClean="0">
                <a:solidFill>
                  <a:schemeClr val="bg1"/>
                </a:solidFill>
                <a:latin typeface="微软雅黑" panose="020B0503020204020204" pitchFamily="34" charset="-122"/>
                <a:ea typeface="微软雅黑" panose="020B0503020204020204" pitchFamily="34" charset="-122"/>
                <a:cs typeface="Times New Roman" pitchFamily="18" charset="0"/>
              </a:rPr>
              <a:t>display </a:t>
            </a:r>
            <a:r>
              <a:rPr lang="en-US" altLang="zh-CN" sz="1500" dirty="0">
                <a:solidFill>
                  <a:schemeClr val="bg1"/>
                </a:solidFill>
                <a:latin typeface="微软雅黑" panose="020B0503020204020204" pitchFamily="34" charset="-122"/>
                <a:ea typeface="微软雅黑" panose="020B0503020204020204" pitchFamily="34" charset="-122"/>
                <a:cs typeface="Times New Roman" pitchFamily="18" charset="0"/>
              </a:rPr>
              <a:t>, the ultraviolet radiation intensity is 1.5mW/cm2, and the sterilization rate of the elevator handrail is as high as 99.9% after 47 runs.</a:t>
            </a:r>
            <a:endParaRPr kumimoji="0" lang="zh-CN" altLang="en-US" sz="15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cs typeface="宋体" pitchFamily="2" charset="-122"/>
            </a:endParaRPr>
          </a:p>
        </p:txBody>
      </p:sp>
      <p:sp>
        <p:nvSpPr>
          <p:cNvPr id="14" name="矩形 13"/>
          <p:cNvSpPr/>
          <p:nvPr/>
        </p:nvSpPr>
        <p:spPr>
          <a:xfrm>
            <a:off x="1370369" y="3491531"/>
            <a:ext cx="4043415" cy="546303"/>
          </a:xfrm>
          <a:prstGeom prst="rect">
            <a:avLst/>
          </a:prstGeom>
        </p:spPr>
        <p:txBody>
          <a:bodyPr wrap="none" lIns="68580" tIns="34290" rIns="68580" bIns="34290">
            <a:spAutoFit/>
          </a:bodyPr>
          <a:lstStyle/>
          <a:p>
            <a:pPr eaLnBrk="0" fontAlgn="base" hangingPunct="0">
              <a:spcBef>
                <a:spcPct val="0"/>
              </a:spcBef>
              <a:spcAft>
                <a:spcPct val="0"/>
              </a:spcAft>
            </a:pPr>
            <a:r>
              <a:rPr lang="en-US" altLang="zh-CN" sz="1600" dirty="0" smtClean="0">
                <a:solidFill>
                  <a:schemeClr val="bg1"/>
                </a:solidFill>
              </a:rPr>
              <a:t>Third </a:t>
            </a:r>
            <a:r>
              <a:rPr lang="en-US" altLang="zh-CN" sz="1600" dirty="0">
                <a:solidFill>
                  <a:schemeClr val="bg1"/>
                </a:solidFill>
              </a:rPr>
              <a:t>party test report of escalator sterilizer</a:t>
            </a:r>
          </a:p>
          <a:p>
            <a:pPr eaLnBrk="0" fontAlgn="base" hangingPunct="0">
              <a:spcBef>
                <a:spcPct val="0"/>
              </a:spcBef>
              <a:spcAft>
                <a:spcPct val="0"/>
              </a:spcAft>
            </a:pPr>
            <a:endParaRPr lang="zh-CN" altLang="en-US" sz="1500" dirty="0">
              <a:solidFill>
                <a:schemeClr val="bg1"/>
              </a:solidFill>
              <a:latin typeface="微软雅黑" panose="020B0503020204020204" pitchFamily="34" charset="-122"/>
              <a:ea typeface="微软雅黑" panose="020B0503020204020204" pitchFamily="34" charset="-122"/>
              <a:cs typeface="宋体" pitchFamily="2" charset="-122"/>
            </a:endParaRPr>
          </a:p>
        </p:txBody>
      </p:sp>
      <p:pic>
        <p:nvPicPr>
          <p:cNvPr id="15" name="图片 14"/>
          <p:cNvPicPr/>
          <p:nvPr/>
        </p:nvPicPr>
        <p:blipFill>
          <a:blip r:embed="rId4" cstate="print"/>
          <a:stretch>
            <a:fillRect/>
          </a:stretch>
        </p:blipFill>
        <p:spPr>
          <a:xfrm>
            <a:off x="1420160" y="3884007"/>
            <a:ext cx="1957508" cy="2257288"/>
          </a:xfrm>
          <a:prstGeom prst="rect">
            <a:avLst/>
          </a:prstGeom>
        </p:spPr>
      </p:pic>
      <p:pic>
        <p:nvPicPr>
          <p:cNvPr id="16" name="图片 15"/>
          <p:cNvPicPr/>
          <p:nvPr/>
        </p:nvPicPr>
        <p:blipFill>
          <a:blip r:embed="rId5" cstate="print"/>
          <a:stretch>
            <a:fillRect/>
          </a:stretch>
        </p:blipFill>
        <p:spPr>
          <a:xfrm>
            <a:off x="3546355" y="3884006"/>
            <a:ext cx="1963553" cy="2257288"/>
          </a:xfrm>
          <a:prstGeom prst="rect">
            <a:avLst/>
          </a:prstGeom>
        </p:spPr>
      </p:pic>
      <p:pic>
        <p:nvPicPr>
          <p:cNvPr id="18" name="图片 17"/>
          <p:cNvPicPr/>
          <p:nvPr/>
        </p:nvPicPr>
        <p:blipFill>
          <a:blip r:embed="rId6" cstate="print"/>
          <a:stretch>
            <a:fillRect/>
          </a:stretch>
        </p:blipFill>
        <p:spPr>
          <a:xfrm>
            <a:off x="5648816" y="3884003"/>
            <a:ext cx="2116495" cy="2257288"/>
          </a:xfrm>
          <a:prstGeom prst="rect">
            <a:avLst/>
          </a:prstGeom>
        </p:spPr>
      </p:pic>
      <p:sp>
        <p:nvSpPr>
          <p:cNvPr id="19" name="文本框 2"/>
          <p:cNvSpPr txBox="1"/>
          <p:nvPr/>
        </p:nvSpPr>
        <p:spPr>
          <a:xfrm>
            <a:off x="221615" y="165100"/>
            <a:ext cx="3202305" cy="474980"/>
          </a:xfrm>
          <a:prstGeom prst="rect">
            <a:avLst/>
          </a:prstGeom>
          <a:gradFill flip="none" rotWithShape="1">
            <a:gsLst>
              <a:gs pos="0">
                <a:schemeClr val="accent1"/>
              </a:gs>
              <a:gs pos="100000">
                <a:schemeClr val="accent1">
                  <a:alpha val="0"/>
                </a:schemeClr>
              </a:gs>
            </a:gsLst>
            <a:lin ang="0" scaled="1"/>
            <a:tileRect/>
          </a:gradFill>
        </p:spPr>
        <p:txBody>
          <a:bodyPr wrap="none" lIns="170640" tIns="45720" rIns="156240" bIns="45720" rtlCol="0" anchor="ctr">
            <a:noAutofit/>
          </a:bodyPr>
          <a:lstStyle/>
          <a:p>
            <a:r>
              <a:rPr lang="en-US" altLang="zh-CN" sz="2400" dirty="0" smtClean="0">
                <a:solidFill>
                  <a:schemeClr val="bg1"/>
                </a:solidFill>
                <a:latin typeface="微软雅黑" panose="020B0503020204020204" pitchFamily="34" charset="-122"/>
                <a:ea typeface="微软雅黑" panose="020B0503020204020204" pitchFamily="34" charset="-122"/>
              </a:rPr>
              <a:t>UVC </a:t>
            </a:r>
            <a:r>
              <a:rPr lang="en-US" altLang="zh-CN" sz="2400" dirty="0">
                <a:solidFill>
                  <a:schemeClr val="bg1"/>
                </a:solidFill>
                <a:latin typeface="微软雅黑" panose="020B0503020204020204" pitchFamily="34" charset="-122"/>
                <a:ea typeface="微软雅黑" panose="020B0503020204020204" pitchFamily="34" charset="-122"/>
              </a:rPr>
              <a:t>LEDs Project</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603096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8" name="Picture 40" descr="C:\Users\sony\Desktop\鸿利智汇（黑白、烫金原文件）.png"/>
          <p:cNvPicPr>
            <a:picLocks noChangeAspect="1"/>
          </p:cNvPicPr>
          <p:nvPr/>
        </p:nvPicPr>
        <p:blipFill>
          <a:blip r:embed="rId2" cstate="print"/>
          <a:stretch>
            <a:fillRect/>
          </a:stretch>
        </p:blipFill>
        <p:spPr>
          <a:xfrm>
            <a:off x="472464" y="285569"/>
            <a:ext cx="2654300" cy="847090"/>
          </a:xfrm>
          <a:prstGeom prst="rect">
            <a:avLst/>
          </a:prstGeom>
          <a:noFill/>
          <a:ln w="9525">
            <a:noFill/>
          </a:ln>
        </p:spPr>
      </p:pic>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5167" y="1544349"/>
            <a:ext cx="5926238" cy="2394595"/>
          </a:xfrm>
          <a:prstGeom prst="rect">
            <a:avLst/>
          </a:prstGeom>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16"/>
            <a:ext cx="12273280" cy="6902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9870" y="4928870"/>
            <a:ext cx="1504950" cy="1504950"/>
          </a:xfrm>
          <a:prstGeom prst="rect">
            <a:avLst/>
          </a:prstGeom>
        </p:spPr>
      </p:pic>
    </p:spTree>
    <p:extLst>
      <p:ext uri="{BB962C8B-B14F-4D97-AF65-F5344CB8AC3E}">
        <p14:creationId xmlns:p14="http://schemas.microsoft.com/office/powerpoint/2010/main" val="20048851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descr="公司鸟瞰图.jpg"/>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8800"/>
                    </a14:imgEffect>
                  </a14:imgLayer>
                </a14:imgProps>
              </a:ext>
            </a:extLst>
          </a:blip>
          <a:srcRect t="6119" b="22971"/>
          <a:stretch>
            <a:fillRect/>
          </a:stretch>
        </p:blipFill>
        <p:spPr>
          <a:xfrm>
            <a:off x="0" y="0"/>
            <a:ext cx="12233949" cy="4876796"/>
          </a:xfrm>
          <a:prstGeom prst="rect">
            <a:avLst/>
          </a:prstGeom>
          <a:noFill/>
          <a:ln cap="flat">
            <a:noFill/>
          </a:ln>
        </p:spPr>
      </p:pic>
      <p:sp>
        <p:nvSpPr>
          <p:cNvPr id="60" name="Title 1"/>
          <p:cNvSpPr txBox="1"/>
          <p:nvPr/>
        </p:nvSpPr>
        <p:spPr>
          <a:xfrm>
            <a:off x="475821" y="233628"/>
            <a:ext cx="2843961" cy="506092"/>
          </a:xfrm>
          <a:prstGeom prst="rect">
            <a:avLst/>
          </a:prstGeom>
          <a:noFill/>
          <a:ln cap="flat">
            <a:noFill/>
          </a:ln>
        </p:spPr>
        <p:txBody>
          <a:bodyPr vert="horz" wrap="square" lIns="0" tIns="60953" rIns="0" bIns="60953" anchor="ctr" anchorCtr="0" compatLnSpc="1">
            <a:noAutofit/>
          </a:bodyPr>
          <a:lstStyle/>
          <a:p>
            <a:pPr lvl="0" fontAlgn="auto" hangingPunct="0">
              <a:lnSpc>
                <a:spcPts val="1600"/>
              </a:lnSpc>
              <a:spcBef>
                <a:spcPts val="0"/>
              </a:spcBef>
              <a:spcAft>
                <a:spcPts val="0"/>
              </a:spcAft>
              <a:defRPr sz="1800" b="0" i="0" u="none" strike="noStrike" kern="0" cap="none" spc="0" baseline="0">
                <a:solidFill>
                  <a:srgbClr val="000000"/>
                </a:solidFill>
                <a:uFillTx/>
              </a:defRPr>
            </a:pPr>
            <a:r>
              <a:rPr lang="en-US" altLang="zh-CN" sz="2500" b="1" dirty="0">
                <a:solidFill>
                  <a:srgbClr val="00B0F0"/>
                </a:solidFill>
                <a:latin typeface="微软雅黑" panose="020B0503020204020204" pitchFamily="34" charset="-122"/>
                <a:ea typeface="微软雅黑" panose="020B0503020204020204" pitchFamily="34" charset="-122"/>
              </a:rPr>
              <a:t>Group Profile</a:t>
            </a:r>
            <a:endParaRPr lang="en-US" sz="2500" b="1" i="0" u="none" strike="noStrike" kern="1200" cap="none" spc="0" baseline="0" dirty="0">
              <a:solidFill>
                <a:srgbClr val="00B0F0"/>
              </a:solidFill>
              <a:uFillTx/>
              <a:latin typeface="微软雅黑" panose="020B0503020204020204" pitchFamily="34" charset="-122"/>
              <a:ea typeface="微软雅黑" panose="020B0503020204020204" pitchFamily="34" charset="-122"/>
            </a:endParaRPr>
          </a:p>
        </p:txBody>
      </p:sp>
      <p:grpSp>
        <p:nvGrpSpPr>
          <p:cNvPr id="56" name="组合 55"/>
          <p:cNvGrpSpPr/>
          <p:nvPr/>
        </p:nvGrpSpPr>
        <p:grpSpPr>
          <a:xfrm>
            <a:off x="1" y="278813"/>
            <a:ext cx="320039" cy="258661"/>
            <a:chOff x="1" y="414337"/>
            <a:chExt cx="320039" cy="258661"/>
          </a:xfrm>
          <a:solidFill>
            <a:srgbClr val="00B0F0"/>
          </a:solidFill>
        </p:grpSpPr>
        <p:sp>
          <p:nvSpPr>
            <p:cNvPr id="57" name="矩形 56"/>
            <p:cNvSpPr/>
            <p:nvPr/>
          </p:nvSpPr>
          <p:spPr>
            <a:xfrm>
              <a:off x="1" y="414337"/>
              <a:ext cx="320039" cy="19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58" name="矩形 57"/>
            <p:cNvSpPr/>
            <p:nvPr/>
          </p:nvSpPr>
          <p:spPr>
            <a:xfrm>
              <a:off x="1" y="636998"/>
              <a:ext cx="320039" cy="3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pic>
        <p:nvPicPr>
          <p:cNvPr id="59" name="图片 5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50781" y="273568"/>
            <a:ext cx="1785874" cy="560819"/>
          </a:xfrm>
          <a:prstGeom prst="rect">
            <a:avLst/>
          </a:prstGeom>
        </p:spPr>
      </p:pic>
      <p:sp>
        <p:nvSpPr>
          <p:cNvPr id="23" name="灯片编号占位符 11"/>
          <p:cNvSpPr>
            <a:spLocks noGrp="1"/>
          </p:cNvSpPr>
          <p:nvPr>
            <p:ph type="sldNum" sz="quarter" idx="4294967295"/>
          </p:nvPr>
        </p:nvSpPr>
        <p:spPr>
          <a:xfrm>
            <a:off x="8460125" y="6315710"/>
            <a:ext cx="2743200" cy="365125"/>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A3DF6C8-0FB9-4B41-A88D-107C83F30CCA}" type="slidenum">
              <a:rPr kumimoji="0" lang="zh-CN" altLang="en-US" sz="1200" b="0" i="0" u="none" strike="noStrike" kern="1200" cap="none" spc="0" normalizeH="0" baseline="0" noProof="0" smtClean="0">
                <a:ln>
                  <a:noFill/>
                </a:ln>
                <a:solidFill>
                  <a:schemeClr val="bg1"/>
                </a:solidFill>
                <a:effectLst/>
                <a:uLnTx/>
                <a:uFillTx/>
                <a:latin typeface="Calibri" panose="020F0502020204030204" pitchFamily="34" charset="0"/>
                <a:ea typeface="宋体" panose="02010600030101010101" pitchFamily="2" charset="-122"/>
                <a:cs typeface="+mn-cs"/>
              </a:rPr>
              <a:t>4</a:t>
            </a:fld>
            <a:endParaRPr kumimoji="0" lang="zh-CN" altLang="en-US" sz="1200" b="0" i="0" u="none" strike="noStrike" kern="1200" cap="none" spc="0" normalizeH="0" baseline="0" noProof="0" smtClean="0">
              <a:ln>
                <a:noFill/>
              </a:ln>
              <a:solidFill>
                <a:schemeClr val="bg1"/>
              </a:solidFill>
              <a:effectLst/>
              <a:uLnTx/>
              <a:uFillTx/>
              <a:latin typeface="Calibri" panose="020F0502020204030204" pitchFamily="34" charset="0"/>
              <a:ea typeface="宋体" panose="02010600030101010101" pitchFamily="2" charset="-122"/>
              <a:cs typeface="+mn-cs"/>
            </a:endParaRPr>
          </a:p>
        </p:txBody>
      </p:sp>
      <p:grpSp>
        <p:nvGrpSpPr>
          <p:cNvPr id="24" name="组合 23"/>
          <p:cNvGrpSpPr/>
          <p:nvPr/>
        </p:nvGrpSpPr>
        <p:grpSpPr>
          <a:xfrm>
            <a:off x="354144" y="4977792"/>
            <a:ext cx="11527107" cy="1568423"/>
            <a:chOff x="676901" y="5018432"/>
            <a:chExt cx="11527107" cy="1568423"/>
          </a:xfrm>
        </p:grpSpPr>
        <p:grpSp>
          <p:nvGrpSpPr>
            <p:cNvPr id="25" name="组合 107"/>
            <p:cNvGrpSpPr/>
            <p:nvPr/>
          </p:nvGrpSpPr>
          <p:grpSpPr>
            <a:xfrm>
              <a:off x="676901" y="5697483"/>
              <a:ext cx="2502511" cy="584775"/>
              <a:chOff x="2011250" y="5629265"/>
              <a:chExt cx="2502511" cy="584775"/>
            </a:xfrm>
          </p:grpSpPr>
          <p:sp>
            <p:nvSpPr>
              <p:cNvPr id="35" name="KSO_Shape"/>
              <p:cNvSpPr/>
              <p:nvPr/>
            </p:nvSpPr>
            <p:spPr>
              <a:xfrm>
                <a:off x="2011250" y="5642405"/>
                <a:ext cx="288017" cy="294135"/>
              </a:xfrm>
              <a:custGeom>
                <a:avLst/>
                <a:gdLst>
                  <a:gd name="f0" fmla="val 10800000"/>
                  <a:gd name="f1" fmla="val 5400000"/>
                  <a:gd name="f2" fmla="val 180"/>
                  <a:gd name="f3" fmla="val w"/>
                  <a:gd name="f4" fmla="val h"/>
                  <a:gd name="f5" fmla="val 0"/>
                  <a:gd name="f6" fmla="val 3808"/>
                  <a:gd name="f7" fmla="val 4578"/>
                  <a:gd name="f8" fmla="val 1815"/>
                  <a:gd name="f9" fmla="val 3080"/>
                  <a:gd name="f10" fmla="val 1829"/>
                  <a:gd name="f11" fmla="val 3629"/>
                  <a:gd name="f12" fmla="val 1878"/>
                  <a:gd name="f13" fmla="val 3637"/>
                  <a:gd name="f14" fmla="val 1903"/>
                  <a:gd name="f15" fmla="val 3639"/>
                  <a:gd name="f16" fmla="val 1930"/>
                  <a:gd name="f17" fmla="val 3641"/>
                  <a:gd name="f18" fmla="val 1946"/>
                  <a:gd name="f19" fmla="val 3640"/>
                  <a:gd name="f20" fmla="val 1961"/>
                  <a:gd name="f21" fmla="val 3638"/>
                  <a:gd name="f22" fmla="val 1975"/>
                  <a:gd name="f23" fmla="val 3636"/>
                  <a:gd name="f24" fmla="val 1991"/>
                  <a:gd name="f25" fmla="val 3635"/>
                  <a:gd name="f26" fmla="val 1998"/>
                  <a:gd name="f27" fmla="val 3125"/>
                  <a:gd name="f28" fmla="val 1971"/>
                  <a:gd name="f29" fmla="val 3119"/>
                  <a:gd name="f30" fmla="val 1944"/>
                  <a:gd name="f31" fmla="val 3113"/>
                  <a:gd name="f32" fmla="val 3096"/>
                  <a:gd name="f33" fmla="val 1458"/>
                  <a:gd name="f34" fmla="val 2434"/>
                  <a:gd name="f35" fmla="val 2450"/>
                  <a:gd name="f36" fmla="val 1459"/>
                  <a:gd name="f37" fmla="val 2465"/>
                  <a:gd name="f38" fmla="val 1461"/>
                  <a:gd name="f39" fmla="val 2481"/>
                  <a:gd name="f40" fmla="val 1464"/>
                  <a:gd name="f41" fmla="val 2495"/>
                  <a:gd name="f42" fmla="val 1469"/>
                  <a:gd name="f43" fmla="val 2509"/>
                  <a:gd name="f44" fmla="val 1475"/>
                  <a:gd name="f45" fmla="val 2523"/>
                  <a:gd name="f46" fmla="val 1483"/>
                  <a:gd name="f47" fmla="val 2537"/>
                  <a:gd name="f48" fmla="val 1492"/>
                  <a:gd name="f49" fmla="val 2550"/>
                  <a:gd name="f50" fmla="val 1502"/>
                  <a:gd name="f51" fmla="val 2563"/>
                  <a:gd name="f52" fmla="val 1513"/>
                  <a:gd name="f53" fmla="val 2574"/>
                  <a:gd name="f54" fmla="val 1525"/>
                  <a:gd name="f55" fmla="val 2586"/>
                  <a:gd name="f56" fmla="val 1538"/>
                  <a:gd name="f57" fmla="val 2597"/>
                  <a:gd name="f58" fmla="val 1554"/>
                  <a:gd name="f59" fmla="val 2266"/>
                  <a:gd name="f60" fmla="val 1532"/>
                  <a:gd name="f61" fmla="val 2284"/>
                  <a:gd name="f62" fmla="val 1514"/>
                  <a:gd name="f63" fmla="val 2303"/>
                  <a:gd name="f64" fmla="val 1498"/>
                  <a:gd name="f65" fmla="val 2324"/>
                  <a:gd name="f66" fmla="val 1491"/>
                  <a:gd name="f67" fmla="val 2334"/>
                  <a:gd name="f68" fmla="val 1484"/>
                  <a:gd name="f69" fmla="val 2344"/>
                  <a:gd name="f70" fmla="val 1478"/>
                  <a:gd name="f71" fmla="val 2355"/>
                  <a:gd name="f72" fmla="val 1474"/>
                  <a:gd name="f73" fmla="val 2366"/>
                  <a:gd name="f74" fmla="val 2377"/>
                  <a:gd name="f75" fmla="val 1466"/>
                  <a:gd name="f76" fmla="val 2388"/>
                  <a:gd name="f77" fmla="val 1463"/>
                  <a:gd name="f78" fmla="val 2399"/>
                  <a:gd name="f79" fmla="val 1460"/>
                  <a:gd name="f80" fmla="val 2410"/>
                  <a:gd name="f81" fmla="val 2423"/>
                  <a:gd name="f82" fmla="val 1894"/>
                  <a:gd name="f83" fmla="val 2175"/>
                  <a:gd name="f84" fmla="val 1875"/>
                  <a:gd name="f85" fmla="val 2176"/>
                  <a:gd name="f86" fmla="val 1856"/>
                  <a:gd name="f87" fmla="val 2178"/>
                  <a:gd name="f88" fmla="val 1839"/>
                  <a:gd name="f89" fmla="val 2180"/>
                  <a:gd name="f90" fmla="val 1820"/>
                  <a:gd name="f91" fmla="val 2182"/>
                  <a:gd name="f92" fmla="val 1812"/>
                  <a:gd name="f93" fmla="val 2698"/>
                  <a:gd name="f94" fmla="val 1869"/>
                  <a:gd name="f95" fmla="val 2714"/>
                  <a:gd name="f96" fmla="val 1933"/>
                  <a:gd name="f97" fmla="val 2730"/>
                  <a:gd name="f98" fmla="val 1966"/>
                  <a:gd name="f99" fmla="val 2740"/>
                  <a:gd name="f100" fmla="val 2000"/>
                  <a:gd name="f101" fmla="val 2750"/>
                  <a:gd name="f102" fmla="val 1996"/>
                  <a:gd name="f103" fmla="val 2185"/>
                  <a:gd name="f104" fmla="val 1947"/>
                  <a:gd name="f105" fmla="val 1921"/>
                  <a:gd name="f106" fmla="val 1908"/>
                  <a:gd name="f107" fmla="val 3118"/>
                  <a:gd name="f108" fmla="val 1530"/>
                  <a:gd name="f109" fmla="val 3099"/>
                  <a:gd name="f110" fmla="val 1512"/>
                  <a:gd name="f111" fmla="val 3078"/>
                  <a:gd name="f112" fmla="val 1494"/>
                  <a:gd name="f113" fmla="val 3032"/>
                  <a:gd name="f114" fmla="val 1454"/>
                  <a:gd name="f115" fmla="val 2980"/>
                  <a:gd name="f116" fmla="val 1413"/>
                  <a:gd name="f117" fmla="val 2926"/>
                  <a:gd name="f118" fmla="val 1371"/>
                  <a:gd name="f119" fmla="val 2810"/>
                  <a:gd name="f120" fmla="val 1285"/>
                  <a:gd name="f121" fmla="val 2694"/>
                  <a:gd name="f122" fmla="val 1197"/>
                  <a:gd name="f123" fmla="val 2637"/>
                  <a:gd name="f124" fmla="val 1154"/>
                  <a:gd name="f125" fmla="val 2584"/>
                  <a:gd name="f126" fmla="val 1113"/>
                  <a:gd name="f127" fmla="val 2534"/>
                  <a:gd name="f128" fmla="val 1071"/>
                  <a:gd name="f129" fmla="val 2511"/>
                  <a:gd name="f130" fmla="val 1052"/>
                  <a:gd name="f131" fmla="val 2490"/>
                  <a:gd name="f132" fmla="val 1032"/>
                  <a:gd name="f133" fmla="val 2470"/>
                  <a:gd name="f134" fmla="val 1013"/>
                  <a:gd name="f135" fmla="val 2451"/>
                  <a:gd name="f136" fmla="val 995"/>
                  <a:gd name="f137" fmla="val 2435"/>
                  <a:gd name="f138" fmla="val 976"/>
                  <a:gd name="f139" fmla="val 2421"/>
                  <a:gd name="f140" fmla="val 959"/>
                  <a:gd name="f141" fmla="val 2407"/>
                  <a:gd name="f142" fmla="val 943"/>
                  <a:gd name="f143" fmla="val 2397"/>
                  <a:gd name="f144" fmla="val 926"/>
                  <a:gd name="f145" fmla="val 2389"/>
                  <a:gd name="f146" fmla="val 911"/>
                  <a:gd name="f147" fmla="val 2384"/>
                  <a:gd name="f148" fmla="val 897"/>
                  <a:gd name="f149" fmla="val 2371"/>
                  <a:gd name="f150" fmla="val 857"/>
                  <a:gd name="f151" fmla="val 2386"/>
                  <a:gd name="f152" fmla="val 854"/>
                  <a:gd name="f153" fmla="val 2401"/>
                  <a:gd name="f154" fmla="val 850"/>
                  <a:gd name="f155" fmla="val 2413"/>
                  <a:gd name="f156" fmla="val 844"/>
                  <a:gd name="f157" fmla="val 2425"/>
                  <a:gd name="f158" fmla="val 836"/>
                  <a:gd name="f159" fmla="val 826"/>
                  <a:gd name="f160" fmla="val 2438"/>
                  <a:gd name="f161" fmla="val 821"/>
                  <a:gd name="f162" fmla="val 2441"/>
                  <a:gd name="f163" fmla="val 816"/>
                  <a:gd name="f164" fmla="val 2444"/>
                  <a:gd name="f165" fmla="val 811"/>
                  <a:gd name="f166" fmla="val 2445"/>
                  <a:gd name="f167" fmla="val 805"/>
                  <a:gd name="f168" fmla="val 2447"/>
                  <a:gd name="f169" fmla="val 800"/>
                  <a:gd name="f170" fmla="val 794"/>
                  <a:gd name="f171" fmla="val 2446"/>
                  <a:gd name="f172" fmla="val 787"/>
                  <a:gd name="f173" fmla="val 781"/>
                  <a:gd name="f174" fmla="val 2443"/>
                  <a:gd name="f175" fmla="val 775"/>
                  <a:gd name="f176" fmla="val 2440"/>
                  <a:gd name="f177" fmla="val 768"/>
                  <a:gd name="f178" fmla="val 2436"/>
                  <a:gd name="f179" fmla="val 763"/>
                  <a:gd name="f180" fmla="val 2432"/>
                  <a:gd name="f181" fmla="val 757"/>
                  <a:gd name="f182" fmla="val 2427"/>
                  <a:gd name="f183" fmla="val 753"/>
                  <a:gd name="f184" fmla="val 748"/>
                  <a:gd name="f185" fmla="val 2414"/>
                  <a:gd name="f186" fmla="val 744"/>
                  <a:gd name="f187" fmla="val 740"/>
                  <a:gd name="f188" fmla="val 2400"/>
                  <a:gd name="f189" fmla="val 737"/>
                  <a:gd name="f190" fmla="val 2392"/>
                  <a:gd name="f191" fmla="val 735"/>
                  <a:gd name="f192" fmla="val 732"/>
                  <a:gd name="f193" fmla="val 2376"/>
                  <a:gd name="f194" fmla="val 731"/>
                  <a:gd name="f195" fmla="val 2367"/>
                  <a:gd name="f196" fmla="val 730"/>
                  <a:gd name="f197" fmla="val 2358"/>
                  <a:gd name="f198" fmla="val 2353"/>
                  <a:gd name="f199" fmla="val 2354"/>
                  <a:gd name="f200" fmla="val 716"/>
                  <a:gd name="f201" fmla="val 2356"/>
                  <a:gd name="f202" fmla="val 704"/>
                  <a:gd name="f203" fmla="val 2359"/>
                  <a:gd name="f204" fmla="val 692"/>
                  <a:gd name="f205" fmla="val 2363"/>
                  <a:gd name="f206" fmla="val 680"/>
                  <a:gd name="f207" fmla="val 2372"/>
                  <a:gd name="f208" fmla="val 655"/>
                  <a:gd name="f209" fmla="val 2383"/>
                  <a:gd name="f210" fmla="val 631"/>
                  <a:gd name="f211" fmla="val 2396"/>
                  <a:gd name="f212" fmla="val 604"/>
                  <a:gd name="f213" fmla="val 577"/>
                  <a:gd name="f214" fmla="val 515"/>
                  <a:gd name="f215" fmla="val 479"/>
                  <a:gd name="f216" fmla="val 2486"/>
                  <a:gd name="f217" fmla="val 438"/>
                  <a:gd name="f218" fmla="val 2508"/>
                  <a:gd name="f219" fmla="val 394"/>
                  <a:gd name="f220" fmla="val 2531"/>
                  <a:gd name="f221" fmla="val 343"/>
                  <a:gd name="f222" fmla="val 2554"/>
                  <a:gd name="f223" fmla="val 287"/>
                  <a:gd name="f224" fmla="val 2579"/>
                  <a:gd name="f225" fmla="val 222"/>
                  <a:gd name="f226" fmla="val 2603"/>
                  <a:gd name="f227" fmla="val 152"/>
                  <a:gd name="f228" fmla="val 2615"/>
                  <a:gd name="f229" fmla="val 114"/>
                  <a:gd name="f230" fmla="val 2627"/>
                  <a:gd name="f231" fmla="val 74"/>
                  <a:gd name="f232" fmla="val 2581"/>
                  <a:gd name="f233" fmla="val 59"/>
                  <a:gd name="f234" fmla="val 2536"/>
                  <a:gd name="f235" fmla="val 47"/>
                  <a:gd name="f236" fmla="val 2494"/>
                  <a:gd name="f237" fmla="val 36"/>
                  <a:gd name="f238" fmla="val 2455"/>
                  <a:gd name="f239" fmla="val 27"/>
                  <a:gd name="f240" fmla="val 2419"/>
                  <a:gd name="f241" fmla="val 19"/>
                  <a:gd name="f242" fmla="val 2385"/>
                  <a:gd name="f243" fmla="val 13"/>
                  <a:gd name="f244" fmla="val 2352"/>
                  <a:gd name="f245" fmla="val 8"/>
                  <a:gd name="f246" fmla="val 2322"/>
                  <a:gd name="f247" fmla="val 3"/>
                  <a:gd name="f248" fmla="val 2293"/>
                  <a:gd name="f249" fmla="val 1"/>
                  <a:gd name="f250" fmla="val 2267"/>
                  <a:gd name="f251" fmla="val 2241"/>
                  <a:gd name="f252" fmla="val 2217"/>
                  <a:gd name="f253" fmla="val 2"/>
                  <a:gd name="f254" fmla="val 2193"/>
                  <a:gd name="f255" fmla="val 5"/>
                  <a:gd name="f256" fmla="val 2171"/>
                  <a:gd name="f257" fmla="val 10"/>
                  <a:gd name="f258" fmla="val 2150"/>
                  <a:gd name="f259" fmla="val 15"/>
                  <a:gd name="f260" fmla="val 2128"/>
                  <a:gd name="f261" fmla="val 21"/>
                  <a:gd name="f262" fmla="val 2107"/>
                  <a:gd name="f263" fmla="val 28"/>
                  <a:gd name="f264" fmla="val 2086"/>
                  <a:gd name="f265" fmla="val 2066"/>
                  <a:gd name="f266" fmla="val 44"/>
                  <a:gd name="f267" fmla="val 2045"/>
                  <a:gd name="f268" fmla="val 54"/>
                  <a:gd name="f269" fmla="val 2003"/>
                  <a:gd name="f270" fmla="val 78"/>
                  <a:gd name="f271" fmla="val 1957"/>
                  <a:gd name="f272" fmla="val 103"/>
                  <a:gd name="f273" fmla="val 132"/>
                  <a:gd name="f274" fmla="val 1853"/>
                  <a:gd name="f275" fmla="val 163"/>
                  <a:gd name="f276" fmla="val 1791"/>
                  <a:gd name="f277" fmla="val 198"/>
                  <a:gd name="f278" fmla="val 1757"/>
                  <a:gd name="f279" fmla="val 215"/>
                  <a:gd name="f280" fmla="val 1722"/>
                  <a:gd name="f281" fmla="val 234"/>
                  <a:gd name="f282" fmla="val 1695"/>
                  <a:gd name="f283" fmla="val 238"/>
                  <a:gd name="f284" fmla="val 1670"/>
                  <a:gd name="f285" fmla="val 240"/>
                  <a:gd name="f286" fmla="val 1646"/>
                  <a:gd name="f287" fmla="val 1625"/>
                  <a:gd name="f288" fmla="val 237"/>
                  <a:gd name="f289" fmla="val 1605"/>
                  <a:gd name="f290" fmla="val 233"/>
                  <a:gd name="f291" fmla="val 1585"/>
                  <a:gd name="f292" fmla="val 227"/>
                  <a:gd name="f293" fmla="val 1567"/>
                  <a:gd name="f294" fmla="val 218"/>
                  <a:gd name="f295" fmla="val 1550"/>
                  <a:gd name="f296" fmla="val 209"/>
                  <a:gd name="f297" fmla="val 199"/>
                  <a:gd name="f298" fmla="val 1517"/>
                  <a:gd name="f299" fmla="val 188"/>
                  <a:gd name="f300" fmla="val 176"/>
                  <a:gd name="f301" fmla="val 1486"/>
                  <a:gd name="f302" fmla="val 162"/>
                  <a:gd name="f303" fmla="val 136"/>
                  <a:gd name="f304" fmla="val 1428"/>
                  <a:gd name="f305" fmla="val 109"/>
                  <a:gd name="f306" fmla="val 1414"/>
                  <a:gd name="f307" fmla="val 97"/>
                  <a:gd name="f308" fmla="val 1399"/>
                  <a:gd name="f309" fmla="val 85"/>
                  <a:gd name="f310" fmla="val 1384"/>
                  <a:gd name="f311" fmla="val 73"/>
                  <a:gd name="f312" fmla="val 1367"/>
                  <a:gd name="f313" fmla="val 63"/>
                  <a:gd name="f314" fmla="val 1350"/>
                  <a:gd name="f315" fmla="val 53"/>
                  <a:gd name="f316" fmla="val 1333"/>
                  <a:gd name="f317" fmla="val 45"/>
                  <a:gd name="f318" fmla="val 1313"/>
                  <a:gd name="f319" fmla="val 38"/>
                  <a:gd name="f320" fmla="val 1294"/>
                  <a:gd name="f321" fmla="val 33"/>
                  <a:gd name="f322" fmla="val 1273"/>
                  <a:gd name="f323" fmla="val 30"/>
                  <a:gd name="f324" fmla="val 1250"/>
                  <a:gd name="f325" fmla="val 1226"/>
                  <a:gd name="f326" fmla="val 31"/>
                  <a:gd name="f327" fmla="val 1200"/>
                  <a:gd name="f328" fmla="val 35"/>
                  <a:gd name="f329" fmla="val 1173"/>
                  <a:gd name="f330" fmla="val 41"/>
                  <a:gd name="f331" fmla="val 1143"/>
                  <a:gd name="f332" fmla="val 50"/>
                  <a:gd name="f333" fmla="val 1112"/>
                  <a:gd name="f334" fmla="val 64"/>
                  <a:gd name="f335" fmla="val 1078"/>
                  <a:gd name="f336" fmla="val 79"/>
                  <a:gd name="f337" fmla="val 151"/>
                  <a:gd name="f338" fmla="val 1147"/>
                  <a:gd name="f339" fmla="val 216"/>
                  <a:gd name="f340" fmla="val 1180"/>
                  <a:gd name="f341" fmla="val 276"/>
                  <a:gd name="f342" fmla="val 1211"/>
                  <a:gd name="f343" fmla="val 330"/>
                  <a:gd name="f344" fmla="val 1242"/>
                  <a:gd name="f345" fmla="val 379"/>
                  <a:gd name="f346" fmla="val 1272"/>
                  <a:gd name="f347" fmla="val 424"/>
                  <a:gd name="f348" fmla="val 1299"/>
                  <a:gd name="f349" fmla="val 465"/>
                  <a:gd name="f350" fmla="val 1324"/>
                  <a:gd name="f351" fmla="val 503"/>
                  <a:gd name="f352" fmla="val 1370"/>
                  <a:gd name="f353" fmla="val 568"/>
                  <a:gd name="f354" fmla="val 1391"/>
                  <a:gd name="f355" fmla="val 597"/>
                  <a:gd name="f356" fmla="val 1409"/>
                  <a:gd name="f357" fmla="val 625"/>
                  <a:gd name="f358" fmla="val 1424"/>
                  <a:gd name="f359" fmla="val 652"/>
                  <a:gd name="f360" fmla="val 1438"/>
                  <a:gd name="f361" fmla="val 678"/>
                  <a:gd name="f362" fmla="val 1443"/>
                  <a:gd name="f363" fmla="val 691"/>
                  <a:gd name="f364" fmla="val 1448"/>
                  <a:gd name="f365" fmla="val 1452"/>
                  <a:gd name="f366" fmla="val 717"/>
                  <a:gd name="f367" fmla="val 1456"/>
                  <a:gd name="f368" fmla="val 1440"/>
                  <a:gd name="f369" fmla="val 733"/>
                  <a:gd name="f370" fmla="val 1425"/>
                  <a:gd name="f371" fmla="val 738"/>
                  <a:gd name="f372" fmla="val 1402"/>
                  <a:gd name="f373" fmla="val 751"/>
                  <a:gd name="f374" fmla="val 1393"/>
                  <a:gd name="f375" fmla="val 760"/>
                  <a:gd name="f376" fmla="val 1389"/>
                  <a:gd name="f377" fmla="val 765"/>
                  <a:gd name="f378" fmla="val 1386"/>
                  <a:gd name="f379" fmla="val 770"/>
                  <a:gd name="f380" fmla="val 1383"/>
                  <a:gd name="f381" fmla="val 777"/>
                  <a:gd name="f382" fmla="val 1382"/>
                  <a:gd name="f383" fmla="val 782"/>
                  <a:gd name="f384" fmla="val 1381"/>
                  <a:gd name="f385" fmla="val 788"/>
                  <a:gd name="f386" fmla="val 1379"/>
                  <a:gd name="f387" fmla="val 866"/>
                  <a:gd name="f388" fmla="val 876"/>
                  <a:gd name="f389" fmla="val 1447"/>
                  <a:gd name="f390" fmla="val 892"/>
                  <a:gd name="f391" fmla="val 1439"/>
                  <a:gd name="f392" fmla="val 907"/>
                  <a:gd name="f393" fmla="val 924"/>
                  <a:gd name="f394" fmla="val 1416"/>
                  <a:gd name="f395" fmla="val 941"/>
                  <a:gd name="f396" fmla="val 1385"/>
                  <a:gd name="f397" fmla="val 977"/>
                  <a:gd name="f398" fmla="val 1366"/>
                  <a:gd name="f399" fmla="val 997"/>
                  <a:gd name="f400" fmla="val 1346"/>
                  <a:gd name="f401" fmla="val 1016"/>
                  <a:gd name="f402" fmla="val 1035"/>
                  <a:gd name="f403" fmla="val 1301"/>
                  <a:gd name="f404" fmla="val 1056"/>
                  <a:gd name="f405" fmla="val 1098"/>
                  <a:gd name="f406" fmla="val 1195"/>
                  <a:gd name="f407" fmla="val 1141"/>
                  <a:gd name="f408" fmla="val 1136"/>
                  <a:gd name="f409" fmla="val 1185"/>
                  <a:gd name="f410" fmla="val 1015"/>
                  <a:gd name="f411" fmla="val 1275"/>
                  <a:gd name="f412" fmla="val 894"/>
                  <a:gd name="f413" fmla="val 1363"/>
                  <a:gd name="f414" fmla="val 837"/>
                  <a:gd name="f415" fmla="val 1407"/>
                  <a:gd name="f416" fmla="val 783"/>
                  <a:gd name="f417" fmla="val 1450"/>
                  <a:gd name="f418" fmla="val 734"/>
                  <a:gd name="f419" fmla="val 710"/>
                  <a:gd name="f420" fmla="val 1511"/>
                  <a:gd name="f421" fmla="val 690"/>
                  <a:gd name="f422" fmla="val 667"/>
                  <a:gd name="f423" fmla="val 644"/>
                  <a:gd name="f424" fmla="val 1579"/>
                  <a:gd name="f425" fmla="val 621"/>
                  <a:gd name="f426" fmla="val 1608"/>
                  <a:gd name="f427" fmla="val 596"/>
                  <a:gd name="f428" fmla="val 1638"/>
                  <a:gd name="f429" fmla="val 572"/>
                  <a:gd name="f430" fmla="val 1673"/>
                  <a:gd name="f431" fmla="val 547"/>
                  <a:gd name="f432" fmla="val 1709"/>
                  <a:gd name="f433" fmla="val 522"/>
                  <a:gd name="f434" fmla="val 1747"/>
                  <a:gd name="f435" fmla="val 496"/>
                  <a:gd name="f436" fmla="val 1788"/>
                  <a:gd name="f437" fmla="val 471"/>
                  <a:gd name="f438" fmla="val 1832"/>
                  <a:gd name="f439" fmla="val 445"/>
                  <a:gd name="f440" fmla="val 1877"/>
                  <a:gd name="f441" fmla="val 420"/>
                  <a:gd name="f442" fmla="val 1923"/>
                  <a:gd name="f443" fmla="val 1973"/>
                  <a:gd name="f444" fmla="val 369"/>
                  <a:gd name="f445" fmla="val 2023"/>
                  <a:gd name="f446" fmla="val 344"/>
                  <a:gd name="f447" fmla="val 2076"/>
                  <a:gd name="f448" fmla="val 320"/>
                  <a:gd name="f449" fmla="val 2130"/>
                  <a:gd name="f450" fmla="val 296"/>
                  <a:gd name="f451" fmla="val 271"/>
                  <a:gd name="f452" fmla="val 2242"/>
                  <a:gd name="f453" fmla="val 248"/>
                  <a:gd name="f454" fmla="val 2300"/>
                  <a:gd name="f455" fmla="val 225"/>
                  <a:gd name="f456" fmla="val 203"/>
                  <a:gd name="f457" fmla="val 183"/>
                  <a:gd name="f458" fmla="val 2482"/>
                  <a:gd name="f459" fmla="val 161"/>
                  <a:gd name="f460" fmla="val 2544"/>
                  <a:gd name="f461" fmla="val 142"/>
                  <a:gd name="f462" fmla="val 2606"/>
                  <a:gd name="f463" fmla="val 123"/>
                  <a:gd name="f464" fmla="val 2670"/>
                  <a:gd name="f465" fmla="val 106"/>
                  <a:gd name="f466" fmla="val 2734"/>
                  <a:gd name="f467" fmla="val 89"/>
                  <a:gd name="f468" fmla="val 2798"/>
                  <a:gd name="f469" fmla="val 2863"/>
                  <a:gd name="f470" fmla="val 60"/>
                  <a:gd name="f471" fmla="val 2928"/>
                  <a:gd name="f472" fmla="val 2993"/>
                  <a:gd name="f473" fmla="val 3058"/>
                  <a:gd name="f474" fmla="val 26"/>
                  <a:gd name="f475" fmla="val 3123"/>
                  <a:gd name="f476" fmla="val 17"/>
                  <a:gd name="f477" fmla="val 3189"/>
                  <a:gd name="f478" fmla="val 3253"/>
                  <a:gd name="f479" fmla="val 3317"/>
                  <a:gd name="f480" fmla="val 3380"/>
                  <a:gd name="f481" fmla="val 3443"/>
                  <a:gd name="f482" fmla="val 3506"/>
                  <a:gd name="f483" fmla="val 3567"/>
                  <a:gd name="f484" fmla="val 7"/>
                  <a:gd name="f485" fmla="val 14"/>
                  <a:gd name="f486" fmla="val 3688"/>
                  <a:gd name="f487" fmla="val 23"/>
                  <a:gd name="f488" fmla="val 3747"/>
                  <a:gd name="f489" fmla="val 3775"/>
                  <a:gd name="f490" fmla="val 34"/>
                  <a:gd name="f491" fmla="val 3804"/>
                  <a:gd name="f492" fmla="val 40"/>
                  <a:gd name="f493" fmla="val 3832"/>
                  <a:gd name="f494" fmla="val 3860"/>
                  <a:gd name="f495" fmla="val 3887"/>
                  <a:gd name="f496" fmla="val 62"/>
                  <a:gd name="f497" fmla="val 3915"/>
                  <a:gd name="f498" fmla="val 71"/>
                  <a:gd name="f499" fmla="val 3941"/>
                  <a:gd name="f500" fmla="val 81"/>
                  <a:gd name="f501" fmla="val 3968"/>
                  <a:gd name="f502" fmla="val 91"/>
                  <a:gd name="f503" fmla="val 3993"/>
                  <a:gd name="f504" fmla="val 102"/>
                  <a:gd name="f505" fmla="val 4019"/>
                  <a:gd name="f506" fmla="val 113"/>
                  <a:gd name="f507" fmla="val 4044"/>
                  <a:gd name="f508" fmla="val 124"/>
                  <a:gd name="f509" fmla="val 4069"/>
                  <a:gd name="f510" fmla="val 138"/>
                  <a:gd name="f511" fmla="val 4093"/>
                  <a:gd name="f512" fmla="val 4116"/>
                  <a:gd name="f513" fmla="val 165"/>
                  <a:gd name="f514" fmla="val 4140"/>
                  <a:gd name="f515" fmla="val 179"/>
                  <a:gd name="f516" fmla="val 4162"/>
                  <a:gd name="f517" fmla="val 195"/>
                  <a:gd name="f518" fmla="val 4185"/>
                  <a:gd name="f519" fmla="val 211"/>
                  <a:gd name="f520" fmla="val 4206"/>
                  <a:gd name="f521" fmla="val 228"/>
                  <a:gd name="f522" fmla="val 4227"/>
                  <a:gd name="f523" fmla="val 246"/>
                  <a:gd name="f524" fmla="val 4248"/>
                  <a:gd name="f525" fmla="val 264"/>
                  <a:gd name="f526" fmla="val 4268"/>
                  <a:gd name="f527" fmla="val 283"/>
                  <a:gd name="f528" fmla="val 4288"/>
                  <a:gd name="f529" fmla="val 303"/>
                  <a:gd name="f530" fmla="val 4307"/>
                  <a:gd name="f531" fmla="val 324"/>
                  <a:gd name="f532" fmla="val 4325"/>
                  <a:gd name="f533" fmla="val 346"/>
                  <a:gd name="f534" fmla="val 4343"/>
                  <a:gd name="f535" fmla="val 367"/>
                  <a:gd name="f536" fmla="val 4360"/>
                  <a:gd name="f537" fmla="val 390"/>
                  <a:gd name="f538" fmla="val 4376"/>
                  <a:gd name="f539" fmla="val 414"/>
                  <a:gd name="f540" fmla="val 4391"/>
                  <a:gd name="f541" fmla="val 439"/>
                  <a:gd name="f542" fmla="val 4407"/>
                  <a:gd name="f543" fmla="val 4421"/>
                  <a:gd name="f544" fmla="val 490"/>
                  <a:gd name="f545" fmla="val 4435"/>
                  <a:gd name="f546" fmla="val 518"/>
                  <a:gd name="f547" fmla="val 4449"/>
                  <a:gd name="f548" fmla="val 545"/>
                  <a:gd name="f549" fmla="val 4461"/>
                  <a:gd name="f550" fmla="val 575"/>
                  <a:gd name="f551" fmla="val 4472"/>
                  <a:gd name="f552" fmla="val 4483"/>
                  <a:gd name="f553" fmla="val 635"/>
                  <a:gd name="f554" fmla="val 4493"/>
                  <a:gd name="f555" fmla="val 666"/>
                  <a:gd name="f556" fmla="val 4503"/>
                  <a:gd name="f557" fmla="val 699"/>
                  <a:gd name="f558" fmla="val 4511"/>
                  <a:gd name="f559" fmla="val 4519"/>
                  <a:gd name="f560" fmla="val 766"/>
                  <a:gd name="f561" fmla="val 4526"/>
                  <a:gd name="f562" fmla="val 801"/>
                  <a:gd name="f563" fmla="val 4532"/>
                  <a:gd name="f564" fmla="val 838"/>
                  <a:gd name="f565" fmla="val 4537"/>
                  <a:gd name="f566" fmla="val 874"/>
                  <a:gd name="f567" fmla="val 4541"/>
                  <a:gd name="f568" fmla="val 912"/>
                  <a:gd name="f569" fmla="val 4545"/>
                  <a:gd name="f570" fmla="val 952"/>
                  <a:gd name="f571" fmla="val 4548"/>
                  <a:gd name="f572" fmla="val 991"/>
                  <a:gd name="f573" fmla="val 4549"/>
                  <a:gd name="f574" fmla="val 4566"/>
                  <a:gd name="f575" fmla="val 1751"/>
                  <a:gd name="f576" fmla="val 4575"/>
                  <a:gd name="f577" fmla="val 1876"/>
                  <a:gd name="f578" fmla="val 1904"/>
                  <a:gd name="f579" fmla="val 2057"/>
                  <a:gd name="f580" fmla="val 2333"/>
                  <a:gd name="f581" fmla="val 2817"/>
                  <a:gd name="f582" fmla="val 2857"/>
                  <a:gd name="f583" fmla="val 2896"/>
                  <a:gd name="f584" fmla="val 2934"/>
                  <a:gd name="f585" fmla="val 2971"/>
                  <a:gd name="f586" fmla="val 3007"/>
                  <a:gd name="f587" fmla="val 3042"/>
                  <a:gd name="f588" fmla="val 3077"/>
                  <a:gd name="f589" fmla="val 3109"/>
                  <a:gd name="f590" fmla="val 3142"/>
                  <a:gd name="f591" fmla="val 3173"/>
                  <a:gd name="f592" fmla="val 3204"/>
                  <a:gd name="f593" fmla="val 3234"/>
                  <a:gd name="f594" fmla="val 3263"/>
                  <a:gd name="f595" fmla="val 3291"/>
                  <a:gd name="f596" fmla="val 3318"/>
                  <a:gd name="f597" fmla="val 3345"/>
                  <a:gd name="f598" fmla="val 3369"/>
                  <a:gd name="f599" fmla="val 3394"/>
                  <a:gd name="f600" fmla="val 3418"/>
                  <a:gd name="f601" fmla="val 3441"/>
                  <a:gd name="f602" fmla="val 3463"/>
                  <a:gd name="f603" fmla="val 3484"/>
                  <a:gd name="f604" fmla="val 3525"/>
                  <a:gd name="f605" fmla="val 3544"/>
                  <a:gd name="f606" fmla="val 3563"/>
                  <a:gd name="f607" fmla="val 3580"/>
                  <a:gd name="f608" fmla="val 3597"/>
                  <a:gd name="f609" fmla="val 3614"/>
                  <a:gd name="f610" fmla="val 3643"/>
                  <a:gd name="f611" fmla="val 3657"/>
                  <a:gd name="f612" fmla="val 3671"/>
                  <a:gd name="f613" fmla="val 3684"/>
                  <a:gd name="f614" fmla="val 3695"/>
                  <a:gd name="f615" fmla="val 3706"/>
                  <a:gd name="f616" fmla="val 3717"/>
                  <a:gd name="f617" fmla="val 3728"/>
                  <a:gd name="f618" fmla="val 3737"/>
                  <a:gd name="f619" fmla="val 3746"/>
                  <a:gd name="f620" fmla="val 3754"/>
                  <a:gd name="f621" fmla="val 3761"/>
                  <a:gd name="f622" fmla="val 3768"/>
                  <a:gd name="f623" fmla="val 3774"/>
                  <a:gd name="f624" fmla="val 3781"/>
                  <a:gd name="f625" fmla="val 3786"/>
                  <a:gd name="f626" fmla="val 3794"/>
                  <a:gd name="f627" fmla="val 3801"/>
                  <a:gd name="f628" fmla="val 3805"/>
                  <a:gd name="f629" fmla="val 3807"/>
                  <a:gd name="f630" fmla="val 3806"/>
                  <a:gd name="f631" fmla="val 3803"/>
                  <a:gd name="f632" fmla="val 3798"/>
                  <a:gd name="f633" fmla="val 3791"/>
                  <a:gd name="f634" fmla="val 3783"/>
                  <a:gd name="f635" fmla="val 3772"/>
                  <a:gd name="f636" fmla="val 3749"/>
                  <a:gd name="f637" fmla="val 3735"/>
                  <a:gd name="f638" fmla="val 3719"/>
                  <a:gd name="f639" fmla="val 3702"/>
                  <a:gd name="f640" fmla="val 3685"/>
                  <a:gd name="f641" fmla="val 3666"/>
                  <a:gd name="f642" fmla="val 3647"/>
                  <a:gd name="f643" fmla="val 3626"/>
                  <a:gd name="f644" fmla="val 3605"/>
                  <a:gd name="f645" fmla="val 3583"/>
                  <a:gd name="f646" fmla="val 3561"/>
                  <a:gd name="f647" fmla="val 3537"/>
                  <a:gd name="f648" fmla="val 3513"/>
                  <a:gd name="f649" fmla="val 3488"/>
                  <a:gd name="f650" fmla="val 3464"/>
                  <a:gd name="f651" fmla="val 3439"/>
                  <a:gd name="f652" fmla="val 3414"/>
                  <a:gd name="f653" fmla="val 3388"/>
                  <a:gd name="f654" fmla="val 3363"/>
                  <a:gd name="f655" fmla="val 3337"/>
                  <a:gd name="f656" fmla="val 3312"/>
                  <a:gd name="f657" fmla="val 3287"/>
                  <a:gd name="f658" fmla="val 3261"/>
                  <a:gd name="f659" fmla="val 3237"/>
                  <a:gd name="f660" fmla="val 3212"/>
                  <a:gd name="f661" fmla="val 3188"/>
                  <a:gd name="f662" fmla="val 3164"/>
                  <a:gd name="f663" fmla="val 3141"/>
                  <a:gd name="f664" fmla="val 2672"/>
                  <a:gd name="f665" fmla="val 3305"/>
                  <a:gd name="f666" fmla="val 2669"/>
                  <a:gd name="f667" fmla="val 3323"/>
                  <a:gd name="f668" fmla="val 2667"/>
                  <a:gd name="f669" fmla="val 3340"/>
                  <a:gd name="f670" fmla="val 2663"/>
                  <a:gd name="f671" fmla="val 3359"/>
                  <a:gd name="f672" fmla="val 2659"/>
                  <a:gd name="f673" fmla="val 3376"/>
                  <a:gd name="f674" fmla="val 2654"/>
                  <a:gd name="f675" fmla="val 3393"/>
                  <a:gd name="f676" fmla="val 2649"/>
                  <a:gd name="f677" fmla="val 3410"/>
                  <a:gd name="f678" fmla="val 2643"/>
                  <a:gd name="f679" fmla="val 3427"/>
                  <a:gd name="f680" fmla="val 3444"/>
                  <a:gd name="f681" fmla="val 2629"/>
                  <a:gd name="f682" fmla="val 3460"/>
                  <a:gd name="f683" fmla="val 2621"/>
                  <a:gd name="f684" fmla="val 3477"/>
                  <a:gd name="f685" fmla="val 2604"/>
                  <a:gd name="f686" fmla="val 3509"/>
                  <a:gd name="f687" fmla="val 3542"/>
                  <a:gd name="f688" fmla="val 2561"/>
                  <a:gd name="f689" fmla="val 3574"/>
                  <a:gd name="f690" fmla="val 2549"/>
                  <a:gd name="f691" fmla="val 3589"/>
                  <a:gd name="f692" fmla="val 3603"/>
                  <a:gd name="f693" fmla="val 3617"/>
                  <a:gd name="f694" fmla="val 3632"/>
                  <a:gd name="f695" fmla="val 3645"/>
                  <a:gd name="f696" fmla="val 3658"/>
                  <a:gd name="f697" fmla="val 3670"/>
                  <a:gd name="f698" fmla="val 2449"/>
                  <a:gd name="f699" fmla="val 3683"/>
                  <a:gd name="f700" fmla="val 2433"/>
                  <a:gd name="f701" fmla="val 2416"/>
                  <a:gd name="f702" fmla="val 2398"/>
                  <a:gd name="f703" fmla="val 2380"/>
                  <a:gd name="f704" fmla="val 3727"/>
                  <a:gd name="f705" fmla="val 2342"/>
                  <a:gd name="f706" fmla="val 3748"/>
                  <a:gd name="f707" fmla="val 2302"/>
                  <a:gd name="f708" fmla="val 3766"/>
                  <a:gd name="f709" fmla="val 2283"/>
                  <a:gd name="f710" fmla="val 2263"/>
                  <a:gd name="f711" fmla="val 3780"/>
                  <a:gd name="f712" fmla="val 3785"/>
                  <a:gd name="f713" fmla="val 2223"/>
                  <a:gd name="f714" fmla="val 3792"/>
                  <a:gd name="f715" fmla="val 2210"/>
                  <a:gd name="f716" fmla="val 3970"/>
                  <a:gd name="f717" fmla="val 2209"/>
                  <a:gd name="f718" fmla="val 3979"/>
                  <a:gd name="f719" fmla="val 2207"/>
                  <a:gd name="f720" fmla="val 3987"/>
                  <a:gd name="f721" fmla="val 2204"/>
                  <a:gd name="f722" fmla="val 3996"/>
                  <a:gd name="f723" fmla="val 2200"/>
                  <a:gd name="f724" fmla="val 4004"/>
                  <a:gd name="f725" fmla="val 2194"/>
                  <a:gd name="f726" fmla="val 4013"/>
                  <a:gd name="f727" fmla="val 2188"/>
                  <a:gd name="f728" fmla="val 4020"/>
                  <a:gd name="f729" fmla="val 2181"/>
                  <a:gd name="f730" fmla="val 4027"/>
                  <a:gd name="f731" fmla="val 2174"/>
                  <a:gd name="f732" fmla="val 4033"/>
                  <a:gd name="f733" fmla="val 2166"/>
                  <a:gd name="f734" fmla="val 4039"/>
                  <a:gd name="f735" fmla="val 2157"/>
                  <a:gd name="f736" fmla="val 4045"/>
                  <a:gd name="f737" fmla="val 2148"/>
                  <a:gd name="f738" fmla="val 4049"/>
                  <a:gd name="f739" fmla="val 2137"/>
                  <a:gd name="f740" fmla="val 4053"/>
                  <a:gd name="f741" fmla="val 2127"/>
                  <a:gd name="f742" fmla="val 4056"/>
                  <a:gd name="f743" fmla="val 2117"/>
                  <a:gd name="f744" fmla="val 4059"/>
                  <a:gd name="f745" fmla="val 2106"/>
                  <a:gd name="f746" fmla="val 4060"/>
                  <a:gd name="f747" fmla="val 2095"/>
                  <a:gd name="f748" fmla="val 4061"/>
                  <a:gd name="f749" fmla="val 2083"/>
                  <a:gd name="f750" fmla="val 2072"/>
                  <a:gd name="f751" fmla="val 2061"/>
                  <a:gd name="f752" fmla="val 4058"/>
                  <a:gd name="f753" fmla="val 2052"/>
                  <a:gd name="f754" fmla="val 4055"/>
                  <a:gd name="f755" fmla="val 2042"/>
                  <a:gd name="f756" fmla="val 4052"/>
                  <a:gd name="f757" fmla="val 2032"/>
                  <a:gd name="f758" fmla="val 4048"/>
                  <a:gd name="f759" fmla="val 2024"/>
                  <a:gd name="f760" fmla="val 4043"/>
                  <a:gd name="f761" fmla="val 2016"/>
                  <a:gd name="f762" fmla="val 4038"/>
                  <a:gd name="f763" fmla="val 2009"/>
                  <a:gd name="f764" fmla="val 4032"/>
                  <a:gd name="f765" fmla="val 4025"/>
                  <a:gd name="f766" fmla="val 4018"/>
                  <a:gd name="f767" fmla="val 1993"/>
                  <a:gd name="f768" fmla="val 4011"/>
                  <a:gd name="f769" fmla="val 1990"/>
                  <a:gd name="f770" fmla="val 4002"/>
                  <a:gd name="f771" fmla="val 1987"/>
                  <a:gd name="f772" fmla="val 1986"/>
                  <a:gd name="f773" fmla="val 3985"/>
                  <a:gd name="f774" fmla="val 1985"/>
                  <a:gd name="f775" fmla="val 3976"/>
                  <a:gd name="f776" fmla="val 3833"/>
                  <a:gd name="f777" fmla="val 3834"/>
                  <a:gd name="f778" fmla="val 1960"/>
                  <a:gd name="f779" fmla="val 3835"/>
                  <a:gd name="f780" fmla="val 3836"/>
                  <a:gd name="f781" fmla="val 1932"/>
                  <a:gd name="f782" fmla="val 3837"/>
                  <a:gd name="f783" fmla="val 1906"/>
                  <a:gd name="f784" fmla="val 1882"/>
                  <a:gd name="f785" fmla="val 1834"/>
                  <a:gd name="f786" fmla="val 1838"/>
                  <a:gd name="f787" fmla="val 1837"/>
                  <a:gd name="f788" fmla="val 1836"/>
                  <a:gd name="f789" fmla="val 1833"/>
                  <a:gd name="f790" fmla="val 4001"/>
                  <a:gd name="f791" fmla="val 1830"/>
                  <a:gd name="f792" fmla="val 4010"/>
                  <a:gd name="f793" fmla="val 1825"/>
                  <a:gd name="f794" fmla="val 4017"/>
                  <a:gd name="f795" fmla="val 4024"/>
                  <a:gd name="f796" fmla="val 1813"/>
                  <a:gd name="f797" fmla="val 4031"/>
                  <a:gd name="f798" fmla="val 1806"/>
                  <a:gd name="f799" fmla="val 4037"/>
                  <a:gd name="f800" fmla="val 1798"/>
                  <a:gd name="f801" fmla="val 4042"/>
                  <a:gd name="f802" fmla="val 1790"/>
                  <a:gd name="f803" fmla="val 4047"/>
                  <a:gd name="f804" fmla="val 1781"/>
                  <a:gd name="f805" fmla="val 4051"/>
                  <a:gd name="f806" fmla="val 1772"/>
                  <a:gd name="f807" fmla="val 4054"/>
                  <a:gd name="f808" fmla="val 1762"/>
                  <a:gd name="f809" fmla="val 4057"/>
                  <a:gd name="f810" fmla="val 1750"/>
                  <a:gd name="f811" fmla="val 1740"/>
                  <a:gd name="f812" fmla="val 1729"/>
                  <a:gd name="f813" fmla="val 1718"/>
                  <a:gd name="f814" fmla="val 1706"/>
                  <a:gd name="f815" fmla="val 1685"/>
                  <a:gd name="f816" fmla="val 1675"/>
                  <a:gd name="f817" fmla="val 1666"/>
                  <a:gd name="f818" fmla="val 1658"/>
                  <a:gd name="f819" fmla="val 1649"/>
                  <a:gd name="f820" fmla="val 1641"/>
                  <a:gd name="f821" fmla="val 4026"/>
                  <a:gd name="f822" fmla="val 1635"/>
                  <a:gd name="f823" fmla="val 1629"/>
                  <a:gd name="f824" fmla="val 1624"/>
                  <a:gd name="f825" fmla="val 1620"/>
                  <a:gd name="f826" fmla="val 3994"/>
                  <a:gd name="f827" fmla="val 1617"/>
                  <a:gd name="f828" fmla="val 3986"/>
                  <a:gd name="f829" fmla="val 1614"/>
                  <a:gd name="f830" fmla="val 3977"/>
                  <a:gd name="f831" fmla="val 1613"/>
                  <a:gd name="f832" fmla="val 1600"/>
                  <a:gd name="f833" fmla="val 3789"/>
                  <a:gd name="f834" fmla="val 1573"/>
                  <a:gd name="f835" fmla="val 1547"/>
                  <a:gd name="f836" fmla="val 3770"/>
                  <a:gd name="f837" fmla="val 1521"/>
                  <a:gd name="f838" fmla="val 3760"/>
                  <a:gd name="f839" fmla="val 3724"/>
                  <a:gd name="f840" fmla="val 1429"/>
                  <a:gd name="f841" fmla="val 3711"/>
                  <a:gd name="f842" fmla="val 3697"/>
                  <a:gd name="f843" fmla="val 1387"/>
                  <a:gd name="f844" fmla="val 3678"/>
                  <a:gd name="f845" fmla="val 1365"/>
                  <a:gd name="f846" fmla="val 3659"/>
                  <a:gd name="f847" fmla="val 1345"/>
                  <a:gd name="f848" fmla="val 3616"/>
                  <a:gd name="f849" fmla="val 1305"/>
                  <a:gd name="f850" fmla="val 3594"/>
                  <a:gd name="f851" fmla="val 1287"/>
                  <a:gd name="f852" fmla="val 3569"/>
                  <a:gd name="f853" fmla="val 1269"/>
                  <a:gd name="f854" fmla="val 1252"/>
                  <a:gd name="f855" fmla="val 3518"/>
                  <a:gd name="f856" fmla="val 1237"/>
                  <a:gd name="f857" fmla="val 3489"/>
                  <a:gd name="f858" fmla="val 1222"/>
                  <a:gd name="f859" fmla="val 1207"/>
                  <a:gd name="f860" fmla="val 3432"/>
                  <a:gd name="f861" fmla="val 1194"/>
                  <a:gd name="f862" fmla="val 3401"/>
                  <a:gd name="f863" fmla="val 1182"/>
                  <a:gd name="f864" fmla="val 3370"/>
                  <a:gd name="f865" fmla="val 1170"/>
                  <a:gd name="f866" fmla="val 3338"/>
                  <a:gd name="f867" fmla="val 1159"/>
                  <a:gd name="f868" fmla="val 3306"/>
                  <a:gd name="f869" fmla="val 1149"/>
                  <a:gd name="f870" fmla="val 3272"/>
                  <a:gd name="f871" fmla="val 1148"/>
                  <a:gd name="f872" fmla="val 3258"/>
                  <a:gd name="f873" fmla="val 3244"/>
                  <a:gd name="f874" fmla="val 1151"/>
                  <a:gd name="f875" fmla="val 3230"/>
                  <a:gd name="f876" fmla="val 3217"/>
                  <a:gd name="f877" fmla="val 1158"/>
                  <a:gd name="f878" fmla="val 3205"/>
                  <a:gd name="f879" fmla="val 1165"/>
                  <a:gd name="f880" fmla="val 3194"/>
                  <a:gd name="f881" fmla="val 1172"/>
                  <a:gd name="f882" fmla="val 3183"/>
                  <a:gd name="f883" fmla="val 1179"/>
                  <a:gd name="f884" fmla="val 1188"/>
                  <a:gd name="f885" fmla="val 3165"/>
                  <a:gd name="f886" fmla="val 3157"/>
                  <a:gd name="f887" fmla="val 1208"/>
                  <a:gd name="f888" fmla="val 3151"/>
                  <a:gd name="f889" fmla="val 1220"/>
                  <a:gd name="f890" fmla="val 3146"/>
                  <a:gd name="f891" fmla="val 1232"/>
                  <a:gd name="f892" fmla="val 1245"/>
                  <a:gd name="f893" fmla="val 3140"/>
                  <a:gd name="f894" fmla="val 1258"/>
                  <a:gd name="f895" fmla="val 3139"/>
                  <a:gd name="f896" fmla="val 1288"/>
                  <a:gd name="f897" fmla="val 1302"/>
                  <a:gd name="f898" fmla="val 3145"/>
                  <a:gd name="f899" fmla="val 1316"/>
                  <a:gd name="f900" fmla="val 3149"/>
                  <a:gd name="f901" fmla="val 1330"/>
                  <a:gd name="f902" fmla="val 3155"/>
                  <a:gd name="f903" fmla="val 1343"/>
                  <a:gd name="f904" fmla="val 3163"/>
                  <a:gd name="f905" fmla="val 1355"/>
                  <a:gd name="f906" fmla="val 3171"/>
                  <a:gd name="f907" fmla="val 3181"/>
                  <a:gd name="f908" fmla="val 1378"/>
                  <a:gd name="f909" fmla="val 3192"/>
                  <a:gd name="f910" fmla="val 3203"/>
                  <a:gd name="f911" fmla="val 1398"/>
                  <a:gd name="f912" fmla="val 3215"/>
                  <a:gd name="f913" fmla="val 3228"/>
                  <a:gd name="f914" fmla="val 3243"/>
                  <a:gd name="f915" fmla="val 1420"/>
                  <a:gd name="f916" fmla="val 3256"/>
                  <a:gd name="f917" fmla="val 3271"/>
                  <a:gd name="f918" fmla="val 3286"/>
                  <a:gd name="f919" fmla="val 1430"/>
                  <a:gd name="f920" fmla="val 3302"/>
                  <a:gd name="f921" fmla="val 1436"/>
                  <a:gd name="f922" fmla="val 3321"/>
                  <a:gd name="f923" fmla="val 1441"/>
                  <a:gd name="f924" fmla="val 3339"/>
                  <a:gd name="f925" fmla="val 3358"/>
                  <a:gd name="f926" fmla="val 3375"/>
                  <a:gd name="f927" fmla="val 3391"/>
                  <a:gd name="f928" fmla="val 3407"/>
                  <a:gd name="f929" fmla="val 1477"/>
                  <a:gd name="f930" fmla="val 3421"/>
                  <a:gd name="f931" fmla="val 3435"/>
                  <a:gd name="f932" fmla="val 1496"/>
                  <a:gd name="f933" fmla="val 3449"/>
                  <a:gd name="f934" fmla="val 1506"/>
                  <a:gd name="f935" fmla="val 1516"/>
                  <a:gd name="f936" fmla="val 3475"/>
                  <a:gd name="f937" fmla="val 1527"/>
                  <a:gd name="f938" fmla="val 3487"/>
                  <a:gd name="f939" fmla="val 3499"/>
                  <a:gd name="f940" fmla="val 1551"/>
                  <a:gd name="f941" fmla="val 3510"/>
                  <a:gd name="f942" fmla="val 1577"/>
                  <a:gd name="f943" fmla="val 3533"/>
                  <a:gd name="f944" fmla="val 1542"/>
                  <a:gd name="f945" fmla="val 2990"/>
                  <a:gd name="f946" fmla="val 1507"/>
                  <a:gd name="f947" fmla="val 2977"/>
                  <a:gd name="f948" fmla="val 2962"/>
                  <a:gd name="f949" fmla="val 1446"/>
                  <a:gd name="f950" fmla="val 2949"/>
                  <a:gd name="f951" fmla="val 2937"/>
                  <a:gd name="f952" fmla="val 2918"/>
                  <a:gd name="f953" fmla="val 1359"/>
                  <a:gd name="f954" fmla="val 2897"/>
                  <a:gd name="f955" fmla="val 2886"/>
                  <a:gd name="f956" fmla="val 1332"/>
                  <a:gd name="f957" fmla="val 2875"/>
                  <a:gd name="f958" fmla="val 1318"/>
                  <a:gd name="f959" fmla="val 2864"/>
                  <a:gd name="f960" fmla="val 1306"/>
                  <a:gd name="f961" fmla="val 2852"/>
                  <a:gd name="f962" fmla="val 2840"/>
                  <a:gd name="f963" fmla="val 1283"/>
                  <a:gd name="f964" fmla="val 2827"/>
                  <a:gd name="f965" fmla="val 2815"/>
                  <a:gd name="f966" fmla="val 1262"/>
                  <a:gd name="f967" fmla="val 2801"/>
                  <a:gd name="f968" fmla="val 2787"/>
                  <a:gd name="f969" fmla="val 1243"/>
                  <a:gd name="f970" fmla="val 2774"/>
                  <a:gd name="f971" fmla="val 1235"/>
                  <a:gd name="f972" fmla="val 2760"/>
                  <a:gd name="f973" fmla="val 1227"/>
                  <a:gd name="f974" fmla="val 2744"/>
                  <a:gd name="f975" fmla="val 1212"/>
                  <a:gd name="f976" fmla="val 2715"/>
                  <a:gd name="f977" fmla="val 2684"/>
                  <a:gd name="f978" fmla="val 1190"/>
                  <a:gd name="f979" fmla="val 2622"/>
                  <a:gd name="f980" fmla="val 1177"/>
                  <a:gd name="f981" fmla="val 2590"/>
                  <a:gd name="f982" fmla="val 2557"/>
                  <a:gd name="f983" fmla="val 1175"/>
                  <a:gd name="f984" fmla="val 2458"/>
                  <a:gd name="f985" fmla="val 2429"/>
                  <a:gd name="f986" fmla="val 1192"/>
                  <a:gd name="f987" fmla="val 2370"/>
                  <a:gd name="f988" fmla="val 1201"/>
                  <a:gd name="f989" fmla="val 2341"/>
                  <a:gd name="f990" fmla="val 2314"/>
                  <a:gd name="f991" fmla="val 1225"/>
                  <a:gd name="f992" fmla="val 2286"/>
                  <a:gd name="f993" fmla="val 1239"/>
                  <a:gd name="f994" fmla="val 2260"/>
                  <a:gd name="f995" fmla="val 1254"/>
                  <a:gd name="f996" fmla="val 2234"/>
                  <a:gd name="f997" fmla="val 1270"/>
                  <a:gd name="f998" fmla="val 1289"/>
                  <a:gd name="f999" fmla="val 1308"/>
                  <a:gd name="f1000" fmla="val 2163"/>
                  <a:gd name="f1001" fmla="val 1329"/>
                  <a:gd name="f1002" fmla="val 2140"/>
                  <a:gd name="f1003" fmla="val 2120"/>
                  <a:gd name="f1004" fmla="val 1372"/>
                  <a:gd name="f1005" fmla="val 2101"/>
                  <a:gd name="f1006" fmla="val 1396"/>
                  <a:gd name="f1007" fmla="val 2082"/>
                  <a:gd name="f1008" fmla="val 2069"/>
                  <a:gd name="f1009" fmla="val 1432"/>
                  <a:gd name="f1010" fmla="val 2058"/>
                  <a:gd name="f1011" fmla="val 1453"/>
                  <a:gd name="f1012" fmla="val 2046"/>
                  <a:gd name="f1013" fmla="val 2034"/>
                  <a:gd name="f1014" fmla="val 2013"/>
                  <a:gd name="f1015" fmla="val 1574"/>
                  <a:gd name="f1016" fmla="val 1590"/>
                  <a:gd name="f1017" fmla="val 1796"/>
                  <a:gd name="f1018" fmla="val 1592"/>
                  <a:gd name="f1019" fmla="val 1786"/>
                  <a:gd name="f1020" fmla="val 1594"/>
                  <a:gd name="f1021" fmla="val 1777"/>
                  <a:gd name="f1022" fmla="val 1599"/>
                  <a:gd name="f1023" fmla="val 1768"/>
                  <a:gd name="f1024" fmla="val 1603"/>
                  <a:gd name="f1025" fmla="val 1758"/>
                  <a:gd name="f1026" fmla="val 1609"/>
                  <a:gd name="f1027" fmla="val 1749"/>
                  <a:gd name="f1028" fmla="val 1615"/>
                  <a:gd name="f1029" fmla="val 1741"/>
                  <a:gd name="f1030" fmla="val 1622"/>
                  <a:gd name="f1031" fmla="val 1734"/>
                  <a:gd name="f1032" fmla="val 1630"/>
                  <a:gd name="f1033" fmla="val 1727"/>
                  <a:gd name="f1034" fmla="val 1639"/>
                  <a:gd name="f1035" fmla="val 1720"/>
                  <a:gd name="f1036" fmla="val 1648"/>
                  <a:gd name="f1037" fmla="val 1714"/>
                  <a:gd name="f1038" fmla="val 1659"/>
                  <a:gd name="f1039" fmla="val 1669"/>
                  <a:gd name="f1040" fmla="val 1704"/>
                  <a:gd name="f1041" fmla="val 1680"/>
                  <a:gd name="f1042" fmla="val 1700"/>
                  <a:gd name="f1043" fmla="val 1691"/>
                  <a:gd name="f1044" fmla="val 1697"/>
                  <a:gd name="f1045" fmla="val 1703"/>
                  <a:gd name="f1046" fmla="val 1716"/>
                  <a:gd name="f1047" fmla="val 1694"/>
                  <a:gd name="f1048" fmla="val 1739"/>
                  <a:gd name="f1049" fmla="val 1760"/>
                  <a:gd name="f1050" fmla="val 1771"/>
                  <a:gd name="f1051" fmla="val 1708"/>
                  <a:gd name="f1052" fmla="val 1789"/>
                  <a:gd name="f1053" fmla="val 1713"/>
                  <a:gd name="f1054" fmla="val 1797"/>
                  <a:gd name="f1055" fmla="val 1719"/>
                  <a:gd name="f1056" fmla="val 1805"/>
                  <a:gd name="f1057" fmla="val 1725"/>
                  <a:gd name="f1058" fmla="val 1811"/>
                  <a:gd name="f1059" fmla="val 1732"/>
                  <a:gd name="f1060" fmla="val 1818"/>
                  <a:gd name="f1061" fmla="val 1822"/>
                  <a:gd name="f1062" fmla="val 1748"/>
                  <a:gd name="f1063" fmla="val 1826"/>
                  <a:gd name="f1064" fmla="val 1756"/>
                  <a:gd name="f1065" fmla="val 1766"/>
                  <a:gd name="f1066" fmla="val 1775"/>
                  <a:gd name="f1067" fmla="val 1831"/>
                  <a:gd name="f1068" fmla="val 1784"/>
                  <a:gd name="f1069" fmla="val 1849"/>
                  <a:gd name="f1070" fmla="val 1943"/>
                  <a:gd name="f1071" fmla="val 1861"/>
                  <a:gd name="f1072" fmla="val 1942"/>
                  <a:gd name="f1073" fmla="val 1873"/>
                  <a:gd name="f1074" fmla="val 1941"/>
                  <a:gd name="f1075" fmla="val 1934"/>
                  <a:gd name="f1076" fmla="val 1992"/>
                  <a:gd name="f1077" fmla="val 1949"/>
                  <a:gd name="f1078" fmla="val 1989"/>
                  <a:gd name="f1079" fmla="val 1774"/>
                  <a:gd name="f1080" fmla="val 1765"/>
                  <a:gd name="f1081" fmla="val 1994"/>
                  <a:gd name="f1082" fmla="val 1755"/>
                  <a:gd name="f1083" fmla="val 2002"/>
                  <a:gd name="f1084" fmla="val 2008"/>
                  <a:gd name="f1085" fmla="val 1731"/>
                  <a:gd name="f1086" fmla="val 2015"/>
                  <a:gd name="f1087" fmla="val 2022"/>
                  <a:gd name="f1088" fmla="val 2030"/>
                  <a:gd name="f1089" fmla="val 1712"/>
                  <a:gd name="f1090" fmla="val 2040"/>
                  <a:gd name="f1091" fmla="val 1707"/>
                  <a:gd name="f1092" fmla="val 2049"/>
                  <a:gd name="f1093" fmla="val 1702"/>
                  <a:gd name="f1094" fmla="val 2059"/>
                  <a:gd name="f1095" fmla="val 1698"/>
                  <a:gd name="f1096" fmla="val 2070"/>
                  <a:gd name="f1097" fmla="val 1696"/>
                  <a:gd name="f1098" fmla="val 2081"/>
                  <a:gd name="f1099" fmla="val 2094"/>
                  <a:gd name="f1100" fmla="val 1693"/>
                  <a:gd name="f1101" fmla="val 2105"/>
                  <a:gd name="f1102" fmla="val 2129"/>
                  <a:gd name="f1103" fmla="val 2152"/>
                  <a:gd name="f1104" fmla="val 2162"/>
                  <a:gd name="f1105" fmla="val 2172"/>
                  <a:gd name="f1106" fmla="val 2190"/>
                  <a:gd name="f1107" fmla="val 1724"/>
                  <a:gd name="f1108" fmla="val 2199"/>
                  <a:gd name="f1109" fmla="val 2206"/>
                  <a:gd name="f1110" fmla="val 2213"/>
                  <a:gd name="f1111" fmla="val 2218"/>
                  <a:gd name="f1112" fmla="val 2226"/>
                  <a:gd name="f1113" fmla="val 2229"/>
                  <a:gd name="f1114" fmla="val 1783"/>
                  <a:gd name="f1115" fmla="val 2230"/>
                  <a:gd name="f1116" fmla="val 1793"/>
                  <a:gd name="f1117" fmla="val 2246"/>
                  <a:gd name="f1118" fmla="val 2001"/>
                  <a:gd name="f1119" fmla="val 2256"/>
                  <a:gd name="f1120" fmla="val 2004"/>
                  <a:gd name="f1121" fmla="val 2007"/>
                  <a:gd name="f1122" fmla="val 2307"/>
                  <a:gd name="f1123" fmla="val 2043"/>
                  <a:gd name="f1124" fmla="val 2379"/>
                  <a:gd name="f1125" fmla="val 2063"/>
                  <a:gd name="f1126" fmla="val 2395"/>
                  <a:gd name="f1127" fmla="val 2073"/>
                  <a:gd name="f1128" fmla="val 2411"/>
                  <a:gd name="f1129" fmla="val 2084"/>
                  <a:gd name="f1130" fmla="val 2096"/>
                  <a:gd name="f1131" fmla="val 2454"/>
                  <a:gd name="f1132" fmla="val 2119"/>
                  <a:gd name="f1133" fmla="val 2467"/>
                  <a:gd name="f1134" fmla="val 2143"/>
                  <a:gd name="f1135" fmla="val 2493"/>
                  <a:gd name="f1136" fmla="val 2156"/>
                  <a:gd name="f1137" fmla="val 2504"/>
                  <a:gd name="f1138" fmla="val 2169"/>
                  <a:gd name="f1139" fmla="val 2514"/>
                  <a:gd name="f1140" fmla="val 2525"/>
                  <a:gd name="f1141" fmla="val 2196"/>
                  <a:gd name="f1142" fmla="val 2535"/>
                  <a:gd name="f1143" fmla="val 2211"/>
                  <a:gd name="f1144" fmla="val 2227"/>
                  <a:gd name="f1145" fmla="val 2553"/>
                  <a:gd name="f1146" fmla="val 2244"/>
                  <a:gd name="f1147" fmla="val 2562"/>
                  <a:gd name="f1148" fmla="val 2262"/>
                  <a:gd name="f1149" fmla="val 2570"/>
                  <a:gd name="f1150" fmla="val 2280"/>
                  <a:gd name="f1151" fmla="val 2587"/>
                  <a:gd name="f1152" fmla="val 2319"/>
                  <a:gd name="f1153" fmla="val 2602"/>
                  <a:gd name="f1154" fmla="val 2403"/>
                  <a:gd name="f1155" fmla="val 2626"/>
                  <a:gd name="f1156" fmla="val 2636"/>
                  <a:gd name="f1157" fmla="val 2633"/>
                  <a:gd name="f1158" fmla="val 2539"/>
                  <a:gd name="f1159" fmla="val 2628"/>
                  <a:gd name="f1160" fmla="val 2623"/>
                  <a:gd name="f1161" fmla="val 2566"/>
                  <a:gd name="f1162" fmla="val 2616"/>
                  <a:gd name="f1163" fmla="val 2578"/>
                  <a:gd name="f1164" fmla="val 2609"/>
                  <a:gd name="f1165" fmla="val 2600"/>
                  <a:gd name="f1166" fmla="val 2601"/>
                  <a:gd name="f1167" fmla="val 2591"/>
                  <a:gd name="f1168" fmla="val 2611"/>
                  <a:gd name="f1169" fmla="val 2580"/>
                  <a:gd name="f1170" fmla="val 2619"/>
                  <a:gd name="f1171" fmla="val 2568"/>
                  <a:gd name="f1172" fmla="val 2556"/>
                  <a:gd name="f1173" fmla="val 2632"/>
                  <a:gd name="f1174" fmla="val 2543"/>
                  <a:gd name="f1175" fmla="val 2529"/>
                  <a:gd name="f1176" fmla="val 2642"/>
                  <a:gd name="f1177" fmla="val 2644"/>
                  <a:gd name="f1178" fmla="val 2500"/>
                  <a:gd name="f1179" fmla="val 2485"/>
                  <a:gd name="f1180" fmla="val 2640"/>
                  <a:gd name="f1181" fmla="val 2635"/>
                  <a:gd name="f1182" fmla="val 2614"/>
                  <a:gd name="f1183" fmla="val 2390"/>
                  <a:gd name="f1184" fmla="val 2594"/>
                  <a:gd name="f1185" fmla="val 2569"/>
                  <a:gd name="f1186" fmla="val 2555"/>
                  <a:gd name="f1187" fmla="val 2541"/>
                  <a:gd name="f1188" fmla="val 2349"/>
                  <a:gd name="f1189" fmla="val 2345"/>
                  <a:gd name="f1190" fmla="val 2510"/>
                  <a:gd name="f1191" fmla="val 2478"/>
                  <a:gd name="f1192" fmla="val 2335"/>
                  <a:gd name="f1193" fmla="val 2453"/>
                  <a:gd name="f1194" fmla="val 2329"/>
                  <a:gd name="f1195" fmla="val 2321"/>
                  <a:gd name="f1196" fmla="val 2313"/>
                  <a:gd name="f1197" fmla="val 2374"/>
                  <a:gd name="f1198" fmla="val 2291"/>
                  <a:gd name="f1199" fmla="val 2357"/>
                  <a:gd name="f1200" fmla="val 2268"/>
                  <a:gd name="f1201" fmla="val 2325"/>
                  <a:gd name="f1202" fmla="val 2278"/>
                  <a:gd name="f1203" fmla="val 2832"/>
                  <a:gd name="f1204" fmla="val 2328"/>
                  <a:gd name="f1205" fmla="val 2847"/>
                  <a:gd name="f1206" fmla="val 2409"/>
                  <a:gd name="f1207" fmla="val 2878"/>
                  <a:gd name="f1208" fmla="val 2442"/>
                  <a:gd name="f1209" fmla="val 2891"/>
                  <a:gd name="f1210" fmla="val 2473"/>
                  <a:gd name="f1211" fmla="val 2906"/>
                  <a:gd name="f1212" fmla="val 2501"/>
                  <a:gd name="f1213" fmla="val 2923"/>
                  <a:gd name="f1214" fmla="val 2932"/>
                  <a:gd name="f1215" fmla="val 2528"/>
                  <a:gd name="f1216" fmla="val 2941"/>
                  <a:gd name="f1217" fmla="val 2540"/>
                  <a:gd name="f1218" fmla="val 2950"/>
                  <a:gd name="f1219" fmla="val 2551"/>
                  <a:gd name="f1220" fmla="val 2960"/>
                  <a:gd name="f1221" fmla="val 2573"/>
                  <a:gd name="f1222" fmla="val 2981"/>
                  <a:gd name="f1223" fmla="val 2992"/>
                  <a:gd name="f1224" fmla="val 3003"/>
                  <a:gd name="f1225" fmla="val 3015"/>
                  <a:gd name="f1226" fmla="val 2612"/>
                  <a:gd name="f1227" fmla="val 3028"/>
                  <a:gd name="f1228" fmla="val 2620"/>
                  <a:gd name="f1229" fmla="val 3040"/>
                  <a:gd name="f1230" fmla="val 3053"/>
                  <a:gd name="f1231" fmla="val 3066"/>
                  <a:gd name="f1232" fmla="val 2648"/>
                  <a:gd name="f1233" fmla="val 3094"/>
                  <a:gd name="f1234" fmla="val 2653"/>
                  <a:gd name="f1235" fmla="val 3108"/>
                  <a:gd name="f1236" fmla="val 2658"/>
                  <a:gd name="f1237" fmla="val 3122"/>
                  <a:gd name="f1238" fmla="val 2662"/>
                  <a:gd name="f1239" fmla="val 3138"/>
                  <a:gd name="f1240" fmla="val 2666"/>
                  <a:gd name="f1241" fmla="val 3153"/>
                  <a:gd name="f1242" fmla="val 3168"/>
                  <a:gd name="f1243" fmla="val 2671"/>
                  <a:gd name="f1244" fmla="val 3184"/>
                  <a:gd name="f1245" fmla="val 2673"/>
                  <a:gd name="f1246" fmla="val 3201"/>
                  <a:gd name="f1247" fmla="val 2675"/>
                  <a:gd name="f1248" fmla="val 2674"/>
                  <a:gd name="f1249" fmla="val 3269"/>
                  <a:gd name="f1250" fmla="val 3213"/>
                  <a:gd name="f1251" fmla="val 2285"/>
                  <a:gd name="f1252" fmla="val 3210"/>
                  <a:gd name="f1253" fmla="val 2279"/>
                  <a:gd name="f1254" fmla="val 3207"/>
                  <a:gd name="f1255" fmla="val 3202"/>
                  <a:gd name="f1256" fmla="val 2240"/>
                  <a:gd name="f1257" fmla="val 2247"/>
                  <a:gd name="f1258" fmla="val 3560"/>
                  <a:gd name="f1259" fmla="val 2250"/>
                  <a:gd name="f1260" fmla="val 3558"/>
                  <a:gd name="f1261" fmla="val 2254"/>
                  <a:gd name="f1262" fmla="val 3557"/>
                  <a:gd name="f1263" fmla="val 3546"/>
                  <a:gd name="f1264" fmla="val 3536"/>
                  <a:gd name="f1265" fmla="val 3526"/>
                  <a:gd name="f1266" fmla="val 2301"/>
                  <a:gd name="f1267" fmla="val 3514"/>
                  <a:gd name="f1268" fmla="val 2312"/>
                  <a:gd name="f1269" fmla="val 3503"/>
                  <a:gd name="f1270" fmla="val 3492"/>
                  <a:gd name="f1271" fmla="val 2330"/>
                  <a:gd name="f1272" fmla="val 3480"/>
                  <a:gd name="f1273" fmla="val 2338"/>
                  <a:gd name="f1274" fmla="val 3469"/>
                  <a:gd name="f1275" fmla="val 3456"/>
                  <a:gd name="f1276" fmla="val 2350"/>
                  <a:gd name="f1277" fmla="val 2361"/>
                  <a:gd name="f1278" fmla="val 3419"/>
                  <a:gd name="f1279" fmla="val 2365"/>
                  <a:gd name="f1280" fmla="val 2368"/>
                  <a:gd name="f1281" fmla="val 3366"/>
                  <a:gd name="f1282" fmla="val 2373"/>
                  <a:gd name="f1283" fmla="val 3355"/>
                  <a:gd name="f1284" fmla="val 3342"/>
                  <a:gd name="f1285" fmla="val 3331"/>
                  <a:gd name="f1286" fmla="val 3320"/>
                  <a:gd name="f1287" fmla="val 3309"/>
                  <a:gd name="f1288" fmla="val 3299"/>
                  <a:gd name="f1289" fmla="val 3288"/>
                  <a:gd name="f1290" fmla="val 3278"/>
                  <a:gd name="f1291" fmla="val 3260"/>
                  <a:gd name="f1292" fmla="val 2337"/>
                  <a:gd name="f1293" fmla="val 3252"/>
                  <a:gd name="f1294" fmla="val 3235"/>
                  <a:gd name="f1295" fmla="val 3227"/>
                  <a:gd name="f1296" fmla="val 3220"/>
                  <a:gd name="f1297" fmla="+- 0 0 -90"/>
                  <a:gd name="f1298" fmla="*/ f3 1 3808"/>
                  <a:gd name="f1299" fmla="*/ f4 1 4578"/>
                  <a:gd name="f1300" fmla="val f5"/>
                  <a:gd name="f1301" fmla="val f6"/>
                  <a:gd name="f1302" fmla="val f7"/>
                  <a:gd name="f1303" fmla="*/ f1297 f0 1"/>
                  <a:gd name="f1304" fmla="+- f1302 0 f1300"/>
                  <a:gd name="f1305" fmla="+- f1301 0 f1300"/>
                  <a:gd name="f1306" fmla="*/ f1303 1 f2"/>
                  <a:gd name="f1307" fmla="*/ f1305 1 3808"/>
                  <a:gd name="f1308" fmla="*/ f1304 1 4578"/>
                  <a:gd name="f1309" fmla="*/ 808831 f1305 1"/>
                  <a:gd name="f1310" fmla="*/ 1295383 f1304 1"/>
                  <a:gd name="f1311" fmla="*/ 620770 f1305 1"/>
                  <a:gd name="f1312" fmla="*/ 1061107 f1304 1"/>
                  <a:gd name="f1313" fmla="*/ 609952 f1305 1"/>
                  <a:gd name="f1314" fmla="*/ 993696 f1304 1"/>
                  <a:gd name="f1315" fmla="*/ 804254 f1305 1"/>
                  <a:gd name="f1316" fmla="*/ 1136009 f1304 1"/>
                  <a:gd name="f1317" fmla="*/ 1261510 f1305 1"/>
                  <a:gd name="f1318" fmla="*/ 605039 f1304 1"/>
                  <a:gd name="f1319" fmla="*/ 997309 f1305 1"/>
                  <a:gd name="f1320" fmla="*/ 385328 f1304 1"/>
                  <a:gd name="f1321" fmla="*/ 1018112 f1305 1"/>
                  <a:gd name="f1322" fmla="*/ 332896 f1304 1"/>
                  <a:gd name="f1323" fmla="*/ 991900 f1305 1"/>
                  <a:gd name="f1324" fmla="*/ 304600 f1304 1"/>
                  <a:gd name="f1325" fmla="*/ 1025601 f1305 1"/>
                  <a:gd name="f1326" fmla="*/ 199322 f1304 1"/>
                  <a:gd name="f1327" fmla="*/ 992316 f1305 1"/>
                  <a:gd name="f1328" fmla="*/ 5410 f1304 1"/>
                  <a:gd name="f1329" fmla="*/ 833379 f1305 1"/>
                  <a:gd name="f1330" fmla="*/ 32457 f1304 1"/>
                  <a:gd name="f1331" fmla="*/ 644901 f1305 1"/>
                  <a:gd name="f1332" fmla="*/ 86969 f1304 1"/>
                  <a:gd name="f1333" fmla="*/ 529651 f1305 1"/>
                  <a:gd name="f1334" fmla="*/ 12484 f1304 1"/>
                  <a:gd name="f1335" fmla="*/ 540469 f1305 1"/>
                  <a:gd name="f1336" fmla="*/ 193496 f1304 1"/>
                  <a:gd name="f1337" fmla="*/ 583324 f1305 1"/>
                  <a:gd name="f1338" fmla="*/ 312507 f1304 1"/>
                  <a:gd name="f1339" fmla="*/ 347877 f1304 1"/>
                  <a:gd name="f1340" fmla="*/ 568345 f1305 1"/>
                  <a:gd name="f1341" fmla="*/ 414872 f1304 1"/>
                  <a:gd name="f1342" fmla="*/ 277516 f1305 1"/>
                  <a:gd name="f1343" fmla="*/ 646651 f1304 1"/>
                  <a:gd name="f1344" fmla="*/ 123155 f1305 1"/>
                  <a:gd name="f1345" fmla="*/ 909223 f1304 1"/>
                  <a:gd name="f1346" fmla="*/ 10818 f1305 1"/>
                  <a:gd name="f1347" fmla="*/ 1299545 f1304 1"/>
                  <a:gd name="f1348" fmla="*/ 22468 f1305 1"/>
                  <a:gd name="f1349" fmla="*/ 1617461 f1304 1"/>
                  <a:gd name="f1350" fmla="*/ 102352 f1305 1"/>
                  <a:gd name="f1351" fmla="*/ 1767680 f1304 1"/>
                  <a:gd name="f1352" fmla="*/ 251303 f1305 1"/>
                  <a:gd name="f1353" fmla="*/ 1865469 f1304 1"/>
                  <a:gd name="f1354" fmla="*/ 780539 f1305 1"/>
                  <a:gd name="f1355" fmla="*/ 1905000 f1304 1"/>
                  <a:gd name="f1356" fmla="*/ 1293547 f1305 1"/>
                  <a:gd name="f1357" fmla="*/ 1877120 f1304 1"/>
                  <a:gd name="f1358" fmla="*/ 1458725 f1305 1"/>
                  <a:gd name="f1359" fmla="*/ 1792231 f1304 1"/>
                  <a:gd name="f1360" fmla="*/ 1551092 f1305 1"/>
                  <a:gd name="f1361" fmla="*/ 1651166 f1304 1"/>
                  <a:gd name="f1362" fmla="*/ 1582297 f1305 1"/>
                  <a:gd name="f1363" fmla="*/ 1380272 f1304 1"/>
                  <a:gd name="f1364" fmla="*/ 1490762 f1305 1"/>
                  <a:gd name="f1365" fmla="*/ 981628 f1304 1"/>
                  <a:gd name="f1366" fmla="*/ 1336402 f1305 1"/>
                  <a:gd name="f1367" fmla="*/ 681606 f1304 1"/>
                  <a:gd name="f1368" fmla="*/ 1097164 f1305 1"/>
                  <a:gd name="f1369" fmla="*/ 1433119 f1304 1"/>
                  <a:gd name="f1370" fmla="*/ 1012287 f1305 1"/>
                  <a:gd name="f1371" fmla="*/ 1537566 f1304 1"/>
                  <a:gd name="f1372" fmla="*/ 917008 f1305 1"/>
                  <a:gd name="f1373" fmla="*/ 1662818 f1304 1"/>
                  <a:gd name="f1374" fmla="*/ 866664 f1305 1"/>
                  <a:gd name="f1375" fmla="*/ 1689866 f1304 1"/>
                  <a:gd name="f1376" fmla="*/ 825890 f1305 1"/>
                  <a:gd name="f1377" fmla="*/ 1654495 f1304 1"/>
                  <a:gd name="f1378" fmla="*/ 762648 f1305 1"/>
                  <a:gd name="f1379" fmla="*/ 1664898 f1304 1"/>
                  <a:gd name="f1380" fmla="*/ 714800 f1305 1"/>
                  <a:gd name="f1381" fmla="*/ 1689033 f1304 1"/>
                  <a:gd name="f1382" fmla="*/ 671113 f1305 1"/>
                  <a:gd name="f1383" fmla="*/ 550871 f1305 1"/>
                  <a:gd name="f1384" fmla="*/ 1504692 f1304 1"/>
                  <a:gd name="f1385" fmla="*/ 478059 f1305 1"/>
                  <a:gd name="f1386" fmla="*/ 1349895 f1304 1"/>
                  <a:gd name="f1387" fmla="*/ 1306202 f1304 1"/>
                  <a:gd name="f1388" fmla="*/ 594141 f1305 1"/>
                  <a:gd name="f1389" fmla="*/ 1367372 f1304 1"/>
                  <a:gd name="f1390" fmla="*/ 639909 f1305 1"/>
                  <a:gd name="f1391" fmla="*/ 1456006 f1304 1"/>
                  <a:gd name="f1392" fmla="*/ 543381 f1305 1"/>
                  <a:gd name="f1393" fmla="*/ 1186776 f1304 1"/>
                  <a:gd name="f1394" fmla="*/ 488045 f1305 1"/>
                  <a:gd name="f1395" fmla="*/ 1064020 f1304 1"/>
                  <a:gd name="f1396" fmla="*/ 536308 f1305 1"/>
                  <a:gd name="f1397" fmla="*/ 661544 f1305 1"/>
                  <a:gd name="f1398" fmla="*/ 747353 f1304 1"/>
                  <a:gd name="f1399" fmla="*/ 703567 f1305 1"/>
                  <a:gd name="f1400" fmla="*/ 706157 f1304 1"/>
                  <a:gd name="f1401" fmla="*/ 758071 f1305 1"/>
                  <a:gd name="f1402" fmla="*/ 727379 f1304 1"/>
                  <a:gd name="f1403" fmla="*/ 827554 f1305 1"/>
                  <a:gd name="f1404" fmla="*/ 742359 f1304 1"/>
                  <a:gd name="f1405" fmla="*/ 871241 f1305 1"/>
                  <a:gd name="f1406" fmla="*/ 704492 f1304 1"/>
                  <a:gd name="f1407" fmla="*/ 924913 f1305 1"/>
                  <a:gd name="f1408" fmla="*/ 734453 f1304 1"/>
                  <a:gd name="f1409" fmla="*/ 1015616 f1305 1"/>
                  <a:gd name="f1410" fmla="*/ 876766 f1304 1"/>
                  <a:gd name="f1411" fmla="*/ 1082602 f1305 1"/>
                  <a:gd name="f1412" fmla="*/ 1068456 f1305 1"/>
                  <a:gd name="f1413" fmla="*/ 1092733 f1304 1"/>
                  <a:gd name="f1414" fmla="*/ 990236 f1305 1"/>
                  <a:gd name="f1415" fmla="*/ 1074007 f1304 1"/>
                  <a:gd name="f1416" fmla="*/ 948629 f1305 1"/>
                  <a:gd name="f1417" fmla="*/ 974138 f1304 1"/>
                  <a:gd name="f1418" fmla="*/ 1066376 f1305 1"/>
                  <a:gd name="f1419" fmla="*/ 1236294 f1304 1"/>
                  <a:gd name="f1420" fmla="*/ 1109230 f1305 1"/>
                  <a:gd name="f1421" fmla="*/ 1312028 f1304 1"/>
                  <a:gd name="f1422" fmla="*/ 934899 f1305 1"/>
                  <a:gd name="f1423" fmla="*/ 1481389 f1304 1"/>
                  <a:gd name="f1424" fmla="*/ 982330 f1305 1"/>
                  <a:gd name="f1425" fmla="*/ 1422716 f1304 1"/>
                  <a:gd name="f1426" fmla="*/ 975257 f1305 1"/>
                  <a:gd name="f1427" fmla="*/ 1356553 f1304 1"/>
                  <a:gd name="f1428" fmla="+- f1306 0 f1"/>
                  <a:gd name="f1429" fmla="*/ f1309 1 3808"/>
                  <a:gd name="f1430" fmla="*/ f1310 1 4578"/>
                  <a:gd name="f1431" fmla="*/ f1311 1 3808"/>
                  <a:gd name="f1432" fmla="*/ f1312 1 4578"/>
                  <a:gd name="f1433" fmla="*/ f1313 1 3808"/>
                  <a:gd name="f1434" fmla="*/ f1314 1 4578"/>
                  <a:gd name="f1435" fmla="*/ f1315 1 3808"/>
                  <a:gd name="f1436" fmla="*/ f1316 1 4578"/>
                  <a:gd name="f1437" fmla="*/ f1317 1 3808"/>
                  <a:gd name="f1438" fmla="*/ f1318 1 4578"/>
                  <a:gd name="f1439" fmla="*/ f1319 1 3808"/>
                  <a:gd name="f1440" fmla="*/ f1320 1 4578"/>
                  <a:gd name="f1441" fmla="*/ f1321 1 3808"/>
                  <a:gd name="f1442" fmla="*/ f1322 1 4578"/>
                  <a:gd name="f1443" fmla="*/ f1323 1 3808"/>
                  <a:gd name="f1444" fmla="*/ f1324 1 4578"/>
                  <a:gd name="f1445" fmla="*/ f1325 1 3808"/>
                  <a:gd name="f1446" fmla="*/ f1326 1 4578"/>
                  <a:gd name="f1447" fmla="*/ f1327 1 3808"/>
                  <a:gd name="f1448" fmla="*/ f1328 1 4578"/>
                  <a:gd name="f1449" fmla="*/ f1329 1 3808"/>
                  <a:gd name="f1450" fmla="*/ f1330 1 4578"/>
                  <a:gd name="f1451" fmla="*/ f1331 1 3808"/>
                  <a:gd name="f1452" fmla="*/ f1332 1 4578"/>
                  <a:gd name="f1453" fmla="*/ f1333 1 3808"/>
                  <a:gd name="f1454" fmla="*/ f1334 1 4578"/>
                  <a:gd name="f1455" fmla="*/ f1335 1 3808"/>
                  <a:gd name="f1456" fmla="*/ f1336 1 4578"/>
                  <a:gd name="f1457" fmla="*/ f1337 1 3808"/>
                  <a:gd name="f1458" fmla="*/ f1338 1 4578"/>
                  <a:gd name="f1459" fmla="*/ f1339 1 4578"/>
                  <a:gd name="f1460" fmla="*/ f1340 1 3808"/>
                  <a:gd name="f1461" fmla="*/ f1341 1 4578"/>
                  <a:gd name="f1462" fmla="*/ f1342 1 3808"/>
                  <a:gd name="f1463" fmla="*/ f1343 1 4578"/>
                  <a:gd name="f1464" fmla="*/ f1344 1 3808"/>
                  <a:gd name="f1465" fmla="*/ f1345 1 4578"/>
                  <a:gd name="f1466" fmla="*/ f1346 1 3808"/>
                  <a:gd name="f1467" fmla="*/ f1347 1 4578"/>
                  <a:gd name="f1468" fmla="*/ f1348 1 3808"/>
                  <a:gd name="f1469" fmla="*/ f1349 1 4578"/>
                  <a:gd name="f1470" fmla="*/ f1350 1 3808"/>
                  <a:gd name="f1471" fmla="*/ f1351 1 4578"/>
                  <a:gd name="f1472" fmla="*/ f1352 1 3808"/>
                  <a:gd name="f1473" fmla="*/ f1353 1 4578"/>
                  <a:gd name="f1474" fmla="*/ f1354 1 3808"/>
                  <a:gd name="f1475" fmla="*/ f1355 1 4578"/>
                  <a:gd name="f1476" fmla="*/ f1356 1 3808"/>
                  <a:gd name="f1477" fmla="*/ f1357 1 4578"/>
                  <a:gd name="f1478" fmla="*/ f1358 1 3808"/>
                  <a:gd name="f1479" fmla="*/ f1359 1 4578"/>
                  <a:gd name="f1480" fmla="*/ f1360 1 3808"/>
                  <a:gd name="f1481" fmla="*/ f1361 1 4578"/>
                  <a:gd name="f1482" fmla="*/ f1362 1 3808"/>
                  <a:gd name="f1483" fmla="*/ f1363 1 4578"/>
                  <a:gd name="f1484" fmla="*/ f1364 1 3808"/>
                  <a:gd name="f1485" fmla="*/ f1365 1 4578"/>
                  <a:gd name="f1486" fmla="*/ f1366 1 3808"/>
                  <a:gd name="f1487" fmla="*/ f1367 1 4578"/>
                  <a:gd name="f1488" fmla="*/ f1368 1 3808"/>
                  <a:gd name="f1489" fmla="*/ f1369 1 4578"/>
                  <a:gd name="f1490" fmla="*/ f1370 1 3808"/>
                  <a:gd name="f1491" fmla="*/ f1371 1 4578"/>
                  <a:gd name="f1492" fmla="*/ f1372 1 3808"/>
                  <a:gd name="f1493" fmla="*/ f1373 1 4578"/>
                  <a:gd name="f1494" fmla="*/ f1374 1 3808"/>
                  <a:gd name="f1495" fmla="*/ f1375 1 4578"/>
                  <a:gd name="f1496" fmla="*/ f1376 1 3808"/>
                  <a:gd name="f1497" fmla="*/ f1377 1 4578"/>
                  <a:gd name="f1498" fmla="*/ f1378 1 3808"/>
                  <a:gd name="f1499" fmla="*/ f1379 1 4578"/>
                  <a:gd name="f1500" fmla="*/ f1380 1 3808"/>
                  <a:gd name="f1501" fmla="*/ f1381 1 4578"/>
                  <a:gd name="f1502" fmla="*/ f1382 1 3808"/>
                  <a:gd name="f1503" fmla="*/ f1383 1 3808"/>
                  <a:gd name="f1504" fmla="*/ f1384 1 4578"/>
                  <a:gd name="f1505" fmla="*/ f1385 1 3808"/>
                  <a:gd name="f1506" fmla="*/ f1386 1 4578"/>
                  <a:gd name="f1507" fmla="*/ f1387 1 4578"/>
                  <a:gd name="f1508" fmla="*/ f1388 1 3808"/>
                  <a:gd name="f1509" fmla="*/ f1389 1 4578"/>
                  <a:gd name="f1510" fmla="*/ f1390 1 3808"/>
                  <a:gd name="f1511" fmla="*/ f1391 1 4578"/>
                  <a:gd name="f1512" fmla="*/ f1392 1 3808"/>
                  <a:gd name="f1513" fmla="*/ f1393 1 4578"/>
                  <a:gd name="f1514" fmla="*/ f1394 1 3808"/>
                  <a:gd name="f1515" fmla="*/ f1395 1 4578"/>
                  <a:gd name="f1516" fmla="*/ f1396 1 3808"/>
                  <a:gd name="f1517" fmla="*/ f1397 1 3808"/>
                  <a:gd name="f1518" fmla="*/ f1398 1 4578"/>
                  <a:gd name="f1519" fmla="*/ f1399 1 3808"/>
                  <a:gd name="f1520" fmla="*/ f1400 1 4578"/>
                  <a:gd name="f1521" fmla="*/ f1401 1 3808"/>
                  <a:gd name="f1522" fmla="*/ f1402 1 4578"/>
                  <a:gd name="f1523" fmla="*/ f1403 1 3808"/>
                  <a:gd name="f1524" fmla="*/ f1404 1 4578"/>
                  <a:gd name="f1525" fmla="*/ f1405 1 3808"/>
                  <a:gd name="f1526" fmla="*/ f1406 1 4578"/>
                  <a:gd name="f1527" fmla="*/ f1407 1 3808"/>
                  <a:gd name="f1528" fmla="*/ f1408 1 4578"/>
                  <a:gd name="f1529" fmla="*/ f1409 1 3808"/>
                  <a:gd name="f1530" fmla="*/ f1410 1 4578"/>
                  <a:gd name="f1531" fmla="*/ f1411 1 3808"/>
                  <a:gd name="f1532" fmla="*/ f1412 1 3808"/>
                  <a:gd name="f1533" fmla="*/ f1413 1 4578"/>
                  <a:gd name="f1534" fmla="*/ f1414 1 3808"/>
                  <a:gd name="f1535" fmla="*/ f1415 1 4578"/>
                  <a:gd name="f1536" fmla="*/ f1416 1 3808"/>
                  <a:gd name="f1537" fmla="*/ f1417 1 4578"/>
                  <a:gd name="f1538" fmla="*/ f1418 1 3808"/>
                  <a:gd name="f1539" fmla="*/ f1419 1 4578"/>
                  <a:gd name="f1540" fmla="*/ f1420 1 3808"/>
                  <a:gd name="f1541" fmla="*/ f1421 1 4578"/>
                  <a:gd name="f1542" fmla="*/ f1422 1 3808"/>
                  <a:gd name="f1543" fmla="*/ f1423 1 4578"/>
                  <a:gd name="f1544" fmla="*/ f1424 1 3808"/>
                  <a:gd name="f1545" fmla="*/ f1425 1 4578"/>
                  <a:gd name="f1546" fmla="*/ f1426 1 3808"/>
                  <a:gd name="f1547" fmla="*/ f1427 1 4578"/>
                  <a:gd name="f1548" fmla="*/ 0 1 f1307"/>
                  <a:gd name="f1549" fmla="*/ f1301 1 f1307"/>
                  <a:gd name="f1550" fmla="*/ 0 1 f1308"/>
                  <a:gd name="f1551" fmla="*/ f1302 1 f1308"/>
                  <a:gd name="f1552" fmla="*/ f1429 1 f1307"/>
                  <a:gd name="f1553" fmla="*/ f1430 1 f1308"/>
                  <a:gd name="f1554" fmla="*/ f1431 1 f1307"/>
                  <a:gd name="f1555" fmla="*/ f1432 1 f1308"/>
                  <a:gd name="f1556" fmla="*/ f1433 1 f1307"/>
                  <a:gd name="f1557" fmla="*/ f1434 1 f1308"/>
                  <a:gd name="f1558" fmla="*/ f1435 1 f1307"/>
                  <a:gd name="f1559" fmla="*/ f1436 1 f1308"/>
                  <a:gd name="f1560" fmla="*/ f1437 1 f1307"/>
                  <a:gd name="f1561" fmla="*/ f1438 1 f1308"/>
                  <a:gd name="f1562" fmla="*/ f1439 1 f1307"/>
                  <a:gd name="f1563" fmla="*/ f1440 1 f1308"/>
                  <a:gd name="f1564" fmla="*/ f1441 1 f1307"/>
                  <a:gd name="f1565" fmla="*/ f1442 1 f1308"/>
                  <a:gd name="f1566" fmla="*/ f1443 1 f1307"/>
                  <a:gd name="f1567" fmla="*/ f1444 1 f1308"/>
                  <a:gd name="f1568" fmla="*/ f1445 1 f1307"/>
                  <a:gd name="f1569" fmla="*/ f1446 1 f1308"/>
                  <a:gd name="f1570" fmla="*/ f1447 1 f1307"/>
                  <a:gd name="f1571" fmla="*/ f1448 1 f1308"/>
                  <a:gd name="f1572" fmla="*/ f1449 1 f1307"/>
                  <a:gd name="f1573" fmla="*/ f1450 1 f1308"/>
                  <a:gd name="f1574" fmla="*/ f1451 1 f1307"/>
                  <a:gd name="f1575" fmla="*/ f1452 1 f1308"/>
                  <a:gd name="f1576" fmla="*/ f1453 1 f1307"/>
                  <a:gd name="f1577" fmla="*/ f1454 1 f1308"/>
                  <a:gd name="f1578" fmla="*/ f1455 1 f1307"/>
                  <a:gd name="f1579" fmla="*/ f1456 1 f1308"/>
                  <a:gd name="f1580" fmla="*/ f1457 1 f1307"/>
                  <a:gd name="f1581" fmla="*/ f1458 1 f1308"/>
                  <a:gd name="f1582" fmla="*/ f1459 1 f1308"/>
                  <a:gd name="f1583" fmla="*/ f1460 1 f1307"/>
                  <a:gd name="f1584" fmla="*/ f1461 1 f1308"/>
                  <a:gd name="f1585" fmla="*/ f1462 1 f1307"/>
                  <a:gd name="f1586" fmla="*/ f1463 1 f1308"/>
                  <a:gd name="f1587" fmla="*/ f1464 1 f1307"/>
                  <a:gd name="f1588" fmla="*/ f1465 1 f1308"/>
                  <a:gd name="f1589" fmla="*/ f1466 1 f1307"/>
                  <a:gd name="f1590" fmla="*/ f1467 1 f1308"/>
                  <a:gd name="f1591" fmla="*/ f1468 1 f1307"/>
                  <a:gd name="f1592" fmla="*/ f1469 1 f1308"/>
                  <a:gd name="f1593" fmla="*/ f1470 1 f1307"/>
                  <a:gd name="f1594" fmla="*/ f1471 1 f1308"/>
                  <a:gd name="f1595" fmla="*/ f1472 1 f1307"/>
                  <a:gd name="f1596" fmla="*/ f1473 1 f1308"/>
                  <a:gd name="f1597" fmla="*/ f1474 1 f1307"/>
                  <a:gd name="f1598" fmla="*/ f1475 1 f1308"/>
                  <a:gd name="f1599" fmla="*/ f1476 1 f1307"/>
                  <a:gd name="f1600" fmla="*/ f1477 1 f1308"/>
                  <a:gd name="f1601" fmla="*/ f1478 1 f1307"/>
                  <a:gd name="f1602" fmla="*/ f1479 1 f1308"/>
                  <a:gd name="f1603" fmla="*/ f1480 1 f1307"/>
                  <a:gd name="f1604" fmla="*/ f1481 1 f1308"/>
                  <a:gd name="f1605" fmla="*/ f1482 1 f1307"/>
                  <a:gd name="f1606" fmla="*/ f1483 1 f1308"/>
                  <a:gd name="f1607" fmla="*/ f1484 1 f1307"/>
                  <a:gd name="f1608" fmla="*/ f1485 1 f1308"/>
                  <a:gd name="f1609" fmla="*/ f1486 1 f1307"/>
                  <a:gd name="f1610" fmla="*/ f1487 1 f1308"/>
                  <a:gd name="f1611" fmla="*/ f1488 1 f1307"/>
                  <a:gd name="f1612" fmla="*/ f1489 1 f1308"/>
                  <a:gd name="f1613" fmla="*/ f1490 1 f1307"/>
                  <a:gd name="f1614" fmla="*/ f1491 1 f1308"/>
                  <a:gd name="f1615" fmla="*/ f1492 1 f1307"/>
                  <a:gd name="f1616" fmla="*/ f1493 1 f1308"/>
                  <a:gd name="f1617" fmla="*/ f1494 1 f1307"/>
                  <a:gd name="f1618" fmla="*/ f1495 1 f1308"/>
                  <a:gd name="f1619" fmla="*/ f1496 1 f1307"/>
                  <a:gd name="f1620" fmla="*/ f1497 1 f1308"/>
                  <a:gd name="f1621" fmla="*/ f1498 1 f1307"/>
                  <a:gd name="f1622" fmla="*/ f1499 1 f1308"/>
                  <a:gd name="f1623" fmla="*/ f1500 1 f1307"/>
                  <a:gd name="f1624" fmla="*/ f1501 1 f1308"/>
                  <a:gd name="f1625" fmla="*/ f1502 1 f1307"/>
                  <a:gd name="f1626" fmla="*/ f1503 1 f1307"/>
                  <a:gd name="f1627" fmla="*/ f1504 1 f1308"/>
                  <a:gd name="f1628" fmla="*/ f1505 1 f1307"/>
                  <a:gd name="f1629" fmla="*/ f1506 1 f1308"/>
                  <a:gd name="f1630" fmla="*/ f1507 1 f1308"/>
                  <a:gd name="f1631" fmla="*/ f1508 1 f1307"/>
                  <a:gd name="f1632" fmla="*/ f1509 1 f1308"/>
                  <a:gd name="f1633" fmla="*/ f1510 1 f1307"/>
                  <a:gd name="f1634" fmla="*/ f1511 1 f1308"/>
                  <a:gd name="f1635" fmla="*/ f1512 1 f1307"/>
                  <a:gd name="f1636" fmla="*/ f1513 1 f1308"/>
                  <a:gd name="f1637" fmla="*/ f1514 1 f1307"/>
                  <a:gd name="f1638" fmla="*/ f1515 1 f1308"/>
                  <a:gd name="f1639" fmla="*/ f1516 1 f1307"/>
                  <a:gd name="f1640" fmla="*/ f1517 1 f1307"/>
                  <a:gd name="f1641" fmla="*/ f1518 1 f1308"/>
                  <a:gd name="f1642" fmla="*/ f1519 1 f1307"/>
                  <a:gd name="f1643" fmla="*/ f1520 1 f1308"/>
                  <a:gd name="f1644" fmla="*/ f1521 1 f1307"/>
                  <a:gd name="f1645" fmla="*/ f1522 1 f1308"/>
                  <a:gd name="f1646" fmla="*/ f1523 1 f1307"/>
                  <a:gd name="f1647" fmla="*/ f1524 1 f1308"/>
                  <a:gd name="f1648" fmla="*/ f1525 1 f1307"/>
                  <a:gd name="f1649" fmla="*/ f1526 1 f1308"/>
                  <a:gd name="f1650" fmla="*/ f1527 1 f1307"/>
                  <a:gd name="f1651" fmla="*/ f1528 1 f1308"/>
                  <a:gd name="f1652" fmla="*/ f1529 1 f1307"/>
                  <a:gd name="f1653" fmla="*/ f1530 1 f1308"/>
                  <a:gd name="f1654" fmla="*/ f1531 1 f1307"/>
                  <a:gd name="f1655" fmla="*/ f1532 1 f1307"/>
                  <a:gd name="f1656" fmla="*/ f1533 1 f1308"/>
                  <a:gd name="f1657" fmla="*/ f1534 1 f1307"/>
                  <a:gd name="f1658" fmla="*/ f1535 1 f1308"/>
                  <a:gd name="f1659" fmla="*/ f1536 1 f1307"/>
                  <a:gd name="f1660" fmla="*/ f1537 1 f1308"/>
                  <a:gd name="f1661" fmla="*/ f1538 1 f1307"/>
                  <a:gd name="f1662" fmla="*/ f1539 1 f1308"/>
                  <a:gd name="f1663" fmla="*/ f1540 1 f1307"/>
                  <a:gd name="f1664" fmla="*/ f1541 1 f1308"/>
                  <a:gd name="f1665" fmla="*/ f1542 1 f1307"/>
                  <a:gd name="f1666" fmla="*/ f1543 1 f1308"/>
                  <a:gd name="f1667" fmla="*/ f1544 1 f1307"/>
                  <a:gd name="f1668" fmla="*/ f1545 1 f1308"/>
                  <a:gd name="f1669" fmla="*/ f1546 1 f1307"/>
                  <a:gd name="f1670" fmla="*/ f1547 1 f1308"/>
                  <a:gd name="f1671" fmla="*/ f1548 f1298 1"/>
                  <a:gd name="f1672" fmla="*/ f1549 f1298 1"/>
                  <a:gd name="f1673" fmla="*/ f1551 f1299 1"/>
                  <a:gd name="f1674" fmla="*/ f1550 f1299 1"/>
                  <a:gd name="f1675" fmla="*/ f1552 f1298 1"/>
                  <a:gd name="f1676" fmla="*/ f1553 f1299 1"/>
                  <a:gd name="f1677" fmla="*/ f1554 f1298 1"/>
                  <a:gd name="f1678" fmla="*/ f1555 f1299 1"/>
                  <a:gd name="f1679" fmla="*/ f1556 f1298 1"/>
                  <a:gd name="f1680" fmla="*/ f1557 f1299 1"/>
                  <a:gd name="f1681" fmla="*/ f1558 f1298 1"/>
                  <a:gd name="f1682" fmla="*/ f1559 f1299 1"/>
                  <a:gd name="f1683" fmla="*/ f1560 f1298 1"/>
                  <a:gd name="f1684" fmla="*/ f1561 f1299 1"/>
                  <a:gd name="f1685" fmla="*/ f1562 f1298 1"/>
                  <a:gd name="f1686" fmla="*/ f1563 f1299 1"/>
                  <a:gd name="f1687" fmla="*/ f1564 f1298 1"/>
                  <a:gd name="f1688" fmla="*/ f1565 f1299 1"/>
                  <a:gd name="f1689" fmla="*/ f1566 f1298 1"/>
                  <a:gd name="f1690" fmla="*/ f1567 f1299 1"/>
                  <a:gd name="f1691" fmla="*/ f1568 f1298 1"/>
                  <a:gd name="f1692" fmla="*/ f1569 f1299 1"/>
                  <a:gd name="f1693" fmla="*/ f1570 f1298 1"/>
                  <a:gd name="f1694" fmla="*/ f1571 f1299 1"/>
                  <a:gd name="f1695" fmla="*/ f1572 f1298 1"/>
                  <a:gd name="f1696" fmla="*/ f1573 f1299 1"/>
                  <a:gd name="f1697" fmla="*/ f1574 f1298 1"/>
                  <a:gd name="f1698" fmla="*/ f1575 f1299 1"/>
                  <a:gd name="f1699" fmla="*/ f1576 f1298 1"/>
                  <a:gd name="f1700" fmla="*/ f1577 f1299 1"/>
                  <a:gd name="f1701" fmla="*/ f1578 f1298 1"/>
                  <a:gd name="f1702" fmla="*/ f1579 f1299 1"/>
                  <a:gd name="f1703" fmla="*/ f1580 f1298 1"/>
                  <a:gd name="f1704" fmla="*/ f1581 f1299 1"/>
                  <a:gd name="f1705" fmla="*/ f1582 f1299 1"/>
                  <a:gd name="f1706" fmla="*/ f1583 f1298 1"/>
                  <a:gd name="f1707" fmla="*/ f1584 f1299 1"/>
                  <a:gd name="f1708" fmla="*/ f1585 f1298 1"/>
                  <a:gd name="f1709" fmla="*/ f1586 f1299 1"/>
                  <a:gd name="f1710" fmla="*/ f1587 f1298 1"/>
                  <a:gd name="f1711" fmla="*/ f1588 f1299 1"/>
                  <a:gd name="f1712" fmla="*/ f1589 f1298 1"/>
                  <a:gd name="f1713" fmla="*/ f1590 f1299 1"/>
                  <a:gd name="f1714" fmla="*/ f1591 f1298 1"/>
                  <a:gd name="f1715" fmla="*/ f1592 f1299 1"/>
                  <a:gd name="f1716" fmla="*/ f1593 f1298 1"/>
                  <a:gd name="f1717" fmla="*/ f1594 f1299 1"/>
                  <a:gd name="f1718" fmla="*/ f1595 f1298 1"/>
                  <a:gd name="f1719" fmla="*/ f1596 f1299 1"/>
                  <a:gd name="f1720" fmla="*/ f1597 f1298 1"/>
                  <a:gd name="f1721" fmla="*/ f1598 f1299 1"/>
                  <a:gd name="f1722" fmla="*/ f1599 f1298 1"/>
                  <a:gd name="f1723" fmla="*/ f1600 f1299 1"/>
                  <a:gd name="f1724" fmla="*/ f1601 f1298 1"/>
                  <a:gd name="f1725" fmla="*/ f1602 f1299 1"/>
                  <a:gd name="f1726" fmla="*/ f1603 f1298 1"/>
                  <a:gd name="f1727" fmla="*/ f1604 f1299 1"/>
                  <a:gd name="f1728" fmla="*/ f1605 f1298 1"/>
                  <a:gd name="f1729" fmla="*/ f1606 f1299 1"/>
                  <a:gd name="f1730" fmla="*/ f1607 f1298 1"/>
                  <a:gd name="f1731" fmla="*/ f1608 f1299 1"/>
                  <a:gd name="f1732" fmla="*/ f1609 f1298 1"/>
                  <a:gd name="f1733" fmla="*/ f1610 f1299 1"/>
                  <a:gd name="f1734" fmla="*/ f1611 f1298 1"/>
                  <a:gd name="f1735" fmla="*/ f1612 f1299 1"/>
                  <a:gd name="f1736" fmla="*/ f1613 f1298 1"/>
                  <a:gd name="f1737" fmla="*/ f1614 f1299 1"/>
                  <a:gd name="f1738" fmla="*/ f1615 f1298 1"/>
                  <a:gd name="f1739" fmla="*/ f1616 f1299 1"/>
                  <a:gd name="f1740" fmla="*/ f1617 f1298 1"/>
                  <a:gd name="f1741" fmla="*/ f1618 f1299 1"/>
                  <a:gd name="f1742" fmla="*/ f1619 f1298 1"/>
                  <a:gd name="f1743" fmla="*/ f1620 f1299 1"/>
                  <a:gd name="f1744" fmla="*/ f1621 f1298 1"/>
                  <a:gd name="f1745" fmla="*/ f1622 f1299 1"/>
                  <a:gd name="f1746" fmla="*/ f1623 f1298 1"/>
                  <a:gd name="f1747" fmla="*/ f1624 f1299 1"/>
                  <a:gd name="f1748" fmla="*/ f1625 f1298 1"/>
                  <a:gd name="f1749" fmla="*/ f1626 f1298 1"/>
                  <a:gd name="f1750" fmla="*/ f1627 f1299 1"/>
                  <a:gd name="f1751" fmla="*/ f1628 f1298 1"/>
                  <a:gd name="f1752" fmla="*/ f1629 f1299 1"/>
                  <a:gd name="f1753" fmla="*/ f1630 f1299 1"/>
                  <a:gd name="f1754" fmla="*/ f1631 f1298 1"/>
                  <a:gd name="f1755" fmla="*/ f1632 f1299 1"/>
                  <a:gd name="f1756" fmla="*/ f1633 f1298 1"/>
                  <a:gd name="f1757" fmla="*/ f1634 f1299 1"/>
                  <a:gd name="f1758" fmla="*/ f1635 f1298 1"/>
                  <a:gd name="f1759" fmla="*/ f1636 f1299 1"/>
                  <a:gd name="f1760" fmla="*/ f1637 f1298 1"/>
                  <a:gd name="f1761" fmla="*/ f1638 f1299 1"/>
                  <a:gd name="f1762" fmla="*/ f1639 f1298 1"/>
                  <a:gd name="f1763" fmla="*/ f1640 f1298 1"/>
                  <a:gd name="f1764" fmla="*/ f1641 f1299 1"/>
                  <a:gd name="f1765" fmla="*/ f1642 f1298 1"/>
                  <a:gd name="f1766" fmla="*/ f1643 f1299 1"/>
                  <a:gd name="f1767" fmla="*/ f1644 f1298 1"/>
                  <a:gd name="f1768" fmla="*/ f1645 f1299 1"/>
                  <a:gd name="f1769" fmla="*/ f1646 f1298 1"/>
                  <a:gd name="f1770" fmla="*/ f1647 f1299 1"/>
                  <a:gd name="f1771" fmla="*/ f1648 f1298 1"/>
                  <a:gd name="f1772" fmla="*/ f1649 f1299 1"/>
                  <a:gd name="f1773" fmla="*/ f1650 f1298 1"/>
                  <a:gd name="f1774" fmla="*/ f1651 f1299 1"/>
                  <a:gd name="f1775" fmla="*/ f1652 f1298 1"/>
                  <a:gd name="f1776" fmla="*/ f1653 f1299 1"/>
                  <a:gd name="f1777" fmla="*/ f1654 f1298 1"/>
                  <a:gd name="f1778" fmla="*/ f1655 f1298 1"/>
                  <a:gd name="f1779" fmla="*/ f1656 f1299 1"/>
                  <a:gd name="f1780" fmla="*/ f1657 f1298 1"/>
                  <a:gd name="f1781" fmla="*/ f1658 f1299 1"/>
                  <a:gd name="f1782" fmla="*/ f1659 f1298 1"/>
                  <a:gd name="f1783" fmla="*/ f1660 f1299 1"/>
                  <a:gd name="f1784" fmla="*/ f1661 f1298 1"/>
                  <a:gd name="f1785" fmla="*/ f1662 f1299 1"/>
                  <a:gd name="f1786" fmla="*/ f1663 f1298 1"/>
                  <a:gd name="f1787" fmla="*/ f1664 f1299 1"/>
                  <a:gd name="f1788" fmla="*/ f1665 f1298 1"/>
                  <a:gd name="f1789" fmla="*/ f1666 f1299 1"/>
                  <a:gd name="f1790" fmla="*/ f1667 f1298 1"/>
                  <a:gd name="f1791" fmla="*/ f1668 f1299 1"/>
                  <a:gd name="f1792" fmla="*/ f1669 f1298 1"/>
                  <a:gd name="f1793" fmla="*/ f1670 f1299 1"/>
                </a:gdLst>
                <a:ahLst/>
                <a:cxnLst>
                  <a:cxn ang="3">
                    <a:pos x="hc" y="t"/>
                  </a:cxn>
                  <a:cxn ang="0">
                    <a:pos x="r" y="vc"/>
                  </a:cxn>
                  <a:cxn ang="cd4">
                    <a:pos x="hc" y="b"/>
                  </a:cxn>
                  <a:cxn ang="cd2">
                    <a:pos x="l" y="vc"/>
                  </a:cxn>
                  <a:cxn ang="f1428">
                    <a:pos x="f1675" y="f1676"/>
                  </a:cxn>
                  <a:cxn ang="f1428">
                    <a:pos x="f1677" y="f1678"/>
                  </a:cxn>
                  <a:cxn ang="f1428">
                    <a:pos x="f1679" y="f1680"/>
                  </a:cxn>
                  <a:cxn ang="f1428">
                    <a:pos x="f1681" y="f1682"/>
                  </a:cxn>
                  <a:cxn ang="f1428">
                    <a:pos x="f1683" y="f1684"/>
                  </a:cxn>
                  <a:cxn ang="f1428">
                    <a:pos x="f1685" y="f1686"/>
                  </a:cxn>
                  <a:cxn ang="f1428">
                    <a:pos x="f1687" y="f1688"/>
                  </a:cxn>
                  <a:cxn ang="f1428">
                    <a:pos x="f1689" y="f1690"/>
                  </a:cxn>
                  <a:cxn ang="f1428">
                    <a:pos x="f1691" y="f1692"/>
                  </a:cxn>
                  <a:cxn ang="f1428">
                    <a:pos x="f1693" y="f1694"/>
                  </a:cxn>
                  <a:cxn ang="f1428">
                    <a:pos x="f1695" y="f1696"/>
                  </a:cxn>
                  <a:cxn ang="f1428">
                    <a:pos x="f1697" y="f1698"/>
                  </a:cxn>
                  <a:cxn ang="f1428">
                    <a:pos x="f1699" y="f1700"/>
                  </a:cxn>
                  <a:cxn ang="f1428">
                    <a:pos x="f1701" y="f1702"/>
                  </a:cxn>
                  <a:cxn ang="f1428">
                    <a:pos x="f1703" y="f1704"/>
                  </a:cxn>
                  <a:cxn ang="f1428">
                    <a:pos x="f1703" y="f1705"/>
                  </a:cxn>
                  <a:cxn ang="f1428">
                    <a:pos x="f1706" y="f1707"/>
                  </a:cxn>
                  <a:cxn ang="f1428">
                    <a:pos x="f1708" y="f1709"/>
                  </a:cxn>
                  <a:cxn ang="f1428">
                    <a:pos x="f1710" y="f1711"/>
                  </a:cxn>
                  <a:cxn ang="f1428">
                    <a:pos x="f1712" y="f1713"/>
                  </a:cxn>
                  <a:cxn ang="f1428">
                    <a:pos x="f1714" y="f1715"/>
                  </a:cxn>
                  <a:cxn ang="f1428">
                    <a:pos x="f1716" y="f1717"/>
                  </a:cxn>
                  <a:cxn ang="f1428">
                    <a:pos x="f1718" y="f1719"/>
                  </a:cxn>
                  <a:cxn ang="f1428">
                    <a:pos x="f1720" y="f1721"/>
                  </a:cxn>
                  <a:cxn ang="f1428">
                    <a:pos x="f1722" y="f1723"/>
                  </a:cxn>
                  <a:cxn ang="f1428">
                    <a:pos x="f1724" y="f1725"/>
                  </a:cxn>
                  <a:cxn ang="f1428">
                    <a:pos x="f1726" y="f1727"/>
                  </a:cxn>
                  <a:cxn ang="f1428">
                    <a:pos x="f1728" y="f1729"/>
                  </a:cxn>
                  <a:cxn ang="f1428">
                    <a:pos x="f1730" y="f1731"/>
                  </a:cxn>
                  <a:cxn ang="f1428">
                    <a:pos x="f1732" y="f1733"/>
                  </a:cxn>
                  <a:cxn ang="f1428">
                    <a:pos x="f1734" y="f1735"/>
                  </a:cxn>
                  <a:cxn ang="f1428">
                    <a:pos x="f1736" y="f1737"/>
                  </a:cxn>
                  <a:cxn ang="f1428">
                    <a:pos x="f1738" y="f1739"/>
                  </a:cxn>
                  <a:cxn ang="f1428">
                    <a:pos x="f1740" y="f1741"/>
                  </a:cxn>
                  <a:cxn ang="f1428">
                    <a:pos x="f1742" y="f1743"/>
                  </a:cxn>
                  <a:cxn ang="f1428">
                    <a:pos x="f1744" y="f1745"/>
                  </a:cxn>
                  <a:cxn ang="f1428">
                    <a:pos x="f1746" y="f1747"/>
                  </a:cxn>
                  <a:cxn ang="f1428">
                    <a:pos x="f1748" y="f1727"/>
                  </a:cxn>
                  <a:cxn ang="f1428">
                    <a:pos x="f1749" y="f1750"/>
                  </a:cxn>
                  <a:cxn ang="f1428">
                    <a:pos x="f1751" y="f1752"/>
                  </a:cxn>
                  <a:cxn ang="f1428">
                    <a:pos x="f1699" y="f1753"/>
                  </a:cxn>
                  <a:cxn ang="f1428">
                    <a:pos x="f1754" y="f1755"/>
                  </a:cxn>
                  <a:cxn ang="f1428">
                    <a:pos x="f1756" y="f1757"/>
                  </a:cxn>
                  <a:cxn ang="f1428">
                    <a:pos x="f1758" y="f1759"/>
                  </a:cxn>
                  <a:cxn ang="f1428">
                    <a:pos x="f1760" y="f1761"/>
                  </a:cxn>
                  <a:cxn ang="f1428">
                    <a:pos x="f1762" y="f1711"/>
                  </a:cxn>
                  <a:cxn ang="f1428">
                    <a:pos x="f1763" y="f1764"/>
                  </a:cxn>
                  <a:cxn ang="f1428">
                    <a:pos x="f1765" y="f1766"/>
                  </a:cxn>
                  <a:cxn ang="f1428">
                    <a:pos x="f1767" y="f1768"/>
                  </a:cxn>
                  <a:cxn ang="f1428">
                    <a:pos x="f1769" y="f1770"/>
                  </a:cxn>
                  <a:cxn ang="f1428">
                    <a:pos x="f1771" y="f1772"/>
                  </a:cxn>
                  <a:cxn ang="f1428">
                    <a:pos x="f1773" y="f1774"/>
                  </a:cxn>
                  <a:cxn ang="f1428">
                    <a:pos x="f1775" y="f1776"/>
                  </a:cxn>
                  <a:cxn ang="f1428">
                    <a:pos x="f1777" y="f1731"/>
                  </a:cxn>
                  <a:cxn ang="f1428">
                    <a:pos x="f1778" y="f1779"/>
                  </a:cxn>
                  <a:cxn ang="f1428">
                    <a:pos x="f1780" y="f1781"/>
                  </a:cxn>
                  <a:cxn ang="f1428">
                    <a:pos x="f1782" y="f1783"/>
                  </a:cxn>
                  <a:cxn ang="f1428">
                    <a:pos x="f1784" y="f1785"/>
                  </a:cxn>
                  <a:cxn ang="f1428">
                    <a:pos x="f1786" y="f1787"/>
                  </a:cxn>
                  <a:cxn ang="f1428">
                    <a:pos x="f1788" y="f1789"/>
                  </a:cxn>
                  <a:cxn ang="f1428">
                    <a:pos x="f1790" y="f1791"/>
                  </a:cxn>
                  <a:cxn ang="f1428">
                    <a:pos x="f1792" y="f1793"/>
                  </a:cxn>
                </a:cxnLst>
                <a:rect l="f1671" t="f1674" r="f1672" b="f1673"/>
                <a:pathLst>
                  <a:path w="3808" h="4578">
                    <a:moveTo>
                      <a:pt x="f8" y="f9"/>
                    </a:move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12" y="f32"/>
                    </a:lnTo>
                    <a:lnTo>
                      <a:pt x="f8" y="f9"/>
                    </a:lnTo>
                    <a:close/>
                    <a:moveTo>
                      <a:pt x="f33" y="f34"/>
                    </a:moveTo>
                    <a:lnTo>
                      <a:pt x="f33" y="f34"/>
                    </a:lnTo>
                    <a:lnTo>
                      <a:pt x="f33"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7"/>
                    </a:lnTo>
                    <a:lnTo>
                      <a:pt x="f68" y="f69"/>
                    </a:lnTo>
                    <a:lnTo>
                      <a:pt x="f70" y="f71"/>
                    </a:lnTo>
                    <a:lnTo>
                      <a:pt x="f72" y="f73"/>
                    </a:lnTo>
                    <a:lnTo>
                      <a:pt x="f42" y="f74"/>
                    </a:lnTo>
                    <a:lnTo>
                      <a:pt x="f75" y="f76"/>
                    </a:lnTo>
                    <a:lnTo>
                      <a:pt x="f77" y="f78"/>
                    </a:lnTo>
                    <a:lnTo>
                      <a:pt x="f79" y="f80"/>
                    </a:lnTo>
                    <a:lnTo>
                      <a:pt x="f36" y="f81"/>
                    </a:lnTo>
                    <a:lnTo>
                      <a:pt x="f33" y="f34"/>
                    </a:lnTo>
                    <a:close/>
                    <a:moveTo>
                      <a:pt x="f82" y="f83"/>
                    </a:move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87"/>
                    </a:lnTo>
                    <a:lnTo>
                      <a:pt x="f105" y="f85"/>
                    </a:lnTo>
                    <a:lnTo>
                      <a:pt x="f106" y="f83"/>
                    </a:lnTo>
                    <a:lnTo>
                      <a:pt x="f82" y="f83"/>
                    </a:lnTo>
                    <a:close/>
                    <a:moveTo>
                      <a:pt x="f107" y="f108"/>
                    </a:move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135" y="f136"/>
                    </a:lnTo>
                    <a:lnTo>
                      <a:pt x="f137" y="f138"/>
                    </a:lnTo>
                    <a:lnTo>
                      <a:pt x="f139" y="f140"/>
                    </a:lnTo>
                    <a:lnTo>
                      <a:pt x="f141" y="f142"/>
                    </a:lnTo>
                    <a:lnTo>
                      <a:pt x="f143" y="f144"/>
                    </a:lnTo>
                    <a:lnTo>
                      <a:pt x="f145" y="f146"/>
                    </a:lnTo>
                    <a:lnTo>
                      <a:pt x="f147" y="f148"/>
                    </a:lnTo>
                    <a:lnTo>
                      <a:pt x="f149" y="f150"/>
                    </a:lnTo>
                    <a:lnTo>
                      <a:pt x="f151" y="f152"/>
                    </a:lnTo>
                    <a:lnTo>
                      <a:pt x="f153" y="f154"/>
                    </a:lnTo>
                    <a:lnTo>
                      <a:pt x="f155" y="f156"/>
                    </a:lnTo>
                    <a:lnTo>
                      <a:pt x="f157" y="f158"/>
                    </a:lnTo>
                    <a:lnTo>
                      <a:pt x="f34" y="f159"/>
                    </a:lnTo>
                    <a:lnTo>
                      <a:pt x="f160" y="f161"/>
                    </a:lnTo>
                    <a:lnTo>
                      <a:pt x="f162" y="f163"/>
                    </a:lnTo>
                    <a:lnTo>
                      <a:pt x="f164" y="f165"/>
                    </a:lnTo>
                    <a:lnTo>
                      <a:pt x="f166" y="f167"/>
                    </a:lnTo>
                    <a:lnTo>
                      <a:pt x="f168" y="f169"/>
                    </a:lnTo>
                    <a:lnTo>
                      <a:pt x="f168" y="f170"/>
                    </a:lnTo>
                    <a:lnTo>
                      <a:pt x="f171" y="f172"/>
                    </a:lnTo>
                    <a:lnTo>
                      <a:pt x="f166" y="f173"/>
                    </a:lnTo>
                    <a:lnTo>
                      <a:pt x="f174" y="f175"/>
                    </a:lnTo>
                    <a:lnTo>
                      <a:pt x="f176" y="f177"/>
                    </a:lnTo>
                    <a:lnTo>
                      <a:pt x="f178" y="f179"/>
                    </a:lnTo>
                    <a:lnTo>
                      <a:pt x="f180" y="f181"/>
                    </a:lnTo>
                    <a:lnTo>
                      <a:pt x="f182" y="f183"/>
                    </a:lnTo>
                    <a:lnTo>
                      <a:pt x="f139" y="f184"/>
                    </a:lnTo>
                    <a:lnTo>
                      <a:pt x="f185" y="f186"/>
                    </a:lnTo>
                    <a:lnTo>
                      <a:pt x="f141" y="f187"/>
                    </a:lnTo>
                    <a:lnTo>
                      <a:pt x="f188" y="f189"/>
                    </a:lnTo>
                    <a:lnTo>
                      <a:pt x="f190" y="f191"/>
                    </a:lnTo>
                    <a:lnTo>
                      <a:pt x="f147" y="f192"/>
                    </a:lnTo>
                    <a:lnTo>
                      <a:pt x="f193" y="f194"/>
                    </a:lnTo>
                    <a:lnTo>
                      <a:pt x="f195" y="f196"/>
                    </a:lnTo>
                    <a:lnTo>
                      <a:pt x="f197" y="f196"/>
                    </a:lnTo>
                    <a:lnTo>
                      <a:pt x="f198" y="f196"/>
                    </a:lnTo>
                    <a:lnTo>
                      <a:pt x="f199" y="f200"/>
                    </a:lnTo>
                    <a:lnTo>
                      <a:pt x="f201" y="f202"/>
                    </a:lnTo>
                    <a:lnTo>
                      <a:pt x="f203" y="f204"/>
                    </a:lnTo>
                    <a:lnTo>
                      <a:pt x="f205" y="f206"/>
                    </a:lnTo>
                    <a:lnTo>
                      <a:pt x="f207" y="f208"/>
                    </a:lnTo>
                    <a:lnTo>
                      <a:pt x="f209" y="f210"/>
                    </a:lnTo>
                    <a:lnTo>
                      <a:pt x="f211" y="f212"/>
                    </a:lnTo>
                    <a:lnTo>
                      <a:pt x="f80" y="f213"/>
                    </a:lnTo>
                    <a:lnTo>
                      <a:pt x="f171" y="f214"/>
                    </a:lnTo>
                    <a:lnTo>
                      <a:pt x="f37" y="f215"/>
                    </a:lnTo>
                    <a:lnTo>
                      <a:pt x="f216" y="f217"/>
                    </a:lnTo>
                    <a:lnTo>
                      <a:pt x="f218" y="f219"/>
                    </a:lnTo>
                    <a:lnTo>
                      <a:pt x="f220" y="f221"/>
                    </a:lnTo>
                    <a:lnTo>
                      <a:pt x="f222" y="f223"/>
                    </a:lnTo>
                    <a:lnTo>
                      <a:pt x="f224" y="f225"/>
                    </a:lnTo>
                    <a:lnTo>
                      <a:pt x="f226" y="f227"/>
                    </a:lnTo>
                    <a:lnTo>
                      <a:pt x="f228" y="f229"/>
                    </a:lnTo>
                    <a:lnTo>
                      <a:pt x="f230" y="f231"/>
                    </a:lnTo>
                    <a:lnTo>
                      <a:pt x="f232" y="f233"/>
                    </a:lnTo>
                    <a:lnTo>
                      <a:pt x="f234" y="f235"/>
                    </a:lnTo>
                    <a:lnTo>
                      <a:pt x="f236" y="f237"/>
                    </a:lnTo>
                    <a:lnTo>
                      <a:pt x="f238" y="f239"/>
                    </a:lnTo>
                    <a:lnTo>
                      <a:pt x="f240" y="f241"/>
                    </a:lnTo>
                    <a:lnTo>
                      <a:pt x="f242" y="f243"/>
                    </a:lnTo>
                    <a:lnTo>
                      <a:pt x="f244" y="f245"/>
                    </a:lnTo>
                    <a:lnTo>
                      <a:pt x="f246" y="f247"/>
                    </a:lnTo>
                    <a:lnTo>
                      <a:pt x="f248" y="f249"/>
                    </a:lnTo>
                    <a:lnTo>
                      <a:pt x="f250" y="f5"/>
                    </a:lnTo>
                    <a:lnTo>
                      <a:pt x="f251" y="f249"/>
                    </a:lnTo>
                    <a:lnTo>
                      <a:pt x="f252" y="f253"/>
                    </a:lnTo>
                    <a:lnTo>
                      <a:pt x="f254" y="f255"/>
                    </a:lnTo>
                    <a:lnTo>
                      <a:pt x="f256" y="f257"/>
                    </a:lnTo>
                    <a:lnTo>
                      <a:pt x="f258" y="f259"/>
                    </a:lnTo>
                    <a:lnTo>
                      <a:pt x="f260" y="f261"/>
                    </a:lnTo>
                    <a:lnTo>
                      <a:pt x="f262" y="f263"/>
                    </a:lnTo>
                    <a:lnTo>
                      <a:pt x="f264" y="f237"/>
                    </a:lnTo>
                    <a:lnTo>
                      <a:pt x="f265" y="f266"/>
                    </a:lnTo>
                    <a:lnTo>
                      <a:pt x="f267" y="f268"/>
                    </a:lnTo>
                    <a:lnTo>
                      <a:pt x="f269" y="f270"/>
                    </a:lnTo>
                    <a:lnTo>
                      <a:pt x="f271" y="f272"/>
                    </a:lnTo>
                    <a:lnTo>
                      <a:pt x="f106" y="f273"/>
                    </a:lnTo>
                    <a:lnTo>
                      <a:pt x="f274" y="f275"/>
                    </a:lnTo>
                    <a:lnTo>
                      <a:pt x="f276" y="f277"/>
                    </a:lnTo>
                    <a:lnTo>
                      <a:pt x="f278" y="f279"/>
                    </a:lnTo>
                    <a:lnTo>
                      <a:pt x="f280" y="f281"/>
                    </a:lnTo>
                    <a:lnTo>
                      <a:pt x="f282" y="f283"/>
                    </a:lnTo>
                    <a:lnTo>
                      <a:pt x="f284" y="f285"/>
                    </a:lnTo>
                    <a:lnTo>
                      <a:pt x="f286" y="f285"/>
                    </a:lnTo>
                    <a:lnTo>
                      <a:pt x="f287" y="f288"/>
                    </a:lnTo>
                    <a:lnTo>
                      <a:pt x="f289" y="f290"/>
                    </a:lnTo>
                    <a:lnTo>
                      <a:pt x="f291" y="f292"/>
                    </a:lnTo>
                    <a:lnTo>
                      <a:pt x="f293" y="f294"/>
                    </a:lnTo>
                    <a:lnTo>
                      <a:pt x="f295" y="f296"/>
                    </a:lnTo>
                    <a:lnTo>
                      <a:pt x="f60" y="f297"/>
                    </a:lnTo>
                    <a:lnTo>
                      <a:pt x="f298" y="f299"/>
                    </a:lnTo>
                    <a:lnTo>
                      <a:pt x="f50" y="f300"/>
                    </a:lnTo>
                    <a:lnTo>
                      <a:pt x="f301" y="f302"/>
                    </a:lnTo>
                    <a:lnTo>
                      <a:pt x="f33" y="f303"/>
                    </a:lnTo>
                    <a:lnTo>
                      <a:pt x="f304" y="f305"/>
                    </a:lnTo>
                    <a:lnTo>
                      <a:pt x="f306" y="f307"/>
                    </a:lnTo>
                    <a:lnTo>
                      <a:pt x="f308" y="f309"/>
                    </a:lnTo>
                    <a:lnTo>
                      <a:pt x="f310" y="f311"/>
                    </a:lnTo>
                    <a:lnTo>
                      <a:pt x="f312" y="f313"/>
                    </a:lnTo>
                    <a:lnTo>
                      <a:pt x="f314" y="f315"/>
                    </a:lnTo>
                    <a:lnTo>
                      <a:pt x="f316" y="f317"/>
                    </a:lnTo>
                    <a:lnTo>
                      <a:pt x="f318" y="f319"/>
                    </a:lnTo>
                    <a:lnTo>
                      <a:pt x="f320" y="f321"/>
                    </a:lnTo>
                    <a:lnTo>
                      <a:pt x="f322" y="f323"/>
                    </a:lnTo>
                    <a:lnTo>
                      <a:pt x="f324" y="f323"/>
                    </a:lnTo>
                    <a:lnTo>
                      <a:pt x="f325" y="f326"/>
                    </a:lnTo>
                    <a:lnTo>
                      <a:pt x="f327" y="f328"/>
                    </a:lnTo>
                    <a:lnTo>
                      <a:pt x="f329" y="f330"/>
                    </a:lnTo>
                    <a:lnTo>
                      <a:pt x="f331" y="f332"/>
                    </a:lnTo>
                    <a:lnTo>
                      <a:pt x="f333" y="f334"/>
                    </a:lnTo>
                    <a:lnTo>
                      <a:pt x="f335" y="f336"/>
                    </a:lnTo>
                    <a:lnTo>
                      <a:pt x="f126" y="f337"/>
                    </a:lnTo>
                    <a:lnTo>
                      <a:pt x="f338" y="f339"/>
                    </a:lnTo>
                    <a:lnTo>
                      <a:pt x="f340" y="f341"/>
                    </a:lnTo>
                    <a:lnTo>
                      <a:pt x="f342" y="f343"/>
                    </a:lnTo>
                    <a:lnTo>
                      <a:pt x="f344" y="f345"/>
                    </a:lnTo>
                    <a:lnTo>
                      <a:pt x="f346" y="f347"/>
                    </a:lnTo>
                    <a:lnTo>
                      <a:pt x="f348" y="f349"/>
                    </a:lnTo>
                    <a:lnTo>
                      <a:pt x="f350" y="f351"/>
                    </a:lnTo>
                    <a:lnTo>
                      <a:pt x="f352" y="f353"/>
                    </a:lnTo>
                    <a:lnTo>
                      <a:pt x="f354" y="f355"/>
                    </a:lnTo>
                    <a:lnTo>
                      <a:pt x="f356" y="f357"/>
                    </a:lnTo>
                    <a:lnTo>
                      <a:pt x="f358" y="f359"/>
                    </a:lnTo>
                    <a:lnTo>
                      <a:pt x="f360" y="f361"/>
                    </a:lnTo>
                    <a:lnTo>
                      <a:pt x="f362" y="f363"/>
                    </a:lnTo>
                    <a:lnTo>
                      <a:pt x="f364" y="f202"/>
                    </a:lnTo>
                    <a:lnTo>
                      <a:pt x="f365" y="f366"/>
                    </a:lnTo>
                    <a:lnTo>
                      <a:pt x="f367" y="f194"/>
                    </a:lnTo>
                    <a:lnTo>
                      <a:pt x="f368" y="f369"/>
                    </a:lnTo>
                    <a:lnTo>
                      <a:pt x="f370" y="f371"/>
                    </a:lnTo>
                    <a:lnTo>
                      <a:pt x="f116" y="f186"/>
                    </a:lnTo>
                    <a:lnTo>
                      <a:pt x="f372" y="f373"/>
                    </a:lnTo>
                    <a:lnTo>
                      <a:pt x="f374" y="f375"/>
                    </a:lnTo>
                    <a:lnTo>
                      <a:pt x="f376" y="f377"/>
                    </a:lnTo>
                    <a:lnTo>
                      <a:pt x="f378" y="f379"/>
                    </a:lnTo>
                    <a:lnTo>
                      <a:pt x="f380" y="f381"/>
                    </a:lnTo>
                    <a:lnTo>
                      <a:pt x="f382" y="f383"/>
                    </a:lnTo>
                    <a:lnTo>
                      <a:pt x="f384" y="f385"/>
                    </a:lnTo>
                    <a:lnTo>
                      <a:pt x="f386" y="f170"/>
                    </a:lnTo>
                    <a:lnTo>
                      <a:pt x="f384" y="f169"/>
                    </a:lnTo>
                    <a:lnTo>
                      <a:pt x="f382" y="f167"/>
                    </a:lnTo>
                    <a:lnTo>
                      <a:pt x="f380" y="f165"/>
                    </a:lnTo>
                    <a:lnTo>
                      <a:pt x="f378" y="f163"/>
                    </a:lnTo>
                    <a:lnTo>
                      <a:pt x="f376" y="f161"/>
                    </a:lnTo>
                    <a:lnTo>
                      <a:pt x="f374" y="f159"/>
                    </a:lnTo>
                    <a:lnTo>
                      <a:pt x="f372" y="f158"/>
                    </a:lnTo>
                    <a:lnTo>
                      <a:pt x="f116" y="f156"/>
                    </a:lnTo>
                    <a:lnTo>
                      <a:pt x="f370" y="f154"/>
                    </a:lnTo>
                    <a:lnTo>
                      <a:pt x="f368" y="f152"/>
                    </a:lnTo>
                    <a:lnTo>
                      <a:pt x="f367" y="f150"/>
                    </a:lnTo>
                    <a:lnTo>
                      <a:pt x="f114" y="f387"/>
                    </a:lnTo>
                    <a:lnTo>
                      <a:pt x="f365" y="f388"/>
                    </a:lnTo>
                    <a:lnTo>
                      <a:pt x="f389" y="f390"/>
                    </a:lnTo>
                    <a:lnTo>
                      <a:pt x="f391" y="f392"/>
                    </a:lnTo>
                    <a:lnTo>
                      <a:pt x="f304" y="f393"/>
                    </a:lnTo>
                    <a:lnTo>
                      <a:pt x="f394" y="f395"/>
                    </a:lnTo>
                    <a:lnTo>
                      <a:pt x="f372" y="f140"/>
                    </a:lnTo>
                    <a:lnTo>
                      <a:pt x="f396" y="f397"/>
                    </a:lnTo>
                    <a:lnTo>
                      <a:pt x="f398" y="f399"/>
                    </a:lnTo>
                    <a:lnTo>
                      <a:pt x="f400" y="f401"/>
                    </a:lnTo>
                    <a:lnTo>
                      <a:pt x="f350" y="f402"/>
                    </a:lnTo>
                    <a:lnTo>
                      <a:pt x="f403" y="f404"/>
                    </a:lnTo>
                    <a:lnTo>
                      <a:pt x="f324" y="f405"/>
                    </a:lnTo>
                    <a:lnTo>
                      <a:pt x="f406" y="f407"/>
                    </a:lnTo>
                    <a:lnTo>
                      <a:pt x="f408" y="f409"/>
                    </a:lnTo>
                    <a:lnTo>
                      <a:pt x="f410" y="f411"/>
                    </a:lnTo>
                    <a:lnTo>
                      <a:pt x="f412" y="f413"/>
                    </a:lnTo>
                    <a:lnTo>
                      <a:pt x="f414" y="f415"/>
                    </a:lnTo>
                    <a:lnTo>
                      <a:pt x="f416" y="f417"/>
                    </a:lnTo>
                    <a:lnTo>
                      <a:pt x="f418" y="f66"/>
                    </a:lnTo>
                    <a:lnTo>
                      <a:pt x="f419" y="f420"/>
                    </a:lnTo>
                    <a:lnTo>
                      <a:pt x="f421" y="f108"/>
                    </a:lnTo>
                    <a:lnTo>
                      <a:pt x="f422" y="f58"/>
                    </a:lnTo>
                    <a:lnTo>
                      <a:pt x="f423" y="f424"/>
                    </a:lnTo>
                    <a:lnTo>
                      <a:pt x="f425" y="f426"/>
                    </a:lnTo>
                    <a:lnTo>
                      <a:pt x="f427" y="f428"/>
                    </a:lnTo>
                    <a:lnTo>
                      <a:pt x="f429" y="f430"/>
                    </a:lnTo>
                    <a:lnTo>
                      <a:pt x="f431" y="f432"/>
                    </a:lnTo>
                    <a:lnTo>
                      <a:pt x="f433" y="f434"/>
                    </a:lnTo>
                    <a:lnTo>
                      <a:pt x="f435" y="f436"/>
                    </a:lnTo>
                    <a:lnTo>
                      <a:pt x="f437" y="f438"/>
                    </a:lnTo>
                    <a:lnTo>
                      <a:pt x="f439" y="f440"/>
                    </a:lnTo>
                    <a:lnTo>
                      <a:pt x="f441" y="f442"/>
                    </a:lnTo>
                    <a:lnTo>
                      <a:pt x="f219" y="f443"/>
                    </a:lnTo>
                    <a:lnTo>
                      <a:pt x="f444" y="f445"/>
                    </a:lnTo>
                    <a:lnTo>
                      <a:pt x="f446" y="f447"/>
                    </a:lnTo>
                    <a:lnTo>
                      <a:pt x="f448" y="f449"/>
                    </a:lnTo>
                    <a:lnTo>
                      <a:pt x="f450" y="f103"/>
                    </a:lnTo>
                    <a:lnTo>
                      <a:pt x="f451" y="f452"/>
                    </a:lnTo>
                    <a:lnTo>
                      <a:pt x="f453" y="f454"/>
                    </a:lnTo>
                    <a:lnTo>
                      <a:pt x="f455" y="f203"/>
                    </a:lnTo>
                    <a:lnTo>
                      <a:pt x="f456" y="f139"/>
                    </a:lnTo>
                    <a:lnTo>
                      <a:pt x="f457" y="f458"/>
                    </a:lnTo>
                    <a:lnTo>
                      <a:pt x="f459" y="f460"/>
                    </a:lnTo>
                    <a:lnTo>
                      <a:pt x="f461" y="f462"/>
                    </a:lnTo>
                    <a:lnTo>
                      <a:pt x="f463" y="f464"/>
                    </a:lnTo>
                    <a:lnTo>
                      <a:pt x="f465" y="f466"/>
                    </a:lnTo>
                    <a:lnTo>
                      <a:pt x="f467" y="f468"/>
                    </a:lnTo>
                    <a:lnTo>
                      <a:pt x="f231" y="f469"/>
                    </a:lnTo>
                    <a:lnTo>
                      <a:pt x="f470" y="f471"/>
                    </a:lnTo>
                    <a:lnTo>
                      <a:pt x="f235" y="f472"/>
                    </a:lnTo>
                    <a:lnTo>
                      <a:pt x="f237" y="f473"/>
                    </a:lnTo>
                    <a:lnTo>
                      <a:pt x="f474" y="f475"/>
                    </a:lnTo>
                    <a:lnTo>
                      <a:pt x="f476" y="f477"/>
                    </a:lnTo>
                    <a:lnTo>
                      <a:pt x="f257" y="f478"/>
                    </a:lnTo>
                    <a:lnTo>
                      <a:pt x="f255" y="f479"/>
                    </a:lnTo>
                    <a:lnTo>
                      <a:pt x="f253" y="f480"/>
                    </a:lnTo>
                    <a:lnTo>
                      <a:pt x="f5" y="f481"/>
                    </a:lnTo>
                    <a:lnTo>
                      <a:pt x="f249" y="f482"/>
                    </a:lnTo>
                    <a:lnTo>
                      <a:pt x="f247" y="f483"/>
                    </a:lnTo>
                    <a:lnTo>
                      <a:pt x="f484" y="f11"/>
                    </a:lnTo>
                    <a:lnTo>
                      <a:pt x="f485" y="f486"/>
                    </a:lnTo>
                    <a:lnTo>
                      <a:pt x="f487" y="f488"/>
                    </a:lnTo>
                    <a:lnTo>
                      <a:pt x="f263" y="f489"/>
                    </a:lnTo>
                    <a:lnTo>
                      <a:pt x="f490" y="f491"/>
                    </a:lnTo>
                    <a:lnTo>
                      <a:pt x="f492" y="f493"/>
                    </a:lnTo>
                    <a:lnTo>
                      <a:pt x="f235" y="f494"/>
                    </a:lnTo>
                    <a:lnTo>
                      <a:pt x="f268" y="f495"/>
                    </a:lnTo>
                    <a:lnTo>
                      <a:pt x="f496" y="f497"/>
                    </a:lnTo>
                    <a:lnTo>
                      <a:pt x="f498" y="f499"/>
                    </a:lnTo>
                    <a:lnTo>
                      <a:pt x="f500" y="f501"/>
                    </a:lnTo>
                    <a:lnTo>
                      <a:pt x="f502" y="f503"/>
                    </a:lnTo>
                    <a:lnTo>
                      <a:pt x="f504" y="f505"/>
                    </a:lnTo>
                    <a:lnTo>
                      <a:pt x="f506" y="f507"/>
                    </a:lnTo>
                    <a:lnTo>
                      <a:pt x="f508" y="f509"/>
                    </a:lnTo>
                    <a:lnTo>
                      <a:pt x="f510" y="f511"/>
                    </a:lnTo>
                    <a:lnTo>
                      <a:pt x="f337" y="f512"/>
                    </a:lnTo>
                    <a:lnTo>
                      <a:pt x="f513" y="f514"/>
                    </a:lnTo>
                    <a:lnTo>
                      <a:pt x="f515" y="f516"/>
                    </a:lnTo>
                    <a:lnTo>
                      <a:pt x="f517" y="f518"/>
                    </a:lnTo>
                    <a:lnTo>
                      <a:pt x="f519" y="f520"/>
                    </a:lnTo>
                    <a:lnTo>
                      <a:pt x="f521" y="f522"/>
                    </a:lnTo>
                    <a:lnTo>
                      <a:pt x="f523" y="f524"/>
                    </a:lnTo>
                    <a:lnTo>
                      <a:pt x="f525" y="f526"/>
                    </a:lnTo>
                    <a:lnTo>
                      <a:pt x="f527" y="f528"/>
                    </a:lnTo>
                    <a:lnTo>
                      <a:pt x="f529" y="f530"/>
                    </a:lnTo>
                    <a:lnTo>
                      <a:pt x="f531" y="f532"/>
                    </a:lnTo>
                    <a:lnTo>
                      <a:pt x="f533" y="f534"/>
                    </a:lnTo>
                    <a:lnTo>
                      <a:pt x="f535" y="f536"/>
                    </a:lnTo>
                    <a:lnTo>
                      <a:pt x="f537" y="f538"/>
                    </a:lnTo>
                    <a:lnTo>
                      <a:pt x="f539" y="f540"/>
                    </a:lnTo>
                    <a:lnTo>
                      <a:pt x="f541" y="f542"/>
                    </a:lnTo>
                    <a:lnTo>
                      <a:pt x="f349" y="f543"/>
                    </a:lnTo>
                    <a:lnTo>
                      <a:pt x="f544" y="f545"/>
                    </a:lnTo>
                    <a:lnTo>
                      <a:pt x="f546" y="f547"/>
                    </a:lnTo>
                    <a:lnTo>
                      <a:pt x="f548" y="f549"/>
                    </a:lnTo>
                    <a:lnTo>
                      <a:pt x="f550" y="f551"/>
                    </a:lnTo>
                    <a:lnTo>
                      <a:pt x="f212" y="f552"/>
                    </a:lnTo>
                    <a:lnTo>
                      <a:pt x="f553" y="f554"/>
                    </a:lnTo>
                    <a:lnTo>
                      <a:pt x="f555" y="f556"/>
                    </a:lnTo>
                    <a:lnTo>
                      <a:pt x="f557" y="f558"/>
                    </a:lnTo>
                    <a:lnTo>
                      <a:pt x="f192" y="f559"/>
                    </a:lnTo>
                    <a:lnTo>
                      <a:pt x="f560" y="f561"/>
                    </a:lnTo>
                    <a:lnTo>
                      <a:pt x="f562" y="f563"/>
                    </a:lnTo>
                    <a:lnTo>
                      <a:pt x="f564" y="f565"/>
                    </a:lnTo>
                    <a:lnTo>
                      <a:pt x="f566" y="f567"/>
                    </a:lnTo>
                    <a:lnTo>
                      <a:pt x="f568" y="f569"/>
                    </a:lnTo>
                    <a:lnTo>
                      <a:pt x="f570" y="f571"/>
                    </a:lnTo>
                    <a:lnTo>
                      <a:pt x="f572" y="f573"/>
                    </a:lnTo>
                    <a:lnTo>
                      <a:pt x="f44" y="f574"/>
                    </a:lnTo>
                    <a:lnTo>
                      <a:pt x="f575" y="f576"/>
                    </a:lnTo>
                    <a:lnTo>
                      <a:pt x="f577" y="f7"/>
                    </a:lnTo>
                    <a:lnTo>
                      <a:pt x="f578" y="f7"/>
                    </a:lnTo>
                    <a:lnTo>
                      <a:pt x="f96" y="f7"/>
                    </a:lnTo>
                    <a:lnTo>
                      <a:pt x="f579" y="f576"/>
                    </a:lnTo>
                    <a:lnTo>
                      <a:pt x="f580" y="f574"/>
                    </a:lnTo>
                    <a:lnTo>
                      <a:pt x="f581" y="f573"/>
                    </a:lnTo>
                    <a:lnTo>
                      <a:pt x="f582" y="f571"/>
                    </a:lnTo>
                    <a:lnTo>
                      <a:pt x="f583" y="f569"/>
                    </a:lnTo>
                    <a:lnTo>
                      <a:pt x="f584" y="f567"/>
                    </a:lnTo>
                    <a:lnTo>
                      <a:pt x="f585" y="f565"/>
                    </a:lnTo>
                    <a:lnTo>
                      <a:pt x="f586" y="f563"/>
                    </a:lnTo>
                    <a:lnTo>
                      <a:pt x="f587" y="f561"/>
                    </a:lnTo>
                    <a:lnTo>
                      <a:pt x="f588" y="f559"/>
                    </a:lnTo>
                    <a:lnTo>
                      <a:pt x="f589" y="f558"/>
                    </a:lnTo>
                    <a:lnTo>
                      <a:pt x="f590" y="f556"/>
                    </a:lnTo>
                    <a:lnTo>
                      <a:pt x="f591" y="f554"/>
                    </a:lnTo>
                    <a:lnTo>
                      <a:pt x="f592" y="f552"/>
                    </a:lnTo>
                    <a:lnTo>
                      <a:pt x="f593" y="f551"/>
                    </a:lnTo>
                    <a:lnTo>
                      <a:pt x="f594" y="f549"/>
                    </a:lnTo>
                    <a:lnTo>
                      <a:pt x="f595" y="f547"/>
                    </a:lnTo>
                    <a:lnTo>
                      <a:pt x="f596" y="f545"/>
                    </a:lnTo>
                    <a:lnTo>
                      <a:pt x="f597" y="f543"/>
                    </a:lnTo>
                    <a:lnTo>
                      <a:pt x="f598" y="f542"/>
                    </a:lnTo>
                    <a:lnTo>
                      <a:pt x="f599" y="f540"/>
                    </a:lnTo>
                    <a:lnTo>
                      <a:pt x="f600" y="f538"/>
                    </a:lnTo>
                    <a:lnTo>
                      <a:pt x="f601" y="f536"/>
                    </a:lnTo>
                    <a:lnTo>
                      <a:pt x="f602" y="f534"/>
                    </a:lnTo>
                    <a:lnTo>
                      <a:pt x="f603" y="f532"/>
                    </a:lnTo>
                    <a:lnTo>
                      <a:pt x="f482" y="f530"/>
                    </a:lnTo>
                    <a:lnTo>
                      <a:pt x="f604" y="f528"/>
                    </a:lnTo>
                    <a:lnTo>
                      <a:pt x="f605" y="f526"/>
                    </a:lnTo>
                    <a:lnTo>
                      <a:pt x="f606" y="f524"/>
                    </a:lnTo>
                    <a:lnTo>
                      <a:pt x="f607" y="f522"/>
                    </a:lnTo>
                    <a:lnTo>
                      <a:pt x="f608" y="f520"/>
                    </a:lnTo>
                    <a:lnTo>
                      <a:pt x="f609" y="f518"/>
                    </a:lnTo>
                    <a:lnTo>
                      <a:pt x="f11" y="f516"/>
                    </a:lnTo>
                    <a:lnTo>
                      <a:pt x="f610" y="f514"/>
                    </a:lnTo>
                    <a:lnTo>
                      <a:pt x="f611" y="f512"/>
                    </a:lnTo>
                    <a:lnTo>
                      <a:pt x="f612" y="f511"/>
                    </a:lnTo>
                    <a:lnTo>
                      <a:pt x="f613" y="f509"/>
                    </a:lnTo>
                    <a:lnTo>
                      <a:pt x="f614" y="f507"/>
                    </a:lnTo>
                    <a:lnTo>
                      <a:pt x="f615" y="f505"/>
                    </a:lnTo>
                    <a:lnTo>
                      <a:pt x="f616" y="f503"/>
                    </a:lnTo>
                    <a:lnTo>
                      <a:pt x="f617" y="f501"/>
                    </a:lnTo>
                    <a:lnTo>
                      <a:pt x="f618" y="f499"/>
                    </a:lnTo>
                    <a:lnTo>
                      <a:pt x="f619" y="f497"/>
                    </a:lnTo>
                    <a:lnTo>
                      <a:pt x="f620" y="f495"/>
                    </a:lnTo>
                    <a:lnTo>
                      <a:pt x="f621" y="f494"/>
                    </a:lnTo>
                    <a:lnTo>
                      <a:pt x="f622" y="f493"/>
                    </a:lnTo>
                    <a:lnTo>
                      <a:pt x="f623" y="f491"/>
                    </a:lnTo>
                    <a:lnTo>
                      <a:pt x="f624" y="f489"/>
                    </a:lnTo>
                    <a:lnTo>
                      <a:pt x="f625" y="f488"/>
                    </a:lnTo>
                    <a:lnTo>
                      <a:pt x="f626" y="f486"/>
                    </a:lnTo>
                    <a:lnTo>
                      <a:pt x="f627" y="f11"/>
                    </a:lnTo>
                    <a:lnTo>
                      <a:pt x="f628" y="f483"/>
                    </a:lnTo>
                    <a:lnTo>
                      <a:pt x="f629" y="f482"/>
                    </a:lnTo>
                    <a:lnTo>
                      <a:pt x="f6" y="f481"/>
                    </a:lnTo>
                    <a:lnTo>
                      <a:pt x="f630" y="f480"/>
                    </a:lnTo>
                    <a:lnTo>
                      <a:pt x="f631" y="f479"/>
                    </a:lnTo>
                    <a:lnTo>
                      <a:pt x="f632" y="f478"/>
                    </a:lnTo>
                    <a:lnTo>
                      <a:pt x="f633" y="f477"/>
                    </a:lnTo>
                    <a:lnTo>
                      <a:pt x="f634" y="f475"/>
                    </a:lnTo>
                    <a:lnTo>
                      <a:pt x="f635" y="f473"/>
                    </a:lnTo>
                    <a:lnTo>
                      <a:pt x="f621" y="f472"/>
                    </a:lnTo>
                    <a:lnTo>
                      <a:pt x="f636" y="f471"/>
                    </a:lnTo>
                    <a:lnTo>
                      <a:pt x="f637" y="f469"/>
                    </a:lnTo>
                    <a:lnTo>
                      <a:pt x="f638" y="f468"/>
                    </a:lnTo>
                    <a:lnTo>
                      <a:pt x="f639" y="f466"/>
                    </a:lnTo>
                    <a:lnTo>
                      <a:pt x="f640" y="f464"/>
                    </a:lnTo>
                    <a:lnTo>
                      <a:pt x="f641" y="f462"/>
                    </a:lnTo>
                    <a:lnTo>
                      <a:pt x="f642" y="f460"/>
                    </a:lnTo>
                    <a:lnTo>
                      <a:pt x="f643" y="f458"/>
                    </a:lnTo>
                    <a:lnTo>
                      <a:pt x="f644" y="f139"/>
                    </a:lnTo>
                    <a:lnTo>
                      <a:pt x="f645" y="f203"/>
                    </a:lnTo>
                    <a:lnTo>
                      <a:pt x="f646" y="f454"/>
                    </a:lnTo>
                    <a:lnTo>
                      <a:pt x="f647" y="f452"/>
                    </a:lnTo>
                    <a:lnTo>
                      <a:pt x="f648" y="f103"/>
                    </a:lnTo>
                    <a:lnTo>
                      <a:pt x="f649" y="f449"/>
                    </a:lnTo>
                    <a:lnTo>
                      <a:pt x="f650" y="f447"/>
                    </a:lnTo>
                    <a:lnTo>
                      <a:pt x="f651" y="f445"/>
                    </a:lnTo>
                    <a:lnTo>
                      <a:pt x="f652" y="f443"/>
                    </a:lnTo>
                    <a:lnTo>
                      <a:pt x="f653" y="f442"/>
                    </a:lnTo>
                    <a:lnTo>
                      <a:pt x="f654" y="f440"/>
                    </a:lnTo>
                    <a:lnTo>
                      <a:pt x="f655" y="f438"/>
                    </a:lnTo>
                    <a:lnTo>
                      <a:pt x="f656" y="f436"/>
                    </a:lnTo>
                    <a:lnTo>
                      <a:pt x="f657" y="f434"/>
                    </a:lnTo>
                    <a:lnTo>
                      <a:pt x="f658" y="f432"/>
                    </a:lnTo>
                    <a:lnTo>
                      <a:pt x="f659" y="f430"/>
                    </a:lnTo>
                    <a:lnTo>
                      <a:pt x="f660" y="f428"/>
                    </a:lnTo>
                    <a:lnTo>
                      <a:pt x="f661" y="f426"/>
                    </a:lnTo>
                    <a:lnTo>
                      <a:pt x="f662" y="f424"/>
                    </a:lnTo>
                    <a:lnTo>
                      <a:pt x="f663" y="f58"/>
                    </a:lnTo>
                    <a:lnTo>
                      <a:pt x="f107" y="f108"/>
                    </a:lnTo>
                    <a:close/>
                    <a:moveTo>
                      <a:pt x="f664" y="f665"/>
                    </a:moveTo>
                    <a:lnTo>
                      <a:pt x="f664" y="f665"/>
                    </a:lnTo>
                    <a:lnTo>
                      <a:pt x="f666" y="f667"/>
                    </a:lnTo>
                    <a:lnTo>
                      <a:pt x="f668" y="f669"/>
                    </a:lnTo>
                    <a:lnTo>
                      <a:pt x="f670" y="f671"/>
                    </a:lnTo>
                    <a:lnTo>
                      <a:pt x="f672" y="f673"/>
                    </a:lnTo>
                    <a:lnTo>
                      <a:pt x="f674" y="f675"/>
                    </a:lnTo>
                    <a:lnTo>
                      <a:pt x="f676" y="f677"/>
                    </a:lnTo>
                    <a:lnTo>
                      <a:pt x="f678" y="f679"/>
                    </a:lnTo>
                    <a:lnTo>
                      <a:pt x="f123" y="f680"/>
                    </a:lnTo>
                    <a:lnTo>
                      <a:pt x="f681" y="f682"/>
                    </a:lnTo>
                    <a:lnTo>
                      <a:pt x="f683" y="f684"/>
                    </a:lnTo>
                    <a:lnTo>
                      <a:pt x="f685" y="f686"/>
                    </a:lnTo>
                    <a:lnTo>
                      <a:pt x="f125" y="f687"/>
                    </a:lnTo>
                    <a:lnTo>
                      <a:pt x="f688" y="f689"/>
                    </a:lnTo>
                    <a:lnTo>
                      <a:pt x="f690" y="f691"/>
                    </a:lnTo>
                    <a:lnTo>
                      <a:pt x="f47" y="f692"/>
                    </a:lnTo>
                    <a:lnTo>
                      <a:pt x="f45" y="f693"/>
                    </a:lnTo>
                    <a:lnTo>
                      <a:pt x="f43" y="f694"/>
                    </a:lnTo>
                    <a:lnTo>
                      <a:pt x="f41" y="f695"/>
                    </a:lnTo>
                    <a:lnTo>
                      <a:pt x="f39" y="f696"/>
                    </a:lnTo>
                    <a:lnTo>
                      <a:pt x="f37" y="f697"/>
                    </a:lnTo>
                    <a:lnTo>
                      <a:pt x="f698" y="f699"/>
                    </a:lnTo>
                    <a:lnTo>
                      <a:pt x="f700" y="f614"/>
                    </a:lnTo>
                    <a:lnTo>
                      <a:pt x="f701" y="f615"/>
                    </a:lnTo>
                    <a:lnTo>
                      <a:pt x="f702" y="f616"/>
                    </a:lnTo>
                    <a:lnTo>
                      <a:pt x="f703" y="f704"/>
                    </a:lnTo>
                    <a:lnTo>
                      <a:pt x="f705" y="f706"/>
                    </a:lnTo>
                    <a:lnTo>
                      <a:pt x="f707" y="f708"/>
                    </a:lnTo>
                    <a:lnTo>
                      <a:pt x="f709" y="f623"/>
                    </a:lnTo>
                    <a:lnTo>
                      <a:pt x="f710" y="f711"/>
                    </a:lnTo>
                    <a:lnTo>
                      <a:pt x="f452" y="f712"/>
                    </a:lnTo>
                    <a:lnTo>
                      <a:pt x="f713" y="f714"/>
                    </a:lnTo>
                    <a:lnTo>
                      <a:pt x="f715" y="f716"/>
                    </a:lnTo>
                    <a:lnTo>
                      <a:pt x="f717" y="f718"/>
                    </a:lnTo>
                    <a:lnTo>
                      <a:pt x="f719" y="f720"/>
                    </a:lnTo>
                    <a:lnTo>
                      <a:pt x="f721" y="f722"/>
                    </a:lnTo>
                    <a:lnTo>
                      <a:pt x="f723" y="f724"/>
                    </a:lnTo>
                    <a:lnTo>
                      <a:pt x="f725" y="f726"/>
                    </a:lnTo>
                    <a:lnTo>
                      <a:pt x="f727" y="f728"/>
                    </a:lnTo>
                    <a:lnTo>
                      <a:pt x="f729" y="f730"/>
                    </a:lnTo>
                    <a:lnTo>
                      <a:pt x="f731" y="f732"/>
                    </a:lnTo>
                    <a:lnTo>
                      <a:pt x="f733" y="f734"/>
                    </a:lnTo>
                    <a:lnTo>
                      <a:pt x="f735" y="f736"/>
                    </a:lnTo>
                    <a:lnTo>
                      <a:pt x="f737" y="f738"/>
                    </a:lnTo>
                    <a:lnTo>
                      <a:pt x="f739" y="f740"/>
                    </a:lnTo>
                    <a:lnTo>
                      <a:pt x="f741" y="f742"/>
                    </a:lnTo>
                    <a:lnTo>
                      <a:pt x="f743" y="f744"/>
                    </a:lnTo>
                    <a:lnTo>
                      <a:pt x="f745" y="f746"/>
                    </a:lnTo>
                    <a:lnTo>
                      <a:pt x="f747" y="f748"/>
                    </a:lnTo>
                    <a:lnTo>
                      <a:pt x="f749" y="f748"/>
                    </a:lnTo>
                    <a:lnTo>
                      <a:pt x="f750" y="f746"/>
                    </a:lnTo>
                    <a:lnTo>
                      <a:pt x="f751" y="f752"/>
                    </a:lnTo>
                    <a:lnTo>
                      <a:pt x="f753" y="f754"/>
                    </a:lnTo>
                    <a:lnTo>
                      <a:pt x="f755" y="f756"/>
                    </a:lnTo>
                    <a:lnTo>
                      <a:pt x="f757" y="f758"/>
                    </a:lnTo>
                    <a:lnTo>
                      <a:pt x="f759" y="f760"/>
                    </a:lnTo>
                    <a:lnTo>
                      <a:pt x="f761" y="f762"/>
                    </a:lnTo>
                    <a:lnTo>
                      <a:pt x="f763" y="f764"/>
                    </a:lnTo>
                    <a:lnTo>
                      <a:pt x="f269" y="f765"/>
                    </a:lnTo>
                    <a:lnTo>
                      <a:pt x="f26" y="f766"/>
                    </a:lnTo>
                    <a:lnTo>
                      <a:pt x="f767" y="f768"/>
                    </a:lnTo>
                    <a:lnTo>
                      <a:pt x="f769" y="f770"/>
                    </a:lnTo>
                    <a:lnTo>
                      <a:pt x="f771" y="f503"/>
                    </a:lnTo>
                    <a:lnTo>
                      <a:pt x="f772" y="f773"/>
                    </a:lnTo>
                    <a:lnTo>
                      <a:pt x="f774" y="f775"/>
                    </a:lnTo>
                    <a:lnTo>
                      <a:pt x="f771" y="f776"/>
                    </a:lnTo>
                    <a:lnTo>
                      <a:pt x="f443" y="f777"/>
                    </a:lnTo>
                    <a:lnTo>
                      <a:pt x="f778" y="f779"/>
                    </a:lnTo>
                    <a:lnTo>
                      <a:pt x="f18" y="f780"/>
                    </a:lnTo>
                    <a:lnTo>
                      <a:pt x="f781" y="f782"/>
                    </a:lnTo>
                    <a:lnTo>
                      <a:pt x="f783" y="f780"/>
                    </a:lnTo>
                    <a:lnTo>
                      <a:pt x="f784" y="f779"/>
                    </a:lnTo>
                    <a:lnTo>
                      <a:pt x="f785" y="f493"/>
                    </a:lnTo>
                    <a:lnTo>
                      <a:pt x="f786" y="f775"/>
                    </a:lnTo>
                    <a:lnTo>
                      <a:pt x="f787" y="f773"/>
                    </a:lnTo>
                    <a:lnTo>
                      <a:pt x="f788" y="f503"/>
                    </a:lnTo>
                    <a:lnTo>
                      <a:pt x="f789" y="f790"/>
                    </a:lnTo>
                    <a:lnTo>
                      <a:pt x="f791" y="f792"/>
                    </a:lnTo>
                    <a:lnTo>
                      <a:pt x="f793" y="f794"/>
                    </a:lnTo>
                    <a:lnTo>
                      <a:pt x="f90" y="f795"/>
                    </a:lnTo>
                    <a:lnTo>
                      <a:pt x="f796" y="f797"/>
                    </a:lnTo>
                    <a:lnTo>
                      <a:pt x="f798" y="f799"/>
                    </a:lnTo>
                    <a:lnTo>
                      <a:pt x="f800" y="f801"/>
                    </a:lnTo>
                    <a:lnTo>
                      <a:pt x="f802" y="f803"/>
                    </a:lnTo>
                    <a:lnTo>
                      <a:pt x="f804" y="f805"/>
                    </a:lnTo>
                    <a:lnTo>
                      <a:pt x="f806" y="f807"/>
                    </a:lnTo>
                    <a:lnTo>
                      <a:pt x="f808" y="f809"/>
                    </a:lnTo>
                    <a:lnTo>
                      <a:pt x="f810" y="f744"/>
                    </a:lnTo>
                    <a:lnTo>
                      <a:pt x="f811" y="f746"/>
                    </a:lnTo>
                    <a:lnTo>
                      <a:pt x="f812" y="f746"/>
                    </a:lnTo>
                    <a:lnTo>
                      <a:pt x="f813" y="f744"/>
                    </a:lnTo>
                    <a:lnTo>
                      <a:pt x="f814" y="f752"/>
                    </a:lnTo>
                    <a:lnTo>
                      <a:pt x="f282" y="f754"/>
                    </a:lnTo>
                    <a:lnTo>
                      <a:pt x="f815" y="f756"/>
                    </a:lnTo>
                    <a:lnTo>
                      <a:pt x="f816" y="f758"/>
                    </a:lnTo>
                    <a:lnTo>
                      <a:pt x="f817" y="f760"/>
                    </a:lnTo>
                    <a:lnTo>
                      <a:pt x="f818" y="f762"/>
                    </a:lnTo>
                    <a:lnTo>
                      <a:pt x="f819" y="f764"/>
                    </a:lnTo>
                    <a:lnTo>
                      <a:pt x="f820" y="f821"/>
                    </a:lnTo>
                    <a:lnTo>
                      <a:pt x="f822" y="f505"/>
                    </a:lnTo>
                    <a:lnTo>
                      <a:pt x="f823" y="f768"/>
                    </a:lnTo>
                    <a:lnTo>
                      <a:pt x="f824" y="f770"/>
                    </a:lnTo>
                    <a:lnTo>
                      <a:pt x="f825" y="f826"/>
                    </a:lnTo>
                    <a:lnTo>
                      <a:pt x="f827" y="f828"/>
                    </a:lnTo>
                    <a:lnTo>
                      <a:pt x="f829" y="f830"/>
                    </a:lnTo>
                    <a:lnTo>
                      <a:pt x="f831" y="f501"/>
                    </a:lnTo>
                    <a:lnTo>
                      <a:pt x="f832" y="f833"/>
                    </a:lnTo>
                    <a:lnTo>
                      <a:pt x="f834" y="f711"/>
                    </a:lnTo>
                    <a:lnTo>
                      <a:pt x="f835" y="f836"/>
                    </a:lnTo>
                    <a:lnTo>
                      <a:pt x="f837" y="f838"/>
                    </a:lnTo>
                    <a:lnTo>
                      <a:pt x="f64" y="f636"/>
                    </a:lnTo>
                    <a:lnTo>
                      <a:pt x="f72" y="f618"/>
                    </a:lnTo>
                    <a:lnTo>
                      <a:pt x="f365" y="f839"/>
                    </a:lnTo>
                    <a:lnTo>
                      <a:pt x="f840" y="f841"/>
                    </a:lnTo>
                    <a:lnTo>
                      <a:pt x="f356" y="f842"/>
                    </a:lnTo>
                    <a:lnTo>
                      <a:pt x="f843" y="f844"/>
                    </a:lnTo>
                    <a:lnTo>
                      <a:pt x="f845" y="f846"/>
                    </a:lnTo>
                    <a:lnTo>
                      <a:pt x="f847" y="f15"/>
                    </a:lnTo>
                    <a:lnTo>
                      <a:pt x="f350" y="f848"/>
                    </a:lnTo>
                    <a:lnTo>
                      <a:pt x="f849" y="f850"/>
                    </a:lnTo>
                    <a:lnTo>
                      <a:pt x="f851" y="f852"/>
                    </a:lnTo>
                    <a:lnTo>
                      <a:pt x="f853" y="f605"/>
                    </a:lnTo>
                    <a:lnTo>
                      <a:pt x="f854" y="f855"/>
                    </a:lnTo>
                    <a:lnTo>
                      <a:pt x="f856" y="f857"/>
                    </a:lnTo>
                    <a:lnTo>
                      <a:pt x="f858" y="f682"/>
                    </a:lnTo>
                    <a:lnTo>
                      <a:pt x="f859" y="f860"/>
                    </a:lnTo>
                    <a:lnTo>
                      <a:pt x="f861" y="f862"/>
                    </a:lnTo>
                    <a:lnTo>
                      <a:pt x="f863" y="f864"/>
                    </a:lnTo>
                    <a:lnTo>
                      <a:pt x="f865" y="f866"/>
                    </a:lnTo>
                    <a:lnTo>
                      <a:pt x="f867" y="f868"/>
                    </a:lnTo>
                    <a:lnTo>
                      <a:pt x="f869" y="f870"/>
                    </a:lnTo>
                    <a:lnTo>
                      <a:pt x="f871" y="f872"/>
                    </a:lnTo>
                    <a:lnTo>
                      <a:pt x="f869" y="f873"/>
                    </a:lnTo>
                    <a:lnTo>
                      <a:pt x="f874" y="f875"/>
                    </a:lnTo>
                    <a:lnTo>
                      <a:pt x="f124" y="f876"/>
                    </a:lnTo>
                    <a:lnTo>
                      <a:pt x="f877" y="f878"/>
                    </a:lnTo>
                    <a:lnTo>
                      <a:pt x="f879" y="f880"/>
                    </a:lnTo>
                    <a:lnTo>
                      <a:pt x="f881" y="f882"/>
                    </a:lnTo>
                    <a:lnTo>
                      <a:pt x="f883" y="f591"/>
                    </a:lnTo>
                    <a:lnTo>
                      <a:pt x="f884" y="f885"/>
                    </a:lnTo>
                    <a:lnTo>
                      <a:pt x="f122" y="f886"/>
                    </a:lnTo>
                    <a:lnTo>
                      <a:pt x="f887" y="f888"/>
                    </a:lnTo>
                    <a:lnTo>
                      <a:pt x="f889" y="f890"/>
                    </a:lnTo>
                    <a:lnTo>
                      <a:pt x="f891" y="f590"/>
                    </a:lnTo>
                    <a:lnTo>
                      <a:pt x="f892" y="f893"/>
                    </a:lnTo>
                    <a:lnTo>
                      <a:pt x="f894" y="f895"/>
                    </a:lnTo>
                    <a:lnTo>
                      <a:pt x="f322" y="f895"/>
                    </a:lnTo>
                    <a:lnTo>
                      <a:pt x="f896" y="f663"/>
                    </a:lnTo>
                    <a:lnTo>
                      <a:pt x="f897" y="f898"/>
                    </a:lnTo>
                    <a:lnTo>
                      <a:pt x="f899" y="f900"/>
                    </a:lnTo>
                    <a:lnTo>
                      <a:pt x="f901" y="f902"/>
                    </a:lnTo>
                    <a:lnTo>
                      <a:pt x="f903" y="f904"/>
                    </a:lnTo>
                    <a:lnTo>
                      <a:pt x="f905" y="f906"/>
                    </a:lnTo>
                    <a:lnTo>
                      <a:pt x="f312" y="f907"/>
                    </a:lnTo>
                    <a:lnTo>
                      <a:pt x="f908" y="f909"/>
                    </a:lnTo>
                    <a:lnTo>
                      <a:pt x="f376" y="f910"/>
                    </a:lnTo>
                    <a:lnTo>
                      <a:pt x="f911" y="f912"/>
                    </a:lnTo>
                    <a:lnTo>
                      <a:pt x="f415" y="f913"/>
                    </a:lnTo>
                    <a:lnTo>
                      <a:pt x="f306" y="f914"/>
                    </a:lnTo>
                    <a:lnTo>
                      <a:pt x="f915" y="f916"/>
                    </a:lnTo>
                    <a:lnTo>
                      <a:pt x="f358" y="f917"/>
                    </a:lnTo>
                    <a:lnTo>
                      <a:pt x="f304" y="f918"/>
                    </a:lnTo>
                    <a:lnTo>
                      <a:pt x="f919" y="f920"/>
                    </a:lnTo>
                    <a:lnTo>
                      <a:pt x="f921" y="f922"/>
                    </a:lnTo>
                    <a:lnTo>
                      <a:pt x="f923" y="f924"/>
                    </a:lnTo>
                    <a:lnTo>
                      <a:pt x="f389" y="f925"/>
                    </a:lnTo>
                    <a:lnTo>
                      <a:pt x="f114" y="f926"/>
                    </a:lnTo>
                    <a:lnTo>
                      <a:pt x="f38" y="f927"/>
                    </a:lnTo>
                    <a:lnTo>
                      <a:pt x="f42" y="f928"/>
                    </a:lnTo>
                    <a:lnTo>
                      <a:pt x="f929" y="f930"/>
                    </a:lnTo>
                    <a:lnTo>
                      <a:pt x="f301" y="f931"/>
                    </a:lnTo>
                    <a:lnTo>
                      <a:pt x="f932" y="f933"/>
                    </a:lnTo>
                    <a:lnTo>
                      <a:pt x="f934" y="f602"/>
                    </a:lnTo>
                    <a:lnTo>
                      <a:pt x="f935" y="f936"/>
                    </a:lnTo>
                    <a:lnTo>
                      <a:pt x="f937" y="f938"/>
                    </a:lnTo>
                    <a:lnTo>
                      <a:pt x="f56" y="f939"/>
                    </a:lnTo>
                    <a:lnTo>
                      <a:pt x="f940" y="f941"/>
                    </a:lnTo>
                    <a:lnTo>
                      <a:pt x="f942" y="f943"/>
                    </a:lnTo>
                    <a:lnTo>
                      <a:pt x="f944" y="f945"/>
                    </a:lnTo>
                    <a:lnTo>
                      <a:pt x="f946" y="f947"/>
                    </a:lnTo>
                    <a:lnTo>
                      <a:pt x="f72" y="f948"/>
                    </a:lnTo>
                    <a:lnTo>
                      <a:pt x="f949" y="f950"/>
                    </a:lnTo>
                    <a:lnTo>
                      <a:pt x="f915" y="f951"/>
                    </a:lnTo>
                    <a:lnTo>
                      <a:pt x="f376" y="f952"/>
                    </a:lnTo>
                    <a:lnTo>
                      <a:pt x="f953" y="f954"/>
                    </a:lnTo>
                    <a:lnTo>
                      <a:pt x="f847" y="f955"/>
                    </a:lnTo>
                    <a:lnTo>
                      <a:pt x="f956" y="f957"/>
                    </a:lnTo>
                    <a:lnTo>
                      <a:pt x="f958" y="f959"/>
                    </a:lnTo>
                    <a:lnTo>
                      <a:pt x="f960" y="f961"/>
                    </a:lnTo>
                    <a:lnTo>
                      <a:pt x="f320" y="f962"/>
                    </a:lnTo>
                    <a:lnTo>
                      <a:pt x="f963" y="f964"/>
                    </a:lnTo>
                    <a:lnTo>
                      <a:pt x="f322" y="f965"/>
                    </a:lnTo>
                    <a:lnTo>
                      <a:pt x="f966" y="f967"/>
                    </a:lnTo>
                    <a:lnTo>
                      <a:pt x="f854" y="f968"/>
                    </a:lnTo>
                    <a:lnTo>
                      <a:pt x="f969" y="f970"/>
                    </a:lnTo>
                    <a:lnTo>
                      <a:pt x="f971" y="f972"/>
                    </a:lnTo>
                    <a:lnTo>
                      <a:pt x="f973" y="f974"/>
                    </a:lnTo>
                    <a:lnTo>
                      <a:pt x="f975" y="f976"/>
                    </a:lnTo>
                    <a:lnTo>
                      <a:pt x="f327" y="f977"/>
                    </a:lnTo>
                    <a:lnTo>
                      <a:pt x="f978" y="f674"/>
                    </a:lnTo>
                    <a:lnTo>
                      <a:pt x="f863" y="f979"/>
                    </a:lnTo>
                    <a:lnTo>
                      <a:pt x="f980" y="f981"/>
                    </a:lnTo>
                    <a:lnTo>
                      <a:pt x="f329" y="f982"/>
                    </a:lnTo>
                    <a:lnTo>
                      <a:pt x="f881" y="f45"/>
                    </a:lnTo>
                    <a:lnTo>
                      <a:pt x="f329" y="f131"/>
                    </a:lnTo>
                    <a:lnTo>
                      <a:pt x="f983" y="f984"/>
                    </a:lnTo>
                    <a:lnTo>
                      <a:pt x="f883" y="f985"/>
                    </a:lnTo>
                    <a:lnTo>
                      <a:pt x="f409" y="f78"/>
                    </a:lnTo>
                    <a:lnTo>
                      <a:pt x="f986" y="f987"/>
                    </a:lnTo>
                    <a:lnTo>
                      <a:pt x="f988" y="f989"/>
                    </a:lnTo>
                    <a:lnTo>
                      <a:pt x="f975" y="f990"/>
                    </a:lnTo>
                    <a:lnTo>
                      <a:pt x="f991" y="f992"/>
                    </a:lnTo>
                    <a:lnTo>
                      <a:pt x="f993" y="f994"/>
                    </a:lnTo>
                    <a:lnTo>
                      <a:pt x="f995" y="f996"/>
                    </a:lnTo>
                    <a:lnTo>
                      <a:pt x="f997" y="f717"/>
                    </a:lnTo>
                    <a:lnTo>
                      <a:pt x="f998" y="f103"/>
                    </a:lnTo>
                    <a:lnTo>
                      <a:pt x="f999" y="f1000"/>
                    </a:lnTo>
                    <a:lnTo>
                      <a:pt x="f1001" y="f1002"/>
                    </a:lnTo>
                    <a:lnTo>
                      <a:pt x="f314" y="f1003"/>
                    </a:lnTo>
                    <a:lnTo>
                      <a:pt x="f1004" y="f1005"/>
                    </a:lnTo>
                    <a:lnTo>
                      <a:pt x="f1006" y="f1007"/>
                    </a:lnTo>
                    <a:lnTo>
                      <a:pt x="f116" y="f1008"/>
                    </a:lnTo>
                    <a:lnTo>
                      <a:pt x="f1009" y="f1010"/>
                    </a:lnTo>
                    <a:lnTo>
                      <a:pt x="f1011" y="f1012"/>
                    </a:lnTo>
                    <a:lnTo>
                      <a:pt x="f72" y="f1013"/>
                    </a:lnTo>
                    <a:lnTo>
                      <a:pt x="f64" y="f759"/>
                    </a:lnTo>
                    <a:lnTo>
                      <a:pt x="f837" y="f1014"/>
                    </a:lnTo>
                    <a:lnTo>
                      <a:pt x="f835" y="f269"/>
                    </a:lnTo>
                    <a:lnTo>
                      <a:pt x="f1015" y="f767"/>
                    </a:lnTo>
                    <a:lnTo>
                      <a:pt x="f1016" y="f1017"/>
                    </a:lnTo>
                    <a:lnTo>
                      <a:pt x="f1018" y="f1019"/>
                    </a:lnTo>
                    <a:lnTo>
                      <a:pt x="f1020" y="f1021"/>
                    </a:lnTo>
                    <a:lnTo>
                      <a:pt x="f1022" y="f1023"/>
                    </a:lnTo>
                    <a:lnTo>
                      <a:pt x="f1024" y="f1025"/>
                    </a:lnTo>
                    <a:lnTo>
                      <a:pt x="f1026" y="f1027"/>
                    </a:lnTo>
                    <a:lnTo>
                      <a:pt x="f1028" y="f1029"/>
                    </a:lnTo>
                    <a:lnTo>
                      <a:pt x="f1030" y="f1031"/>
                    </a:lnTo>
                    <a:lnTo>
                      <a:pt x="f1032" y="f1033"/>
                    </a:lnTo>
                    <a:lnTo>
                      <a:pt x="f1034" y="f1035"/>
                    </a:lnTo>
                    <a:lnTo>
                      <a:pt x="f1036" y="f1037"/>
                    </a:lnTo>
                    <a:lnTo>
                      <a:pt x="f1038" y="f432"/>
                    </a:lnTo>
                    <a:lnTo>
                      <a:pt x="f1039" y="f1040"/>
                    </a:lnTo>
                    <a:lnTo>
                      <a:pt x="f1041" y="f1042"/>
                    </a:lnTo>
                    <a:lnTo>
                      <a:pt x="f1043" y="f1044"/>
                    </a:lnTo>
                    <a:lnTo>
                      <a:pt x="f1045" y="f282"/>
                    </a:lnTo>
                    <a:lnTo>
                      <a:pt x="f1046" y="f1047"/>
                    </a:lnTo>
                    <a:lnTo>
                      <a:pt x="f1033" y="f1047"/>
                    </a:lnTo>
                    <a:lnTo>
                      <a:pt x="f1048" y="f282"/>
                    </a:lnTo>
                    <a:lnTo>
                      <a:pt x="f810" y="f1044"/>
                    </a:lnTo>
                    <a:lnTo>
                      <a:pt x="f1049" y="f1042"/>
                    </a:lnTo>
                    <a:lnTo>
                      <a:pt x="f1050" y="f1045"/>
                    </a:lnTo>
                    <a:lnTo>
                      <a:pt x="f804" y="f1051"/>
                    </a:lnTo>
                    <a:lnTo>
                      <a:pt x="f1052" y="f1053"/>
                    </a:lnTo>
                    <a:lnTo>
                      <a:pt x="f1054" y="f1055"/>
                    </a:lnTo>
                    <a:lnTo>
                      <a:pt x="f1056" y="f1057"/>
                    </a:lnTo>
                    <a:lnTo>
                      <a:pt x="f1058" y="f1059"/>
                    </a:lnTo>
                    <a:lnTo>
                      <a:pt x="f1060" y="f811"/>
                    </a:lnTo>
                    <a:lnTo>
                      <a:pt x="f1061" y="f1062"/>
                    </a:lnTo>
                    <a:lnTo>
                      <a:pt x="f1063" y="f1064"/>
                    </a:lnTo>
                    <a:lnTo>
                      <a:pt x="f10" y="f1065"/>
                    </a:lnTo>
                    <a:lnTo>
                      <a:pt x="f791" y="f1066"/>
                    </a:lnTo>
                    <a:lnTo>
                      <a:pt x="f1067" y="f1068"/>
                    </a:lnTo>
                    <a:lnTo>
                      <a:pt x="f1063" y="f30"/>
                    </a:lnTo>
                    <a:lnTo>
                      <a:pt x="f1069" y="f1070"/>
                    </a:lnTo>
                    <a:lnTo>
                      <a:pt x="f1071" y="f1072"/>
                    </a:lnTo>
                    <a:lnTo>
                      <a:pt x="f1073" y="f1074"/>
                    </a:lnTo>
                    <a:lnTo>
                      <a:pt x="f578" y="f1072"/>
                    </a:lnTo>
                    <a:lnTo>
                      <a:pt x="f1075" y="f30"/>
                    </a:lnTo>
                    <a:lnTo>
                      <a:pt x="f1076" y="f1077"/>
                    </a:lnTo>
                    <a:lnTo>
                      <a:pt x="f1078" y="f1068"/>
                    </a:lnTo>
                    <a:lnTo>
                      <a:pt x="f769" y="f1079"/>
                    </a:lnTo>
                    <a:lnTo>
                      <a:pt x="f24" y="f1080"/>
                    </a:lnTo>
                    <a:lnTo>
                      <a:pt x="f1081" y="f1082"/>
                    </a:lnTo>
                    <a:lnTo>
                      <a:pt x="f26" y="f434"/>
                    </a:lnTo>
                    <a:lnTo>
                      <a:pt x="f1083" y="f1048"/>
                    </a:lnTo>
                    <a:lnTo>
                      <a:pt x="f1084" y="f1085"/>
                    </a:lnTo>
                    <a:lnTo>
                      <a:pt x="f1086" y="f1057"/>
                    </a:lnTo>
                    <a:lnTo>
                      <a:pt x="f1087" y="f813"/>
                    </a:lnTo>
                    <a:lnTo>
                      <a:pt x="f1088" y="f1089"/>
                    </a:lnTo>
                    <a:lnTo>
                      <a:pt x="f1090" y="f1091"/>
                    </a:lnTo>
                    <a:lnTo>
                      <a:pt x="f1092" y="f1093"/>
                    </a:lnTo>
                    <a:lnTo>
                      <a:pt x="f1094" y="f1095"/>
                    </a:lnTo>
                    <a:lnTo>
                      <a:pt x="f1096" y="f1097"/>
                    </a:lnTo>
                    <a:lnTo>
                      <a:pt x="f1098" y="f1047"/>
                    </a:lnTo>
                    <a:lnTo>
                      <a:pt x="f1099" y="f1100"/>
                    </a:lnTo>
                    <a:lnTo>
                      <a:pt x="f1101" y="f1100"/>
                    </a:lnTo>
                    <a:lnTo>
                      <a:pt x="f743" y="f1047"/>
                    </a:lnTo>
                    <a:lnTo>
                      <a:pt x="f1102" y="f282"/>
                    </a:lnTo>
                    <a:lnTo>
                      <a:pt x="f1002" y="f1095"/>
                    </a:lnTo>
                    <a:lnTo>
                      <a:pt x="f1103" y="f1093"/>
                    </a:lnTo>
                    <a:lnTo>
                      <a:pt x="f1104" y="f1091"/>
                    </a:lnTo>
                    <a:lnTo>
                      <a:pt x="f1105" y="f1089"/>
                    </a:lnTo>
                    <a:lnTo>
                      <a:pt x="f729" y="f813"/>
                    </a:lnTo>
                    <a:lnTo>
                      <a:pt x="f1106" y="f1107"/>
                    </a:lnTo>
                    <a:lnTo>
                      <a:pt x="f1108" y="f1085"/>
                    </a:lnTo>
                    <a:lnTo>
                      <a:pt x="f1109" y="f1048"/>
                    </a:lnTo>
                    <a:lnTo>
                      <a:pt x="f1110" y="f434"/>
                    </a:lnTo>
                    <a:lnTo>
                      <a:pt x="f1111" y="f1082"/>
                    </a:lnTo>
                    <a:lnTo>
                      <a:pt x="f713" y="f1080"/>
                    </a:lnTo>
                    <a:lnTo>
                      <a:pt x="f1112" y="f1079"/>
                    </a:lnTo>
                    <a:lnTo>
                      <a:pt x="f1113" y="f1114"/>
                    </a:lnTo>
                    <a:lnTo>
                      <a:pt x="f1115" y="f1116"/>
                    </a:lnTo>
                    <a:lnTo>
                      <a:pt x="f1117" y="f1118"/>
                    </a:lnTo>
                    <a:lnTo>
                      <a:pt x="f1119" y="f1120"/>
                    </a:lnTo>
                    <a:lnTo>
                      <a:pt x="f59" y="f1121"/>
                    </a:lnTo>
                    <a:lnTo>
                      <a:pt x="f1122" y="f759"/>
                    </a:lnTo>
                    <a:lnTo>
                      <a:pt x="f69" y="f1123"/>
                    </a:lnTo>
                    <a:lnTo>
                      <a:pt x="f1124" y="f1125"/>
                    </a:lnTo>
                    <a:lnTo>
                      <a:pt x="f1126" y="f1127"/>
                    </a:lnTo>
                    <a:lnTo>
                      <a:pt x="f1128" y="f1129"/>
                    </a:lnTo>
                    <a:lnTo>
                      <a:pt x="f182" y="f1130"/>
                    </a:lnTo>
                    <a:lnTo>
                      <a:pt x="f162" y="f262"/>
                    </a:lnTo>
                    <a:lnTo>
                      <a:pt x="f1131" y="f1132"/>
                    </a:lnTo>
                    <a:lnTo>
                      <a:pt x="f1133" y="f449"/>
                    </a:lnTo>
                    <a:lnTo>
                      <a:pt x="f39" y="f1134"/>
                    </a:lnTo>
                    <a:lnTo>
                      <a:pt x="f1135" y="f1136"/>
                    </a:lnTo>
                    <a:lnTo>
                      <a:pt x="f1137" y="f1138"/>
                    </a:lnTo>
                    <a:lnTo>
                      <a:pt x="f1139" y="f91"/>
                    </a:lnTo>
                    <a:lnTo>
                      <a:pt x="f1140" y="f1141"/>
                    </a:lnTo>
                    <a:lnTo>
                      <a:pt x="f1142" y="f1143"/>
                    </a:lnTo>
                    <a:lnTo>
                      <a:pt x="f460" y="f1144"/>
                    </a:lnTo>
                    <a:lnTo>
                      <a:pt x="f1145" y="f1146"/>
                    </a:lnTo>
                    <a:lnTo>
                      <a:pt x="f1147" y="f1148"/>
                    </a:lnTo>
                    <a:lnTo>
                      <a:pt x="f1149" y="f1150"/>
                    </a:lnTo>
                    <a:lnTo>
                      <a:pt x="f1151" y="f1152"/>
                    </a:lnTo>
                    <a:lnTo>
                      <a:pt x="f1153" y="f203"/>
                    </a:lnTo>
                    <a:lnTo>
                      <a:pt x="f228" y="f1154"/>
                    </a:lnTo>
                    <a:lnTo>
                      <a:pt x="f1155" y="f168"/>
                    </a:lnTo>
                    <a:lnTo>
                      <a:pt x="f123" y="f1135"/>
                    </a:lnTo>
                    <a:lnTo>
                      <a:pt x="f123" y="f218"/>
                    </a:lnTo>
                    <a:lnTo>
                      <a:pt x="f1156" y="f45"/>
                    </a:lnTo>
                    <a:lnTo>
                      <a:pt x="f1157" y="f1158"/>
                    </a:lnTo>
                    <a:lnTo>
                      <a:pt x="f1159" y="f1145"/>
                    </a:lnTo>
                    <a:lnTo>
                      <a:pt x="f1160" y="f1161"/>
                    </a:lnTo>
                    <a:lnTo>
                      <a:pt x="f1162" y="f1163"/>
                    </a:lnTo>
                    <a:lnTo>
                      <a:pt x="f1164" y="f981"/>
                    </a:lnTo>
                    <a:lnTo>
                      <a:pt x="f1165" y="f1166"/>
                    </a:lnTo>
                    <a:lnTo>
                      <a:pt x="f1167" y="f1168"/>
                    </a:lnTo>
                    <a:lnTo>
                      <a:pt x="f1169" y="f1170"/>
                    </a:lnTo>
                    <a:lnTo>
                      <a:pt x="f1171" y="f1155"/>
                    </a:lnTo>
                    <a:lnTo>
                      <a:pt x="f1172" y="f1173"/>
                    </a:lnTo>
                    <a:lnTo>
                      <a:pt x="f1174" y="f123"/>
                    </a:lnTo>
                    <a:lnTo>
                      <a:pt x="f1175" y="f1176"/>
                    </a:lnTo>
                    <a:lnTo>
                      <a:pt x="f1139" y="f1177"/>
                    </a:lnTo>
                    <a:lnTo>
                      <a:pt x="f1178" y="f1177"/>
                    </a:lnTo>
                    <a:lnTo>
                      <a:pt x="f1179" y="f678"/>
                    </a:lnTo>
                    <a:lnTo>
                      <a:pt x="f133" y="f1180"/>
                    </a:lnTo>
                    <a:lnTo>
                      <a:pt x="f1131" y="f1181"/>
                    </a:lnTo>
                    <a:lnTo>
                      <a:pt x="f176" y="f681"/>
                    </a:lnTo>
                    <a:lnTo>
                      <a:pt x="f182" y="f979"/>
                    </a:lnTo>
                    <a:lnTo>
                      <a:pt x="f155" y="f1182"/>
                    </a:lnTo>
                    <a:lnTo>
                      <a:pt x="f153" y="f685"/>
                    </a:lnTo>
                    <a:lnTo>
                      <a:pt x="f1183" y="f1184"/>
                    </a:lnTo>
                    <a:lnTo>
                      <a:pt x="f703" y="f232"/>
                    </a:lnTo>
                    <a:lnTo>
                      <a:pt x="f149" y="f1185"/>
                    </a:lnTo>
                    <a:lnTo>
                      <a:pt x="f205" y="f1186"/>
                    </a:lnTo>
                    <a:lnTo>
                      <a:pt x="f71" y="f1187"/>
                    </a:lnTo>
                    <a:lnTo>
                      <a:pt x="f1188" y="f1140"/>
                    </a:lnTo>
                    <a:lnTo>
                      <a:pt x="f1189" y="f1190"/>
                    </a:lnTo>
                    <a:lnTo>
                      <a:pt x="f705" y="f236"/>
                    </a:lnTo>
                    <a:lnTo>
                      <a:pt x="f989" y="f1191"/>
                    </a:lnTo>
                    <a:lnTo>
                      <a:pt x="f1192" y="f1193"/>
                    </a:lnTo>
                    <a:lnTo>
                      <a:pt x="f1194" y="f180"/>
                    </a:lnTo>
                    <a:lnTo>
                      <a:pt x="f1195" y="f1128"/>
                    </a:lnTo>
                    <a:lnTo>
                      <a:pt x="f1196" y="f190"/>
                    </a:lnTo>
                    <a:lnTo>
                      <a:pt x="f707" y="f1197"/>
                    </a:lnTo>
                    <a:lnTo>
                      <a:pt x="f1198" y="f1199"/>
                    </a:lnTo>
                    <a:lnTo>
                      <a:pt x="f1150" y="f989"/>
                    </a:lnTo>
                    <a:lnTo>
                      <a:pt x="f1200" y="f1201"/>
                    </a:lnTo>
                    <a:lnTo>
                      <a:pt x="f1202" y="f1203"/>
                    </a:lnTo>
                    <a:lnTo>
                      <a:pt x="f1204" y="f1205"/>
                    </a:lnTo>
                    <a:lnTo>
                      <a:pt x="f207" y="f959"/>
                    </a:lnTo>
                    <a:lnTo>
                      <a:pt x="f1206" y="f1207"/>
                    </a:lnTo>
                    <a:lnTo>
                      <a:pt x="f1208" y="f1209"/>
                    </a:lnTo>
                    <a:lnTo>
                      <a:pt x="f1210" y="f1211"/>
                    </a:lnTo>
                    <a:lnTo>
                      <a:pt x="f1212" y="f1213"/>
                    </a:lnTo>
                    <a:lnTo>
                      <a:pt x="f1139" y="f1214"/>
                    </a:lnTo>
                    <a:lnTo>
                      <a:pt x="f1215" y="f1216"/>
                    </a:lnTo>
                    <a:lnTo>
                      <a:pt x="f1217" y="f1218"/>
                    </a:lnTo>
                    <a:lnTo>
                      <a:pt x="f1219" y="f1220"/>
                    </a:lnTo>
                    <a:lnTo>
                      <a:pt x="f51" y="f585"/>
                    </a:lnTo>
                    <a:lnTo>
                      <a:pt x="f1221" y="f1222"/>
                    </a:lnTo>
                    <a:lnTo>
                      <a:pt x="f125" y="f1223"/>
                    </a:lnTo>
                    <a:lnTo>
                      <a:pt x="f1184" y="f1224"/>
                    </a:lnTo>
                    <a:lnTo>
                      <a:pt x="f226" y="f1225"/>
                    </a:lnTo>
                    <a:lnTo>
                      <a:pt x="f1226" y="f1227"/>
                    </a:lnTo>
                    <a:lnTo>
                      <a:pt x="f1228" y="f1229"/>
                    </a:lnTo>
                    <a:lnTo>
                      <a:pt x="f1159" y="f1230"/>
                    </a:lnTo>
                    <a:lnTo>
                      <a:pt x="f1156" y="f1231"/>
                    </a:lnTo>
                    <a:lnTo>
                      <a:pt x="f1176" y="f9"/>
                    </a:lnTo>
                    <a:lnTo>
                      <a:pt x="f1232" y="f1233"/>
                    </a:lnTo>
                    <a:lnTo>
                      <a:pt x="f1234" y="f1235"/>
                    </a:lnTo>
                    <a:lnTo>
                      <a:pt x="f1236" y="f1237"/>
                    </a:lnTo>
                    <a:lnTo>
                      <a:pt x="f1238" y="f1239"/>
                    </a:lnTo>
                    <a:lnTo>
                      <a:pt x="f1240" y="f1241"/>
                    </a:lnTo>
                    <a:lnTo>
                      <a:pt x="f666" y="f1242"/>
                    </a:lnTo>
                    <a:lnTo>
                      <a:pt x="f1243" y="f1244"/>
                    </a:lnTo>
                    <a:lnTo>
                      <a:pt x="f1245" y="f1246"/>
                    </a:lnTo>
                    <a:lnTo>
                      <a:pt x="f1247" y="f593"/>
                    </a:lnTo>
                    <a:lnTo>
                      <a:pt x="f1248" y="f1249"/>
                    </a:lnTo>
                    <a:lnTo>
                      <a:pt x="f664" y="f665"/>
                    </a:lnTo>
                    <a:close/>
                    <a:moveTo>
                      <a:pt x="f1198" y="f1250"/>
                    </a:moveTo>
                    <a:lnTo>
                      <a:pt x="f1198" y="f1250"/>
                    </a:lnTo>
                    <a:lnTo>
                      <a:pt x="f1251" y="f1252"/>
                    </a:lnTo>
                    <a:lnTo>
                      <a:pt x="f1253" y="f1254"/>
                    </a:lnTo>
                    <a:lnTo>
                      <a:pt x="f59" y="f1255"/>
                    </a:lnTo>
                    <a:lnTo>
                      <a:pt x="f1256" y="f606"/>
                    </a:lnTo>
                    <a:lnTo>
                      <a:pt x="f1257" y="f1258"/>
                    </a:lnTo>
                    <a:lnTo>
                      <a:pt x="f1259" y="f1260"/>
                    </a:lnTo>
                    <a:lnTo>
                      <a:pt x="f1261" y="f1262"/>
                    </a:lnTo>
                    <a:lnTo>
                      <a:pt x="f250" y="f1263"/>
                    </a:lnTo>
                    <a:lnTo>
                      <a:pt x="f1253" y="f1264"/>
                    </a:lnTo>
                    <a:lnTo>
                      <a:pt x="f1198" y="f1265"/>
                    </a:lnTo>
                    <a:lnTo>
                      <a:pt x="f1266" y="f1267"/>
                    </a:lnTo>
                    <a:lnTo>
                      <a:pt x="f1268" y="f1269"/>
                    </a:lnTo>
                    <a:lnTo>
                      <a:pt x="f1195" y="f1270"/>
                    </a:lnTo>
                    <a:lnTo>
                      <a:pt x="f1271" y="f1272"/>
                    </a:lnTo>
                    <a:lnTo>
                      <a:pt x="f1273" y="f1274"/>
                    </a:lnTo>
                    <a:lnTo>
                      <a:pt x="f69" y="f1275"/>
                    </a:lnTo>
                    <a:lnTo>
                      <a:pt x="f1276" y="f680"/>
                    </a:lnTo>
                    <a:lnTo>
                      <a:pt x="f201" y="f860"/>
                    </a:lnTo>
                    <a:lnTo>
                      <a:pt x="f1277" y="f1278"/>
                    </a:lnTo>
                    <a:lnTo>
                      <a:pt x="f1279" y="f928"/>
                    </a:lnTo>
                    <a:lnTo>
                      <a:pt x="f1280" y="f675"/>
                    </a:lnTo>
                    <a:lnTo>
                      <a:pt x="f149" y="f480"/>
                    </a:lnTo>
                    <a:lnTo>
                      <a:pt x="f207" y="f1281"/>
                    </a:lnTo>
                    <a:lnTo>
                      <a:pt x="f1282" y="f1283"/>
                    </a:lnTo>
                    <a:lnTo>
                      <a:pt x="f1282" y="f1284"/>
                    </a:lnTo>
                    <a:lnTo>
                      <a:pt x="f207" y="f1285"/>
                    </a:lnTo>
                    <a:lnTo>
                      <a:pt x="f149" y="f1286"/>
                    </a:lnTo>
                    <a:lnTo>
                      <a:pt x="f1280" y="f1287"/>
                    </a:lnTo>
                    <a:lnTo>
                      <a:pt x="f1279" y="f1288"/>
                    </a:lnTo>
                    <a:lnTo>
                      <a:pt x="f1277" y="f1289"/>
                    </a:lnTo>
                    <a:lnTo>
                      <a:pt x="f201" y="f1290"/>
                    </a:lnTo>
                    <a:lnTo>
                      <a:pt x="f1276" y="f1249"/>
                    </a:lnTo>
                    <a:lnTo>
                      <a:pt x="f69" y="f1291"/>
                    </a:lnTo>
                    <a:lnTo>
                      <a:pt x="f1292" y="f1293"/>
                    </a:lnTo>
                    <a:lnTo>
                      <a:pt x="f1271" y="f914"/>
                    </a:lnTo>
                    <a:lnTo>
                      <a:pt x="f1195" y="f1294"/>
                    </a:lnTo>
                    <a:lnTo>
                      <a:pt x="f1268" y="f1295"/>
                    </a:lnTo>
                    <a:lnTo>
                      <a:pt x="f1266" y="f1296"/>
                    </a:lnTo>
                    <a:lnTo>
                      <a:pt x="f1198" y="f1250"/>
                    </a:lnTo>
                    <a:close/>
                  </a:path>
                </a:pathLst>
              </a:custGeom>
              <a:solidFill>
                <a:srgbClr val="62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defRPr sz="1800" b="0" i="0" u="none" strike="noStrike" kern="0" cap="none" spc="0" baseline="0">
                    <a:solidFill>
                      <a:srgbClr val="000000"/>
                    </a:solidFill>
                    <a:uFillTx/>
                  </a:defRPr>
                </a:pPr>
                <a:endParaRPr lang="en-US" sz="1800" b="0" i="0" u="none" strike="noStrike" kern="1200" cap="none" spc="0" baseline="0">
                  <a:solidFill>
                    <a:schemeClr val="bg1"/>
                  </a:solidFill>
                  <a:uFillTx/>
                  <a:latin typeface="Calibri" panose="020F0502020204030204"/>
                  <a:ea typeface="宋体" panose="02010600030101010101" pitchFamily="2" charset="-122"/>
                </a:endParaRPr>
              </a:p>
            </p:txBody>
          </p:sp>
          <p:sp>
            <p:nvSpPr>
              <p:cNvPr id="36" name="矩形 11"/>
              <p:cNvSpPr/>
              <p:nvPr/>
            </p:nvSpPr>
            <p:spPr>
              <a:xfrm>
                <a:off x="2323097" y="5629265"/>
                <a:ext cx="2190664" cy="584775"/>
              </a:xfrm>
              <a:prstGeom prst="rect">
                <a:avLst/>
              </a:prstGeom>
              <a:noFill/>
              <a:ln cap="flat">
                <a:noFill/>
                <a:prstDash val="solid"/>
              </a:ln>
            </p:spPr>
            <p:txBody>
              <a:bodyPr vert="horz" wrap="none" lIns="91440" tIns="45720" rIns="91440" bIns="45720" anchor="t" anchorCtr="0" compatLnSpc="1">
                <a:spAutoFit/>
              </a:bodyPr>
              <a:lstStyle/>
              <a:p>
                <a:pPr eaLnBrk="0">
                  <a:spcBef>
                    <a:spcPts val="0"/>
                  </a:spcBef>
                  <a:spcAft>
                    <a:spcPts val="0"/>
                  </a:spcAft>
                </a:pPr>
                <a:r>
                  <a:rPr lang="en-US" altLang="ko-KR" dirty="0">
                    <a:solidFill>
                      <a:schemeClr val="bg1"/>
                    </a:solidFill>
                    <a:latin typeface="微软雅黑" panose="020B0503020204020204" pitchFamily="34" charset="-122"/>
                    <a:ea typeface="微软雅黑" panose="020B0503020204020204" pitchFamily="34" charset="-122"/>
                  </a:rPr>
                  <a:t>Registered Capital</a:t>
                </a:r>
              </a:p>
              <a:p>
                <a:pPr eaLnBrk="0">
                  <a:spcBef>
                    <a:spcPts val="0"/>
                  </a:spcBef>
                  <a:spcAft>
                    <a:spcPts val="0"/>
                  </a:spcAft>
                </a:pPr>
                <a:r>
                  <a:rPr lang="en-US" altLang="ko-KR" sz="1400" dirty="0">
                    <a:solidFill>
                      <a:schemeClr val="bg1"/>
                    </a:solidFill>
                    <a:latin typeface="微软雅黑" panose="020B0503020204020204" pitchFamily="34" charset="-122"/>
                    <a:ea typeface="微软雅黑" panose="020B0503020204020204" pitchFamily="34" charset="-122"/>
                  </a:rPr>
                  <a:t>710 Million RMB</a:t>
                </a:r>
                <a:endParaRPr lang="ko-KR" altLang="en-US" sz="1400" dirty="0">
                  <a:solidFill>
                    <a:schemeClr val="bg1"/>
                  </a:solidFill>
                  <a:latin typeface="微软雅黑" panose="020B0503020204020204" pitchFamily="34" charset="-122"/>
                  <a:ea typeface="微软雅黑" panose="020B0503020204020204" pitchFamily="34" charset="-122"/>
                </a:endParaRPr>
              </a:p>
            </p:txBody>
          </p:sp>
        </p:grpSp>
        <p:sp>
          <p:nvSpPr>
            <p:cNvPr id="26" name="KSO_Shape"/>
            <p:cNvSpPr/>
            <p:nvPr/>
          </p:nvSpPr>
          <p:spPr>
            <a:xfrm>
              <a:off x="3481904" y="5783876"/>
              <a:ext cx="454731" cy="322051"/>
            </a:xfrm>
            <a:custGeom>
              <a:avLst/>
              <a:gdLst>
                <a:gd name="f0" fmla="val w"/>
                <a:gd name="f1" fmla="val h"/>
                <a:gd name="f2" fmla="val 0"/>
                <a:gd name="f3" fmla="val 2608263"/>
                <a:gd name="f4" fmla="val 1778000"/>
                <a:gd name="f5" fmla="val 1956693"/>
                <a:gd name="f6" fmla="val 381000"/>
                <a:gd name="f7" fmla="val 1966217"/>
                <a:gd name="f8" fmla="val 381397"/>
                <a:gd name="f9" fmla="val 1975740"/>
                <a:gd name="f10" fmla="val 382192"/>
                <a:gd name="f11" fmla="val 1986057"/>
                <a:gd name="f12" fmla="val 382986"/>
                <a:gd name="f13" fmla="val 1995581"/>
                <a:gd name="f14" fmla="val 384575"/>
                <a:gd name="f15" fmla="val 2005501"/>
                <a:gd name="f16" fmla="val 386562"/>
                <a:gd name="f17" fmla="val 2015819"/>
                <a:gd name="f18" fmla="val 388548"/>
                <a:gd name="f19" fmla="val 2025739"/>
                <a:gd name="f20" fmla="val 391726"/>
                <a:gd name="f21" fmla="val 2035263"/>
                <a:gd name="f22" fmla="val 394904"/>
                <a:gd name="f23" fmla="val 2045580"/>
                <a:gd name="f24" fmla="val 398876"/>
                <a:gd name="f25" fmla="val 2055500"/>
                <a:gd name="f26" fmla="val 403246"/>
                <a:gd name="f27" fmla="val 2065421"/>
                <a:gd name="f28" fmla="val 408807"/>
                <a:gd name="f29" fmla="val 2075738"/>
                <a:gd name="f30" fmla="val 414766"/>
                <a:gd name="f31" fmla="val 2101927"/>
                <a:gd name="f32" fmla="val 438998"/>
                <a:gd name="f33" fmla="val 2143990"/>
                <a:gd name="f34" fmla="val 446149"/>
                <a:gd name="f35" fmla="val 2147958"/>
                <a:gd name="f36" fmla="val 448929"/>
                <a:gd name="f37" fmla="val 2151926"/>
                <a:gd name="f38" fmla="val 452107"/>
                <a:gd name="f39" fmla="val 2155497"/>
                <a:gd name="f40" fmla="val 455683"/>
                <a:gd name="f41" fmla="val 2158672"/>
                <a:gd name="f42" fmla="val 459655"/>
                <a:gd name="f43" fmla="val 2161847"/>
                <a:gd name="f44" fmla="val 464025"/>
                <a:gd name="f45" fmla="val 2164624"/>
                <a:gd name="f46" fmla="val 468395"/>
                <a:gd name="f47" fmla="val 2169783"/>
                <a:gd name="f48" fmla="val 477531"/>
                <a:gd name="f49" fmla="val 2173751"/>
                <a:gd name="f50" fmla="val 485874"/>
                <a:gd name="f51" fmla="val 2176529"/>
                <a:gd name="f52" fmla="val 493024"/>
                <a:gd name="f53" fmla="val 2179306"/>
                <a:gd name="f54" fmla="val 499380"/>
                <a:gd name="f55" fmla="val 2182878"/>
                <a:gd name="f56" fmla="val 516064"/>
                <a:gd name="f57" fmla="val 2186052"/>
                <a:gd name="f58" fmla="val 532749"/>
                <a:gd name="f59" fmla="val 2188036"/>
                <a:gd name="f60" fmla="val 549433"/>
                <a:gd name="f61" fmla="val 2189623"/>
                <a:gd name="f62" fmla="val 565720"/>
                <a:gd name="f63" fmla="val 2190417"/>
                <a:gd name="f64" fmla="val 582008"/>
                <a:gd name="f65" fmla="val 2190814"/>
                <a:gd name="f66" fmla="val 598692"/>
                <a:gd name="f67" fmla="val 615376"/>
                <a:gd name="f68" fmla="val 632855"/>
                <a:gd name="f69" fmla="val 2190020"/>
                <a:gd name="f70" fmla="val 642389"/>
                <a:gd name="f71" fmla="val 2188830"/>
                <a:gd name="f72" fmla="val 656293"/>
                <a:gd name="f73" fmla="val 2185259"/>
                <a:gd name="f74" fmla="val 692840"/>
                <a:gd name="f75" fmla="val 2183671"/>
                <a:gd name="f76" fmla="val 711908"/>
                <a:gd name="f77" fmla="val 730578"/>
                <a:gd name="f78" fmla="val 2182084"/>
                <a:gd name="f79" fmla="val 746468"/>
                <a:gd name="f80" fmla="val 2182481"/>
                <a:gd name="f81" fmla="val 753221"/>
                <a:gd name="f82" fmla="val 758386"/>
                <a:gd name="f83" fmla="val 765139"/>
                <a:gd name="f84" fmla="val 2184862"/>
                <a:gd name="f85" fmla="val 771098"/>
                <a:gd name="f86" fmla="val 2186449"/>
                <a:gd name="f87" fmla="val 775865"/>
                <a:gd name="f88" fmla="val 2188433"/>
                <a:gd name="f89" fmla="val 779837"/>
                <a:gd name="f90" fmla="val 2192798"/>
                <a:gd name="f91" fmla="val 787782"/>
                <a:gd name="f92" fmla="val 2195179"/>
                <a:gd name="f93" fmla="val 792152"/>
                <a:gd name="f94" fmla="val 2198353"/>
                <a:gd name="f95" fmla="val 798508"/>
                <a:gd name="f96" fmla="val 2200734"/>
                <a:gd name="f97" fmla="val 804069"/>
                <a:gd name="f98" fmla="val 2202719"/>
                <a:gd name="f99" fmla="val 810028"/>
                <a:gd name="f100" fmla="val 2204306"/>
                <a:gd name="f101" fmla="val 815987"/>
                <a:gd name="f102" fmla="val 2205496"/>
                <a:gd name="f103" fmla="val 822343"/>
                <a:gd name="f104" fmla="val 2206687"/>
                <a:gd name="f105" fmla="val 829096"/>
                <a:gd name="f106" fmla="val 2207480"/>
                <a:gd name="f107" fmla="val 835452"/>
                <a:gd name="f108" fmla="val 2207877"/>
                <a:gd name="f109" fmla="val 842205"/>
                <a:gd name="f110" fmla="val 848561"/>
                <a:gd name="f111" fmla="val 862465"/>
                <a:gd name="f112" fmla="val 2206290"/>
                <a:gd name="f113" fmla="val 875177"/>
                <a:gd name="f114" fmla="val 887889"/>
                <a:gd name="f115" fmla="val 2202321"/>
                <a:gd name="f116" fmla="val 899806"/>
                <a:gd name="f117" fmla="val 2199544"/>
                <a:gd name="f118" fmla="val 913312"/>
                <a:gd name="f119" fmla="val 2197560"/>
                <a:gd name="f120" fmla="val 920463"/>
                <a:gd name="f121" fmla="val 927613"/>
                <a:gd name="f122" fmla="val 934367"/>
                <a:gd name="f123" fmla="val 941517"/>
                <a:gd name="f124" fmla="val 2186846"/>
                <a:gd name="f125" fmla="val 947873"/>
                <a:gd name="f126" fmla="val 2183275"/>
                <a:gd name="f127" fmla="val 953037"/>
                <a:gd name="f128" fmla="val 2181291"/>
                <a:gd name="f129" fmla="val 955818"/>
                <a:gd name="f130" fmla="val 2178909"/>
                <a:gd name="f131" fmla="val 958201"/>
                <a:gd name="f132" fmla="val 2176132"/>
                <a:gd name="f133" fmla="val 960188"/>
                <a:gd name="f134" fmla="val 2173354"/>
                <a:gd name="f135" fmla="val 961777"/>
                <a:gd name="f136" fmla="val 2167799"/>
                <a:gd name="f137" fmla="val 965749"/>
                <a:gd name="f138" fmla="val 2162243"/>
                <a:gd name="f139" fmla="val 968530"/>
                <a:gd name="f140" fmla="val 2156291"/>
                <a:gd name="f141" fmla="val 971708"/>
                <a:gd name="f142" fmla="val 2151133"/>
                <a:gd name="f143" fmla="val 975283"/>
                <a:gd name="f144" fmla="val 977269"/>
                <a:gd name="f145" fmla="val 2145974"/>
                <a:gd name="f146" fmla="val 979653"/>
                <a:gd name="f147" fmla="val 2143593"/>
                <a:gd name="f148" fmla="val 982434"/>
                <a:gd name="f149" fmla="val 2142006"/>
                <a:gd name="f150" fmla="val 985612"/>
                <a:gd name="f151" fmla="val 2139625"/>
                <a:gd name="f152" fmla="val 990379"/>
                <a:gd name="f153" fmla="val 2137641"/>
                <a:gd name="f154" fmla="val 995543"/>
                <a:gd name="f155" fmla="val 2136450"/>
                <a:gd name="f156" fmla="val 1000707"/>
                <a:gd name="f157" fmla="val 2135260"/>
                <a:gd name="f158" fmla="val 1005871"/>
                <a:gd name="f159" fmla="val 2134466"/>
                <a:gd name="f160" fmla="val 1011433"/>
                <a:gd name="f161" fmla="val 2133673"/>
                <a:gd name="f162" fmla="val 1016597"/>
                <a:gd name="f163" fmla="val 2132879"/>
                <a:gd name="f164" fmla="val 1028514"/>
                <a:gd name="f165" fmla="val 2132085"/>
                <a:gd name="f166" fmla="val 1039637"/>
                <a:gd name="f167" fmla="val 2131292"/>
                <a:gd name="f168" fmla="val 1051158"/>
                <a:gd name="f169" fmla="val 2130895"/>
                <a:gd name="f170" fmla="val 1056719"/>
                <a:gd name="f171" fmla="val 2130101"/>
                <a:gd name="f172" fmla="val 1061883"/>
                <a:gd name="f173" fmla="val 2128911"/>
                <a:gd name="f174" fmla="val 1067445"/>
                <a:gd name="f175" fmla="val 2127721"/>
                <a:gd name="f176" fmla="val 1072212"/>
                <a:gd name="f177" fmla="val 2125736"/>
                <a:gd name="f178" fmla="val 1078170"/>
                <a:gd name="f179" fmla="val 2123355"/>
                <a:gd name="f180" fmla="val 1082937"/>
                <a:gd name="f181" fmla="val 2120578"/>
                <a:gd name="f182" fmla="val 1087307"/>
                <a:gd name="f183" fmla="val 2117800"/>
                <a:gd name="f184" fmla="val 1091280"/>
                <a:gd name="f185" fmla="val 2112245"/>
                <a:gd name="f186" fmla="val 1098430"/>
                <a:gd name="f187" fmla="val 2106293"/>
                <a:gd name="f188" fmla="val 1105183"/>
                <a:gd name="f189" fmla="val 2103515"/>
                <a:gd name="f190" fmla="val 1109156"/>
                <a:gd name="f191" fmla="val 2101134"/>
                <a:gd name="f192" fmla="val 1112731"/>
                <a:gd name="f193" fmla="val 2098356"/>
                <a:gd name="f194" fmla="val 1116703"/>
                <a:gd name="f195" fmla="val 2096372"/>
                <a:gd name="f196" fmla="val 1121470"/>
                <a:gd name="f197" fmla="val 2093991"/>
                <a:gd name="f198" fmla="val 1126237"/>
                <a:gd name="f199" fmla="val 2092801"/>
                <a:gd name="f200" fmla="val 1131799"/>
                <a:gd name="f201" fmla="val 2091610"/>
                <a:gd name="f202" fmla="val 1138155"/>
                <a:gd name="f203" fmla="val 2090817"/>
                <a:gd name="f204" fmla="val 1145305"/>
                <a:gd name="f205" fmla="val 1150470"/>
                <a:gd name="f206" fmla="val 2138435"/>
                <a:gd name="f207" fmla="val 1173907"/>
                <a:gd name="f208" fmla="val 2144783"/>
                <a:gd name="f209" fmla="val 1187016"/>
                <a:gd name="f210" fmla="val 2152323"/>
                <a:gd name="f211" fmla="val 1201317"/>
                <a:gd name="f212" fmla="val 2159863"/>
                <a:gd name="f213" fmla="val 1214426"/>
                <a:gd name="f214" fmla="val 2163831"/>
                <a:gd name="f215" fmla="val 1220782"/>
                <a:gd name="f216" fmla="val 1226741"/>
                <a:gd name="f217" fmla="val 2171767"/>
                <a:gd name="f218" fmla="val 1231905"/>
                <a:gd name="f219" fmla="val 2175735"/>
                <a:gd name="f220" fmla="val 1236672"/>
                <a:gd name="f221" fmla="val 2180497"/>
                <a:gd name="f222" fmla="val 1240645"/>
                <a:gd name="f223" fmla="val 1243823"/>
                <a:gd name="f224" fmla="val 2241606"/>
                <a:gd name="f225" fmla="val 1259713"/>
                <a:gd name="f226" fmla="val 2293192"/>
                <a:gd name="f227" fmla="val 1281164"/>
                <a:gd name="f228" fmla="val 2345572"/>
                <a:gd name="f229" fmla="val 1303807"/>
                <a:gd name="f230" fmla="val 2397951"/>
                <a:gd name="f231" fmla="val 1326053"/>
                <a:gd name="f232" fmla="val 2449140"/>
                <a:gd name="f233" fmla="val 1347902"/>
                <a:gd name="f234" fmla="val 2461045"/>
                <a:gd name="f235" fmla="val 1352669"/>
                <a:gd name="f236" fmla="val 2472552"/>
                <a:gd name="f237" fmla="val 1356641"/>
                <a:gd name="f238" fmla="val 2496361"/>
                <a:gd name="f239" fmla="val 1365381"/>
                <a:gd name="f240" fmla="val 2519773"/>
                <a:gd name="f241" fmla="val 1373723"/>
                <a:gd name="f242" fmla="val 2530884"/>
                <a:gd name="f243" fmla="val 1378093"/>
                <a:gd name="f244" fmla="val 2541995"/>
                <a:gd name="f245" fmla="val 1382860"/>
                <a:gd name="f246" fmla="val 2552312"/>
                <a:gd name="f247" fmla="val 1388421"/>
                <a:gd name="f248" fmla="val 2562233"/>
                <a:gd name="f249" fmla="val 1394380"/>
                <a:gd name="f250" fmla="val 2566597"/>
                <a:gd name="f251" fmla="val 1397558"/>
                <a:gd name="f252" fmla="val 2571756"/>
                <a:gd name="f253" fmla="val 1400736"/>
                <a:gd name="f254" fmla="val 2576121"/>
                <a:gd name="f255" fmla="val 1404311"/>
                <a:gd name="f256" fmla="val 2580089"/>
                <a:gd name="f257" fmla="val 1407886"/>
                <a:gd name="f258" fmla="val 2584057"/>
                <a:gd name="f259" fmla="val 1411859"/>
                <a:gd name="f260" fmla="val 2587629"/>
                <a:gd name="f261" fmla="val 1416228"/>
                <a:gd name="f262" fmla="val 2591200"/>
                <a:gd name="f263" fmla="val 1420598"/>
                <a:gd name="f264" fmla="val 2594375"/>
                <a:gd name="f265" fmla="val 1425365"/>
                <a:gd name="f266" fmla="val 2597946"/>
                <a:gd name="f267" fmla="val 1430132"/>
                <a:gd name="f268" fmla="val 2600723"/>
                <a:gd name="f269" fmla="val 1435296"/>
                <a:gd name="f270" fmla="val 2603105"/>
                <a:gd name="f271" fmla="val 1440858"/>
                <a:gd name="f272" fmla="val 2605089"/>
                <a:gd name="f273" fmla="val 1446817"/>
                <a:gd name="f274" fmla="val 2605485"/>
                <a:gd name="f275" fmla="val 1465487"/>
                <a:gd name="f276" fmla="val 2605882"/>
                <a:gd name="f277" fmla="val 1488528"/>
                <a:gd name="f278" fmla="val 2607073"/>
                <a:gd name="f279" fmla="val 1542951"/>
                <a:gd name="f280" fmla="val 1599757"/>
                <a:gd name="f281" fmla="val 1625975"/>
                <a:gd name="f282" fmla="val 1649413"/>
                <a:gd name="f283" fmla="val 2308271"/>
                <a:gd name="f284" fmla="val 2307081"/>
                <a:gd name="f285" fmla="val 1594196"/>
                <a:gd name="f286" fmla="val 2305493"/>
                <a:gd name="f287" fmla="val 1538581"/>
                <a:gd name="f288" fmla="val 2305097"/>
                <a:gd name="f289" fmla="val 1494486"/>
                <a:gd name="f290" fmla="val 1482172"/>
                <a:gd name="f291" fmla="val 2301129"/>
                <a:gd name="f292" fmla="val 1470651"/>
                <a:gd name="f293" fmla="val 2297557"/>
                <a:gd name="f294" fmla="val 1461117"/>
                <a:gd name="f295" fmla="val 2293986"/>
                <a:gd name="f296" fmla="val 1451981"/>
                <a:gd name="f297" fmla="val 2289224"/>
                <a:gd name="f298" fmla="val 1443241"/>
                <a:gd name="f299" fmla="val 2284859"/>
                <a:gd name="f300" fmla="val 1434899"/>
                <a:gd name="f301" fmla="val 2280097"/>
                <a:gd name="f302" fmla="val 1426954"/>
                <a:gd name="f303" fmla="val 2275335"/>
                <a:gd name="f304" fmla="val 1419406"/>
                <a:gd name="f305" fmla="val 2270177"/>
                <a:gd name="f306" fmla="val 2264621"/>
                <a:gd name="f307" fmla="val 1405106"/>
                <a:gd name="f308" fmla="val 2258669"/>
                <a:gd name="f309" fmla="val 1398352"/>
                <a:gd name="f310" fmla="val 2252717"/>
                <a:gd name="f311" fmla="val 1391996"/>
                <a:gd name="f312" fmla="val 2246765"/>
                <a:gd name="f313" fmla="val 1386435"/>
                <a:gd name="f314" fmla="val 2240416"/>
                <a:gd name="f315" fmla="val 1380079"/>
                <a:gd name="f316" fmla="val 2234067"/>
                <a:gd name="f317" fmla="val 1374915"/>
                <a:gd name="f318" fmla="val 2226924"/>
                <a:gd name="f319" fmla="val 1369750"/>
                <a:gd name="f320" fmla="val 2220178"/>
                <a:gd name="f321" fmla="val 1364983"/>
                <a:gd name="f322" fmla="val 2213433"/>
                <a:gd name="f323" fmla="val 1360217"/>
                <a:gd name="f324" fmla="val 1355450"/>
                <a:gd name="f325" fmla="val 2198750"/>
                <a:gd name="f326" fmla="val 1351080"/>
                <a:gd name="f327" fmla="val 2184465"/>
                <a:gd name="f328" fmla="val 1343532"/>
                <a:gd name="f329" fmla="val 2169386"/>
                <a:gd name="f330" fmla="val 1336382"/>
                <a:gd name="f331" fmla="val 2154307"/>
                <a:gd name="f332" fmla="val 1330026"/>
                <a:gd name="f333" fmla="val 2139228"/>
                <a:gd name="f334" fmla="val 1323670"/>
                <a:gd name="f335" fmla="val 2124546"/>
                <a:gd name="f336" fmla="val 1318108"/>
                <a:gd name="f337" fmla="val 2095578"/>
                <a:gd name="f338" fmla="val 1307780"/>
                <a:gd name="f339" fmla="val 2067405"/>
                <a:gd name="f340" fmla="val 1297849"/>
                <a:gd name="f341" fmla="val 2053913"/>
                <a:gd name="f342" fmla="val 1293082"/>
                <a:gd name="f343" fmla="val 2041215"/>
                <a:gd name="f344" fmla="val 1287917"/>
                <a:gd name="f345" fmla="val 1985264"/>
                <a:gd name="f346" fmla="val 1263685"/>
                <a:gd name="f347" fmla="val 1926932"/>
                <a:gd name="f348" fmla="val 1239056"/>
                <a:gd name="f349" fmla="val 1840427"/>
                <a:gd name="f350" fmla="val 1202112"/>
                <a:gd name="f351" fmla="val 1797571"/>
                <a:gd name="f352" fmla="val 1183441"/>
                <a:gd name="f353" fmla="val 1755111"/>
                <a:gd name="f354" fmla="val 1166359"/>
                <a:gd name="f355" fmla="val 1762651"/>
                <a:gd name="f356" fmla="val 1790031"/>
                <a:gd name="f357" fmla="val 1143716"/>
                <a:gd name="f358" fmla="val 1788047"/>
                <a:gd name="f359" fmla="val 1786460"/>
                <a:gd name="f360" fmla="val 1132196"/>
                <a:gd name="f361" fmla="val 1784873"/>
                <a:gd name="f362" fmla="val 1127429"/>
                <a:gd name="f363" fmla="val 1782492"/>
                <a:gd name="f364" fmla="val 1123457"/>
                <a:gd name="f365" fmla="val 1780111"/>
                <a:gd name="f366" fmla="val 1119484"/>
                <a:gd name="f367" fmla="val 1777730"/>
                <a:gd name="f368" fmla="val 1115909"/>
                <a:gd name="f369" fmla="val 1772571"/>
                <a:gd name="f370" fmla="val 1109950"/>
                <a:gd name="f371" fmla="val 1767413"/>
                <a:gd name="f372" fmla="val 1103594"/>
                <a:gd name="f373" fmla="val 1762254"/>
                <a:gd name="f374" fmla="val 1097636"/>
                <a:gd name="f375" fmla="val 1759476"/>
                <a:gd name="f376" fmla="val 1094458"/>
                <a:gd name="f377" fmla="val 1757095"/>
                <a:gd name="f378" fmla="val 1753524"/>
                <a:gd name="f379" fmla="val 1743207"/>
                <a:gd name="f380" fmla="val 973694"/>
                <a:gd name="f381" fmla="val 974091"/>
                <a:gd name="f382" fmla="val 1742413"/>
                <a:gd name="f383" fmla="val 1739636"/>
                <a:gd name="f384" fmla="val 1730112"/>
                <a:gd name="f385" fmla="val 972105"/>
                <a:gd name="f386" fmla="val 1720985"/>
                <a:gd name="f387" fmla="val 969324"/>
                <a:gd name="f388" fmla="val 1717414"/>
                <a:gd name="f389" fmla="val 968133"/>
                <a:gd name="f390" fmla="val 1715033"/>
                <a:gd name="f391" fmla="val 967338"/>
                <a:gd name="f392" fmla="val 1711065"/>
                <a:gd name="f393" fmla="val 963763"/>
                <a:gd name="f394" fmla="val 1707097"/>
                <a:gd name="f395" fmla="val 1703129"/>
                <a:gd name="f396" fmla="val 1699954"/>
                <a:gd name="f397" fmla="val 950654"/>
                <a:gd name="f398" fmla="val 1697177"/>
                <a:gd name="f399" fmla="val 945490"/>
                <a:gd name="f400" fmla="val 1694399"/>
                <a:gd name="f401" fmla="val 939531"/>
                <a:gd name="f402" fmla="val 1692018"/>
                <a:gd name="f403" fmla="val 932778"/>
                <a:gd name="f404" fmla="val 1689637"/>
                <a:gd name="f405" fmla="val 926422"/>
                <a:gd name="f406" fmla="val 1688050"/>
                <a:gd name="f407" fmla="val 919668"/>
                <a:gd name="f408" fmla="val 1686066"/>
                <a:gd name="f409" fmla="val 912518"/>
                <a:gd name="f410" fmla="val 1683288"/>
                <a:gd name="f411" fmla="val 897423"/>
                <a:gd name="f412" fmla="val 1681304"/>
                <a:gd name="f413" fmla="val 882327"/>
                <a:gd name="f414" fmla="val 1679717"/>
                <a:gd name="f415" fmla="val 867232"/>
                <a:gd name="f416" fmla="val 1684875"/>
                <a:gd name="f417" fmla="val 857698"/>
                <a:gd name="f418" fmla="val 1694796"/>
                <a:gd name="f419" fmla="val 851739"/>
                <a:gd name="f420" fmla="val 1699161"/>
                <a:gd name="f421" fmla="val 845780"/>
                <a:gd name="f422" fmla="val 1703525"/>
                <a:gd name="f423" fmla="val 839424"/>
                <a:gd name="f424" fmla="val 1707891"/>
                <a:gd name="f425" fmla="val 832671"/>
                <a:gd name="f426" fmla="val 1711462"/>
                <a:gd name="f427" fmla="val 825918"/>
                <a:gd name="f428" fmla="val 818767"/>
                <a:gd name="f429" fmla="val 1718208"/>
                <a:gd name="f430" fmla="val 811617"/>
                <a:gd name="f431" fmla="val 804466"/>
                <a:gd name="f432" fmla="val 1726144"/>
                <a:gd name="f433" fmla="val 790166"/>
                <a:gd name="f434" fmla="val 1730509"/>
                <a:gd name="f435" fmla="val 776262"/>
                <a:gd name="f436" fmla="val 1734080"/>
                <a:gd name="f437" fmla="val 762755"/>
                <a:gd name="f438" fmla="val 1736858"/>
                <a:gd name="f439" fmla="val 750838"/>
                <a:gd name="f440" fmla="val 1738842"/>
                <a:gd name="f441" fmla="val 740510"/>
                <a:gd name="f442" fmla="val 720647"/>
                <a:gd name="f443" fmla="val 1743604"/>
                <a:gd name="f444" fmla="val 709524"/>
                <a:gd name="f445" fmla="val 1745191"/>
                <a:gd name="f446" fmla="val 698798"/>
                <a:gd name="f447" fmla="val 1746381"/>
                <a:gd name="f448" fmla="val 687278"/>
                <a:gd name="f449" fmla="val 1747175"/>
                <a:gd name="f450" fmla="val 675361"/>
                <a:gd name="f451" fmla="val 1747572"/>
                <a:gd name="f452" fmla="val 663443"/>
                <a:gd name="f453" fmla="val 651129"/>
                <a:gd name="f454" fmla="val 638814"/>
                <a:gd name="f455" fmla="val 626102"/>
                <a:gd name="f456" fmla="val 1744794"/>
                <a:gd name="f457" fmla="val 613787"/>
                <a:gd name="f458" fmla="val 1742810"/>
                <a:gd name="f459" fmla="val 601473"/>
                <a:gd name="f460" fmla="val 1740033"/>
                <a:gd name="f461" fmla="val 589158"/>
                <a:gd name="f462" fmla="val 1736461"/>
                <a:gd name="f463" fmla="val 576843"/>
                <a:gd name="f464" fmla="val 1732096"/>
                <a:gd name="f465" fmla="val 564529"/>
                <a:gd name="f466" fmla="val 1726937"/>
                <a:gd name="f467" fmla="val 553008"/>
                <a:gd name="f468" fmla="val 1723366"/>
                <a:gd name="f469" fmla="val 546255"/>
                <a:gd name="f470" fmla="val 1720192"/>
                <a:gd name="f471" fmla="val 539899"/>
                <a:gd name="f472" fmla="val 530365"/>
                <a:gd name="f473" fmla="val 1712652"/>
                <a:gd name="f474" fmla="val 526393"/>
                <a:gd name="f475" fmla="val 1711859"/>
                <a:gd name="f476" fmla="val 521229"/>
                <a:gd name="f477" fmla="val 509708"/>
                <a:gd name="f478" fmla="val 1712255"/>
                <a:gd name="f479" fmla="val 493421"/>
                <a:gd name="f480" fmla="val 1716223"/>
                <a:gd name="f481" fmla="val 486271"/>
                <a:gd name="f482" fmla="val 479915"/>
                <a:gd name="f483" fmla="val 1724557"/>
                <a:gd name="f484" fmla="val 473559"/>
                <a:gd name="f485" fmla="val 1728922"/>
                <a:gd name="f486" fmla="val 467600"/>
                <a:gd name="f487" fmla="val 462039"/>
                <a:gd name="f488" fmla="val 456477"/>
                <a:gd name="f489" fmla="val 451313"/>
                <a:gd name="f490" fmla="val 1748762"/>
                <a:gd name="f491" fmla="val 446546"/>
                <a:gd name="f492" fmla="val 1754318"/>
                <a:gd name="f493" fmla="val 442176"/>
                <a:gd name="f494" fmla="val 438204"/>
                <a:gd name="f495" fmla="val 1765429"/>
                <a:gd name="f496" fmla="val 434231"/>
                <a:gd name="f497" fmla="val 1771381"/>
                <a:gd name="f498" fmla="val 430259"/>
                <a:gd name="f499" fmla="val 1776936"/>
                <a:gd name="f500" fmla="val 427081"/>
                <a:gd name="f501" fmla="val 1782888"/>
                <a:gd name="f502" fmla="val 424300"/>
                <a:gd name="f503" fmla="val 1789634"/>
                <a:gd name="f504" fmla="val 421917"/>
                <a:gd name="f505" fmla="val 1795587"/>
                <a:gd name="f506" fmla="val 419533"/>
                <a:gd name="f507" fmla="val 1820983"/>
                <a:gd name="f508" fmla="val 409999"/>
                <a:gd name="f509" fmla="val 1834871"/>
                <a:gd name="f510" fmla="val 404438"/>
                <a:gd name="f511" fmla="val 1849950"/>
                <a:gd name="f512" fmla="val 399273"/>
                <a:gd name="f513" fmla="val 1865823"/>
                <a:gd name="f514" fmla="val 394506"/>
                <a:gd name="f515" fmla="val 1882886"/>
                <a:gd name="f516" fmla="val 390137"/>
                <a:gd name="f517" fmla="val 1900742"/>
                <a:gd name="f518" fmla="val 1909472"/>
                <a:gd name="f519" fmla="val 384973"/>
                <a:gd name="f520" fmla="val 1918599"/>
                <a:gd name="f521" fmla="val 383384"/>
                <a:gd name="f522" fmla="val 1927726"/>
                <a:gd name="f523" fmla="val 382589"/>
                <a:gd name="f524" fmla="val 1937249"/>
                <a:gd name="f525" fmla="val 381795"/>
                <a:gd name="f526" fmla="val 1946773"/>
                <a:gd name="f527" fmla="val 674585"/>
                <a:gd name="f528" fmla="val 684505"/>
                <a:gd name="f529" fmla="val 694029"/>
                <a:gd name="f530" fmla="val 703552"/>
                <a:gd name="f531" fmla="val 713870"/>
                <a:gd name="f532" fmla="val 723790"/>
                <a:gd name="f533" fmla="val 733710"/>
                <a:gd name="f534" fmla="val 743631"/>
                <a:gd name="f535" fmla="val 753551"/>
                <a:gd name="f536" fmla="val 763868"/>
                <a:gd name="f537" fmla="val 773789"/>
                <a:gd name="f538" fmla="val 783709"/>
                <a:gd name="f539" fmla="val 793629"/>
                <a:gd name="f540" fmla="val 820216"/>
                <a:gd name="f541" fmla="val 861088"/>
                <a:gd name="f542" fmla="val 863866"/>
                <a:gd name="f543" fmla="val 468792"/>
                <a:gd name="f544" fmla="val 867040"/>
                <a:gd name="f545" fmla="val 491832"/>
                <a:gd name="f546" fmla="val 871008"/>
                <a:gd name="f547" fmla="val 514873"/>
                <a:gd name="f548" fmla="val 876167"/>
                <a:gd name="f549" fmla="val 539105"/>
                <a:gd name="f550" fmla="val 871405"/>
                <a:gd name="f551" fmla="val 548241"/>
                <a:gd name="f552" fmla="val 868231"/>
                <a:gd name="f553" fmla="val 554200"/>
                <a:gd name="f554" fmla="val 864659"/>
                <a:gd name="f555" fmla="val 560556"/>
                <a:gd name="f556" fmla="val 568501"/>
                <a:gd name="f557" fmla="val 858310"/>
                <a:gd name="f558" fmla="val 577241"/>
                <a:gd name="f559" fmla="val 855533"/>
                <a:gd name="f560" fmla="val 586377"/>
                <a:gd name="f561" fmla="val 854342"/>
                <a:gd name="f562" fmla="val 591144"/>
                <a:gd name="f563" fmla="val 853548"/>
                <a:gd name="f564" fmla="val 596309"/>
                <a:gd name="f565" fmla="val 853152"/>
                <a:gd name="f566" fmla="val 602267"/>
                <a:gd name="f567" fmla="val 852755"/>
                <a:gd name="f568" fmla="val 607431"/>
                <a:gd name="f569" fmla="val 613390"/>
                <a:gd name="f570" fmla="val 619349"/>
                <a:gd name="f571" fmla="val 854739"/>
                <a:gd name="f572" fmla="val 642786"/>
                <a:gd name="f573" fmla="val 856723"/>
                <a:gd name="f574" fmla="val 670991"/>
                <a:gd name="f575" fmla="val 857913"/>
                <a:gd name="f576" fmla="val 686087"/>
                <a:gd name="f577" fmla="val 859501"/>
                <a:gd name="f578" fmla="val 700785"/>
                <a:gd name="f579" fmla="val 861485"/>
                <a:gd name="f580" fmla="val 716675"/>
                <a:gd name="f581" fmla="val 863469"/>
                <a:gd name="f582" fmla="val 732167"/>
                <a:gd name="f583" fmla="val 866247"/>
                <a:gd name="f584" fmla="val 748057"/>
                <a:gd name="f585" fmla="val 869818"/>
                <a:gd name="f586" fmla="val 763153"/>
                <a:gd name="f587" fmla="val 873786"/>
                <a:gd name="f588" fmla="val 779043"/>
                <a:gd name="f589" fmla="val 878548"/>
                <a:gd name="f590" fmla="val 793741"/>
                <a:gd name="f591" fmla="val 883706"/>
                <a:gd name="f592" fmla="val 808439"/>
                <a:gd name="f593" fmla="val 886881"/>
                <a:gd name="f594" fmla="val 815589"/>
                <a:gd name="f595" fmla="val 890055"/>
                <a:gd name="f596" fmla="val 893230"/>
                <a:gd name="f597" fmla="val 829493"/>
                <a:gd name="f598" fmla="val 896801"/>
                <a:gd name="f599" fmla="val 835849"/>
                <a:gd name="f600" fmla="val 901166"/>
                <a:gd name="f601" fmla="val 905134"/>
                <a:gd name="f602" fmla="val 909896"/>
                <a:gd name="f603" fmla="val 854520"/>
                <a:gd name="f604" fmla="val 914261"/>
                <a:gd name="f605" fmla="val 860081"/>
                <a:gd name="f606" fmla="val 919420"/>
                <a:gd name="f607" fmla="val 865643"/>
                <a:gd name="f608" fmla="val 924578"/>
                <a:gd name="f609" fmla="val 870807"/>
                <a:gd name="f610" fmla="val 922594"/>
                <a:gd name="f611" fmla="val 885902"/>
                <a:gd name="f612" fmla="val 920213"/>
                <a:gd name="f613" fmla="val 917436"/>
                <a:gd name="f614" fmla="val 915451"/>
                <a:gd name="f615" fmla="val 913467"/>
                <a:gd name="f616" fmla="val 911087"/>
                <a:gd name="f617" fmla="val 908309"/>
                <a:gd name="f618" fmla="val 901563"/>
                <a:gd name="f619" fmla="val 899182"/>
                <a:gd name="f620" fmla="val 894420"/>
                <a:gd name="f621" fmla="val 891643"/>
                <a:gd name="f622" fmla="val 886087"/>
                <a:gd name="f623" fmla="val 880532"/>
                <a:gd name="f624" fmla="val 874580"/>
                <a:gd name="f625" fmla="val 869024"/>
                <a:gd name="f626" fmla="val 861881"/>
                <a:gd name="f627" fmla="val 859897"/>
                <a:gd name="f628" fmla="val 855929"/>
                <a:gd name="f629" fmla="val 852358"/>
                <a:gd name="f630" fmla="val 851961"/>
                <a:gd name="f631" fmla="val 851167"/>
                <a:gd name="f632" fmla="val 850374"/>
                <a:gd name="f633" fmla="val 849580"/>
                <a:gd name="f634" fmla="val 849183"/>
                <a:gd name="f635" fmla="val 848390"/>
                <a:gd name="f636" fmla="val 847199"/>
                <a:gd name="f637" fmla="val 845612"/>
                <a:gd name="f638" fmla="val 843231"/>
                <a:gd name="f639" fmla="val 841247"/>
                <a:gd name="f640" fmla="val 838469"/>
                <a:gd name="f641" fmla="val 836089"/>
                <a:gd name="f642" fmla="val 830136"/>
                <a:gd name="f643" fmla="val 824581"/>
                <a:gd name="f644" fmla="val 821803"/>
                <a:gd name="f645" fmla="val 819026"/>
                <a:gd name="f646" fmla="val 816248"/>
                <a:gd name="f647" fmla="val 814264"/>
                <a:gd name="f648" fmla="val 812280"/>
                <a:gd name="f649" fmla="val 810692"/>
                <a:gd name="f650" fmla="val 809899"/>
                <a:gd name="f651" fmla="val 809105"/>
                <a:gd name="f652" fmla="val 1166757"/>
                <a:gd name="f653" fmla="val 811089"/>
                <a:gd name="f654" fmla="val 1183838"/>
                <a:gd name="f655" fmla="val 768233"/>
                <a:gd name="f656" fmla="val 682521"/>
                <a:gd name="f657" fmla="val 624586"/>
                <a:gd name="f658" fmla="val 568635"/>
                <a:gd name="f659" fmla="val 555541"/>
                <a:gd name="f660" fmla="val 542446"/>
                <a:gd name="f661" fmla="val 514669"/>
                <a:gd name="f662" fmla="val 485304"/>
                <a:gd name="f663" fmla="val 470225"/>
                <a:gd name="f664" fmla="val 455146"/>
                <a:gd name="f665" fmla="val 440464"/>
                <a:gd name="f666" fmla="val 425385"/>
                <a:gd name="f667" fmla="val 410703"/>
                <a:gd name="f668" fmla="val 403561"/>
                <a:gd name="f669" fmla="val 396418"/>
                <a:gd name="f670" fmla="val 389275"/>
                <a:gd name="f671" fmla="val 382529"/>
                <a:gd name="f672" fmla="val 376180"/>
                <a:gd name="f673" fmla="val 369038"/>
                <a:gd name="f674" fmla="val 363085"/>
                <a:gd name="f675" fmla="val 356736"/>
                <a:gd name="f676" fmla="val 350784"/>
                <a:gd name="f677" fmla="val 345229"/>
                <a:gd name="f678" fmla="val 339277"/>
                <a:gd name="f679" fmla="val 334118"/>
                <a:gd name="f680" fmla="val 329356"/>
                <a:gd name="f681" fmla="val 324594"/>
                <a:gd name="f682" fmla="val 320229"/>
                <a:gd name="f683" fmla="val 315865"/>
                <a:gd name="f684" fmla="val 311896"/>
                <a:gd name="f685" fmla="val 308325"/>
                <a:gd name="f686" fmla="val 304357"/>
                <a:gd name="f687" fmla="val 303960"/>
                <a:gd name="f688" fmla="val 302770"/>
                <a:gd name="f689" fmla="val 301182"/>
                <a:gd name="f690" fmla="val 1190"/>
                <a:gd name="f691" fmla="val 2381"/>
                <a:gd name="f692" fmla="val 2778"/>
                <a:gd name="f693" fmla="val 5159"/>
                <a:gd name="f694" fmla="val 7539"/>
                <a:gd name="f695" fmla="val 10317"/>
                <a:gd name="f696" fmla="val 13889"/>
                <a:gd name="f697" fmla="val 17063"/>
                <a:gd name="f698" fmla="val 20634"/>
                <a:gd name="f699" fmla="val 24206"/>
                <a:gd name="f700" fmla="val 28174"/>
                <a:gd name="f701" fmla="val 32142"/>
                <a:gd name="f702" fmla="val 36507"/>
                <a:gd name="f703" fmla="val 41269"/>
                <a:gd name="f704" fmla="val 46031"/>
                <a:gd name="f705" fmla="val 55951"/>
                <a:gd name="f706" fmla="val 66665"/>
                <a:gd name="f707" fmla="val 77379"/>
                <a:gd name="f708" fmla="val 88490"/>
                <a:gd name="f709" fmla="val 111902"/>
                <a:gd name="f710" fmla="val 135711"/>
                <a:gd name="f711" fmla="val 147218"/>
                <a:gd name="f712" fmla="val 158726"/>
                <a:gd name="f713" fmla="val 210312"/>
                <a:gd name="f714" fmla="val 263088"/>
                <a:gd name="f715" fmla="val 315071"/>
                <a:gd name="f716" fmla="val 366260"/>
                <a:gd name="f717" fmla="val 423401"/>
                <a:gd name="f718" fmla="val 428163"/>
                <a:gd name="f719" fmla="val 432131"/>
                <a:gd name="f720" fmla="val 436496"/>
                <a:gd name="f721" fmla="val 444432"/>
                <a:gd name="f722" fmla="val 448401"/>
                <a:gd name="f723" fmla="val 456337"/>
                <a:gd name="f724" fmla="val 463480"/>
                <a:gd name="f725" fmla="val 469829"/>
                <a:gd name="f726" fmla="val 480543"/>
                <a:gd name="f727" fmla="val 507526"/>
                <a:gd name="f728" fmla="val 506336"/>
                <a:gd name="f729" fmla="val 504748"/>
                <a:gd name="f730" fmla="val 502764"/>
                <a:gd name="f731" fmla="val 500780"/>
                <a:gd name="f732" fmla="val 498399"/>
                <a:gd name="f733" fmla="val 496018"/>
                <a:gd name="f734" fmla="val 490860"/>
                <a:gd name="f735" fmla="val 485701"/>
                <a:gd name="f736" fmla="val 480146"/>
                <a:gd name="f737" fmla="val 477765"/>
                <a:gd name="f738" fmla="val 475384"/>
                <a:gd name="f739" fmla="val 473400"/>
                <a:gd name="f740" fmla="val 471813"/>
                <a:gd name="f741" fmla="val 461495"/>
                <a:gd name="f742" fmla="val 461099"/>
                <a:gd name="f743" fmla="val 460305"/>
                <a:gd name="f744" fmla="val 457527"/>
                <a:gd name="f745" fmla="val 438877"/>
                <a:gd name="f746" fmla="val 435306"/>
                <a:gd name="f747" fmla="val 433322"/>
                <a:gd name="f748" fmla="val 430147"/>
                <a:gd name="f749" fmla="val 964557"/>
                <a:gd name="f750" fmla="val 426973"/>
                <a:gd name="f751" fmla="val 962174"/>
                <a:gd name="f752" fmla="val 424195"/>
                <a:gd name="f753" fmla="val 958996"/>
                <a:gd name="f754" fmla="val 421417"/>
                <a:gd name="f755" fmla="val 419036"/>
                <a:gd name="f756" fmla="val 952243"/>
                <a:gd name="f757" fmla="val 416655"/>
                <a:gd name="f758" fmla="val 948270"/>
                <a:gd name="f759" fmla="val 414671"/>
                <a:gd name="f760" fmla="val 944298"/>
                <a:gd name="f761" fmla="val 412687"/>
                <a:gd name="f762" fmla="val 939928"/>
                <a:gd name="f763" fmla="val 409116"/>
                <a:gd name="f764" fmla="val 929997"/>
                <a:gd name="f765" fmla="val 406338"/>
                <a:gd name="f766" fmla="val 920066"/>
                <a:gd name="f767" fmla="val 403957"/>
                <a:gd name="f768" fmla="val 908943"/>
                <a:gd name="f769" fmla="val 401576"/>
                <a:gd name="f770" fmla="val 898217"/>
                <a:gd name="f771" fmla="val 399989"/>
                <a:gd name="f772" fmla="val 887094"/>
                <a:gd name="f773" fmla="val 398402"/>
                <a:gd name="f774" fmla="val 875574"/>
                <a:gd name="f775" fmla="val 854122"/>
                <a:gd name="f776" fmla="val 394831"/>
                <a:gd name="f777" fmla="val 834260"/>
                <a:gd name="f778" fmla="val 393640"/>
                <a:gd name="f779" fmla="val 817576"/>
                <a:gd name="f780" fmla="val 814795"/>
                <a:gd name="f781" fmla="val 394037"/>
                <a:gd name="f782" fmla="val 395227"/>
                <a:gd name="f783" fmla="val 805261"/>
                <a:gd name="f784" fmla="val 798905"/>
                <a:gd name="f785" fmla="val 791755"/>
                <a:gd name="f786" fmla="val 407132"/>
                <a:gd name="f787" fmla="val 784604"/>
                <a:gd name="f788" fmla="val 408322"/>
                <a:gd name="f789" fmla="val 780234"/>
                <a:gd name="f790" fmla="val 409513"/>
                <a:gd name="f791" fmla="val 410306"/>
                <a:gd name="f792" fmla="val 771495"/>
                <a:gd name="f793" fmla="val 766331"/>
                <a:gd name="f794" fmla="val 761166"/>
                <a:gd name="f795" fmla="val 755605"/>
                <a:gd name="f796" fmla="val 738126"/>
                <a:gd name="f797" fmla="val 721839"/>
                <a:gd name="f798" fmla="val 401180"/>
                <a:gd name="f799" fmla="val 705552"/>
                <a:gd name="f800" fmla="val 399196"/>
                <a:gd name="f801" fmla="val 689662"/>
                <a:gd name="f802" fmla="val 397608"/>
                <a:gd name="f803" fmla="val 673772"/>
                <a:gd name="f804" fmla="val 397211"/>
                <a:gd name="f805" fmla="val 659074"/>
                <a:gd name="f806" fmla="val 396815"/>
                <a:gd name="f807" fmla="val 643978"/>
                <a:gd name="f808" fmla="val 629677"/>
                <a:gd name="f809" fmla="val 615774"/>
                <a:gd name="f810" fmla="val 398799"/>
                <a:gd name="f811" fmla="val 400386"/>
                <a:gd name="f812" fmla="val 588761"/>
                <a:gd name="f813" fmla="val 402370"/>
                <a:gd name="f814" fmla="val 576446"/>
                <a:gd name="f815" fmla="val 404751"/>
                <a:gd name="f816" fmla="val 563734"/>
                <a:gd name="f817" fmla="val 407529"/>
                <a:gd name="f818" fmla="val 552214"/>
                <a:gd name="f819" fmla="val 540297"/>
                <a:gd name="f820" fmla="val 414275"/>
                <a:gd name="f821" fmla="val 529571"/>
                <a:gd name="f822" fmla="val 418243"/>
                <a:gd name="f823" fmla="val 519242"/>
                <a:gd name="f824" fmla="val 422211"/>
                <a:gd name="f825" fmla="val 508914"/>
                <a:gd name="f826" fmla="val 490243"/>
                <a:gd name="f827" fmla="val 437290"/>
                <a:gd name="f828" fmla="val 481504"/>
                <a:gd name="f829" fmla="val 442845"/>
                <a:gd name="f830" fmla="val 473162"/>
                <a:gd name="f831" fmla="val 448797"/>
                <a:gd name="f832" fmla="val 465614"/>
                <a:gd name="f833" fmla="val 454750"/>
                <a:gd name="f834" fmla="val 458066"/>
                <a:gd name="f835" fmla="val 451710"/>
                <a:gd name="f836" fmla="val 468241"/>
                <a:gd name="f837" fmla="val 445752"/>
                <a:gd name="f838" fmla="val 474987"/>
                <a:gd name="f839" fmla="val 440190"/>
                <a:gd name="f840" fmla="val 482130"/>
                <a:gd name="f841" fmla="val 435026"/>
                <a:gd name="f842" fmla="val 490066"/>
                <a:gd name="f843" fmla="val 429862"/>
                <a:gd name="f844" fmla="val 497606"/>
                <a:gd name="f845" fmla="val 425889"/>
                <a:gd name="f846" fmla="val 505542"/>
                <a:gd name="f847" fmla="val 422711"/>
                <a:gd name="f848" fmla="val 513875"/>
                <a:gd name="f849" fmla="val 538478"/>
                <a:gd name="f850" fmla="val 553160"/>
                <a:gd name="f851" fmla="val 568239"/>
                <a:gd name="f852" fmla="val 584111"/>
                <a:gd name="f853" fmla="val 601174"/>
                <a:gd name="f854" fmla="val 618634"/>
                <a:gd name="f855" fmla="val 627761"/>
                <a:gd name="f856" fmla="val 636888"/>
                <a:gd name="f857" fmla="val 646014"/>
                <a:gd name="f858" fmla="val 655538"/>
                <a:gd name="f859" fmla="val 665061"/>
                <a:gd name="f860" fmla="val 1307704"/>
                <a:gd name="f861" fmla="val 1321601"/>
                <a:gd name="f862" fmla="val 1335100"/>
                <a:gd name="f863" fmla="val 1348997"/>
                <a:gd name="f864" fmla="val 1191"/>
                <a:gd name="f865" fmla="val 1362496"/>
                <a:gd name="f866" fmla="val 1376790"/>
                <a:gd name="f867" fmla="val 4366"/>
                <a:gd name="f868" fmla="val 1390289"/>
                <a:gd name="f869" fmla="val 7144"/>
                <a:gd name="f870" fmla="val 1404583"/>
                <a:gd name="f871" fmla="val 10319"/>
                <a:gd name="f872" fmla="val 1418480"/>
                <a:gd name="f873" fmla="val 14684"/>
                <a:gd name="f874" fmla="val 1432773"/>
                <a:gd name="f875" fmla="val 19447"/>
                <a:gd name="f876" fmla="val 1446670"/>
                <a:gd name="f877" fmla="val 25003"/>
                <a:gd name="f878" fmla="val 1460566"/>
                <a:gd name="f879" fmla="val 31353"/>
                <a:gd name="f880" fmla="val 1474463"/>
                <a:gd name="f881" fmla="val 38497"/>
                <a:gd name="f882" fmla="val 1488757"/>
                <a:gd name="f883" fmla="val 46831"/>
                <a:gd name="f884" fmla="val 1525285"/>
                <a:gd name="f885" fmla="val 80963"/>
                <a:gd name="f886" fmla="val 1584841"/>
                <a:gd name="f887" fmla="val 90884"/>
                <a:gd name="f888" fmla="val 1590400"/>
                <a:gd name="f889" fmla="val 94853"/>
                <a:gd name="f890" fmla="val 1595958"/>
                <a:gd name="f891" fmla="val 99616"/>
                <a:gd name="f892" fmla="val 1600723"/>
                <a:gd name="f893" fmla="val 104775"/>
                <a:gd name="f894" fmla="val 1605487"/>
                <a:gd name="f895" fmla="val 110331"/>
                <a:gd name="f896" fmla="val 1609855"/>
                <a:gd name="f897" fmla="val 115888"/>
                <a:gd name="f898" fmla="val 1613825"/>
                <a:gd name="f899" fmla="val 122238"/>
                <a:gd name="f900" fmla="val 1617399"/>
                <a:gd name="f901" fmla="val 128984"/>
                <a:gd name="f902" fmla="val 1620575"/>
                <a:gd name="f903" fmla="val 134938"/>
                <a:gd name="f904" fmla="val 1626531"/>
                <a:gd name="f905" fmla="val 146447"/>
                <a:gd name="f906" fmla="val 1630898"/>
                <a:gd name="f907" fmla="val 156766"/>
                <a:gd name="f908" fmla="val 1634075"/>
                <a:gd name="f909" fmla="val 165894"/>
                <a:gd name="f910" fmla="val 1636854"/>
                <a:gd name="f911" fmla="val 177403"/>
                <a:gd name="f912" fmla="val 1639236"/>
                <a:gd name="f913" fmla="val 189309"/>
                <a:gd name="f914" fmla="val 1641619"/>
                <a:gd name="f915" fmla="val 200819"/>
                <a:gd name="f916" fmla="val 1643207"/>
                <a:gd name="f917" fmla="val 212725"/>
                <a:gd name="f918" fmla="val 1644795"/>
                <a:gd name="f919" fmla="val 223838"/>
                <a:gd name="f920" fmla="val 1646383"/>
                <a:gd name="f921" fmla="val 235347"/>
                <a:gd name="f922" fmla="val 1648368"/>
                <a:gd name="f923" fmla="val 258366"/>
                <a:gd name="f924" fmla="val 1649559"/>
                <a:gd name="f925" fmla="val 281781"/>
                <a:gd name="f926" fmla="val 1649957"/>
                <a:gd name="f927" fmla="val 304800"/>
                <a:gd name="f928" fmla="val 328613"/>
                <a:gd name="f929" fmla="val 352822"/>
                <a:gd name="f930" fmla="val 1648765"/>
                <a:gd name="f931" fmla="val 365919"/>
                <a:gd name="f932" fmla="val 1647177"/>
                <a:gd name="f933" fmla="val 385763"/>
                <a:gd name="f934" fmla="val 1642413"/>
                <a:gd name="f935" fmla="val 436959"/>
                <a:gd name="f936" fmla="val 1640427"/>
                <a:gd name="f937" fmla="val 464344"/>
                <a:gd name="f938" fmla="val 1638839"/>
                <a:gd name="f939" fmla="val 490141"/>
                <a:gd name="f940" fmla="val 1638442"/>
                <a:gd name="f941" fmla="val 501650"/>
                <a:gd name="f942" fmla="val 1638045"/>
                <a:gd name="f943" fmla="val 511969"/>
                <a:gd name="f944" fmla="val 521494"/>
                <a:gd name="f945" fmla="val 529034"/>
                <a:gd name="f946" fmla="val 1640030"/>
                <a:gd name="f947" fmla="val 538559"/>
                <a:gd name="f948" fmla="val 1642016"/>
                <a:gd name="f949" fmla="val 546497"/>
                <a:gd name="f950" fmla="val 1644001"/>
                <a:gd name="f951" fmla="val 553244"/>
                <a:gd name="f952" fmla="val 1646780"/>
                <a:gd name="f953" fmla="val 558800"/>
                <a:gd name="f954" fmla="val 563959"/>
                <a:gd name="f955" fmla="val 1653133"/>
                <a:gd name="f956" fmla="val 569516"/>
                <a:gd name="f957" fmla="val 1656706"/>
                <a:gd name="f958" fmla="val 576659"/>
                <a:gd name="f959" fmla="val 1661074"/>
                <a:gd name="f960" fmla="val 584597"/>
                <a:gd name="f961" fmla="val 1664250"/>
                <a:gd name="f962" fmla="val 592534"/>
                <a:gd name="f963" fmla="val 1667029"/>
                <a:gd name="f964" fmla="val 600869"/>
                <a:gd name="f965" fmla="val 1669412"/>
                <a:gd name="f966" fmla="val 609600"/>
                <a:gd name="f967" fmla="val 1671397"/>
                <a:gd name="f968" fmla="val 618331"/>
                <a:gd name="f969" fmla="val 1672588"/>
                <a:gd name="f970" fmla="val 627459"/>
                <a:gd name="f971" fmla="val 1673382"/>
                <a:gd name="f972" fmla="val 636984"/>
                <a:gd name="f973" fmla="val 1673779"/>
                <a:gd name="f974" fmla="val 646113"/>
                <a:gd name="f975" fmla="val 1674176"/>
                <a:gd name="f976" fmla="val 655241"/>
                <a:gd name="f977" fmla="val 665163"/>
                <a:gd name="f978" fmla="val 674291"/>
                <a:gd name="f979" fmla="val 1671794"/>
                <a:gd name="f980" fmla="val 692547"/>
                <a:gd name="f981" fmla="val 710009"/>
                <a:gd name="f982" fmla="val 1666632"/>
                <a:gd name="f983" fmla="val 726678"/>
                <a:gd name="f984" fmla="val 1664647"/>
                <a:gd name="f985" fmla="val 735806"/>
                <a:gd name="f986" fmla="val 1662662"/>
                <a:gd name="f987" fmla="val 745728"/>
                <a:gd name="f988" fmla="val 1659883"/>
                <a:gd name="f989" fmla="val 755650"/>
                <a:gd name="f990" fmla="val 765572"/>
                <a:gd name="f991" fmla="val 775891"/>
                <a:gd name="f992" fmla="val 1649162"/>
                <a:gd name="f993" fmla="val 785416"/>
                <a:gd name="f994" fmla="val 793750"/>
                <a:gd name="f995" fmla="val 798116"/>
                <a:gd name="f996" fmla="val 1639633"/>
                <a:gd name="f997" fmla="val 802084"/>
                <a:gd name="f998" fmla="val 805656"/>
                <a:gd name="f999" fmla="val 1633678"/>
                <a:gd name="f1000" fmla="val 808831"/>
                <a:gd name="f1001" fmla="val 1630104"/>
                <a:gd name="f1002" fmla="val 811609"/>
                <a:gd name="f1003" fmla="val 814388"/>
                <a:gd name="f1004" fmla="val 1618193"/>
                <a:gd name="f1005" fmla="val 818753"/>
                <a:gd name="f1006" fmla="val 1610252"/>
                <a:gd name="f1007" fmla="val 823119"/>
                <a:gd name="f1008" fmla="val 1602311"/>
                <a:gd name="f1009" fmla="val 827881"/>
                <a:gd name="f1010" fmla="val 1598341"/>
                <a:gd name="f1011" fmla="val 830263"/>
                <a:gd name="f1012" fmla="val 1593973"/>
                <a:gd name="f1013" fmla="val 832644"/>
                <a:gd name="f1014" fmla="val 1590797"/>
                <a:gd name="f1015" fmla="val 835819"/>
                <a:gd name="f1016" fmla="val 1587223"/>
                <a:gd name="f1017" fmla="val 838994"/>
                <a:gd name="f1018" fmla="val 1584444"/>
                <a:gd name="f1019" fmla="val 842963"/>
                <a:gd name="f1020" fmla="val 1581665"/>
                <a:gd name="f1021" fmla="val 846931"/>
                <a:gd name="f1022" fmla="val 1578489"/>
                <a:gd name="f1023" fmla="val 854075"/>
                <a:gd name="f1024" fmla="val 1576106"/>
                <a:gd name="f1025" fmla="val 860822"/>
                <a:gd name="f1026" fmla="val 1574121"/>
                <a:gd name="f1027" fmla="val 867966"/>
                <a:gd name="f1028" fmla="val 1572533"/>
                <a:gd name="f1029" fmla="val 875506"/>
                <a:gd name="f1030" fmla="val 1571342"/>
                <a:gd name="f1031" fmla="val 883444"/>
                <a:gd name="f1032" fmla="val 1570151"/>
                <a:gd name="f1033" fmla="val 890984"/>
                <a:gd name="f1034" fmla="val 1568959"/>
                <a:gd name="f1035" fmla="val 906859"/>
                <a:gd name="f1036" fmla="val 1568165"/>
                <a:gd name="f1037" fmla="val 923131"/>
                <a:gd name="f1038" fmla="val 1566974"/>
                <a:gd name="f1039" fmla="val 939006"/>
                <a:gd name="f1040" fmla="val 1565783"/>
                <a:gd name="f1041" fmla="val 946944"/>
                <a:gd name="f1042" fmla="val 1564989"/>
                <a:gd name="f1043" fmla="val 954484"/>
                <a:gd name="f1044" fmla="val 1563401"/>
                <a:gd name="f1045" fmla="val 961628"/>
                <a:gd name="f1046" fmla="val 1561415"/>
                <a:gd name="f1047" fmla="val 969169"/>
                <a:gd name="f1048" fmla="val 1558636"/>
                <a:gd name="f1049" fmla="val 976709"/>
                <a:gd name="f1050" fmla="val 1555460"/>
                <a:gd name="f1051" fmla="val 983456"/>
                <a:gd name="f1052" fmla="val 1551887"/>
                <a:gd name="f1053" fmla="val 989409"/>
                <a:gd name="f1054" fmla="val 1548313"/>
                <a:gd name="f1055" fmla="val 995363"/>
                <a:gd name="f1056" fmla="val 1544343"/>
                <a:gd name="f1057" fmla="val 1000522"/>
                <a:gd name="f1058" fmla="val 1539578"/>
                <a:gd name="f1059" fmla="val 1005284"/>
                <a:gd name="f1060" fmla="val 1531637"/>
                <a:gd name="f1061" fmla="val 1014809"/>
                <a:gd name="f1062" fmla="val 1527667"/>
                <a:gd name="f1063" fmla="val 1019969"/>
                <a:gd name="f1064" fmla="val 1524093"/>
                <a:gd name="f1065" fmla="val 1025525"/>
                <a:gd name="f1066" fmla="val 1520520"/>
                <a:gd name="f1067" fmla="val 1031081"/>
                <a:gd name="f1068" fmla="val 1517741"/>
                <a:gd name="f1069" fmla="val 1037431"/>
                <a:gd name="f1070" fmla="val 1514961"/>
                <a:gd name="f1071" fmla="val 1044178"/>
                <a:gd name="f1072" fmla="val 1512976"/>
                <a:gd name="f1073" fmla="val 1052513"/>
                <a:gd name="f1074" fmla="val 1510991"/>
                <a:gd name="f1075" fmla="val 1061244"/>
                <a:gd name="f1076" fmla="val 1510197"/>
                <a:gd name="f1077" fmla="val 1070769"/>
                <a:gd name="f1078" fmla="val 1078309"/>
                <a:gd name="f1079" fmla="val 1576900"/>
                <a:gd name="f1080" fmla="val 1111250"/>
                <a:gd name="f1081" fmla="val 1585635"/>
                <a:gd name="f1082" fmla="val 1129903"/>
                <a:gd name="f1083" fmla="val 1596355"/>
                <a:gd name="f1084" fmla="val 1149350"/>
                <a:gd name="f1085" fmla="val 1601517"/>
                <a:gd name="f1086" fmla="val 1158478"/>
                <a:gd name="f1087" fmla="val 1606679"/>
                <a:gd name="f1088" fmla="val 1168003"/>
                <a:gd name="f1089" fmla="val 1612237"/>
                <a:gd name="f1090" fmla="val 1176734"/>
                <a:gd name="f1091" fmla="val 1617796"/>
                <a:gd name="f1092" fmla="val 1184672"/>
                <a:gd name="f1093" fmla="val 1624149"/>
                <a:gd name="f1094" fmla="val 1192609"/>
                <a:gd name="f1095" fmla="val 1629707"/>
                <a:gd name="f1096" fmla="val 1198959"/>
                <a:gd name="f1097" fmla="val 1635663"/>
                <a:gd name="f1098" fmla="val 1204516"/>
                <a:gd name="f1099" fmla="val 1209278"/>
                <a:gd name="f1100" fmla="val 1721821"/>
                <a:gd name="f1101" fmla="val 1231106"/>
                <a:gd name="f1102" fmla="val 1793687"/>
                <a:gd name="f1103" fmla="val 1261269"/>
                <a:gd name="f1104" fmla="val 1867537"/>
                <a:gd name="f1105" fmla="val 1292622"/>
                <a:gd name="f1106" fmla="val 1941387"/>
                <a:gd name="f1107" fmla="val 1324372"/>
                <a:gd name="f1108" fmla="val 2013649"/>
                <a:gd name="f1109" fmla="val 1354931"/>
                <a:gd name="f1110" fmla="val 2029531"/>
                <a:gd name="f1111" fmla="val 1361678"/>
                <a:gd name="f1112" fmla="val 2046207"/>
                <a:gd name="f1113" fmla="val 1367631"/>
                <a:gd name="f1114" fmla="val 2079161"/>
                <a:gd name="f1115" fmla="val 1379141"/>
                <a:gd name="f1116" fmla="val 2095440"/>
                <a:gd name="f1117" fmla="val 1385094"/>
                <a:gd name="f1118" fmla="val 2112116"/>
                <a:gd name="f1119" fmla="val 1391444"/>
                <a:gd name="f1120" fmla="val 2127998"/>
                <a:gd name="f1121" fmla="val 1397397"/>
                <a:gd name="f1122" fmla="val 2143085"/>
                <a:gd name="f1123" fmla="val 1404144"/>
                <a:gd name="f1124" fmla="val 2150232"/>
                <a:gd name="f1125" fmla="val 1407716"/>
                <a:gd name="f1126" fmla="val 2157776"/>
                <a:gd name="f1127" fmla="val 1411684"/>
                <a:gd name="f1128" fmla="val 2164923"/>
                <a:gd name="f1129" fmla="val 1416050"/>
                <a:gd name="f1130" fmla="val 2171673"/>
                <a:gd name="f1131" fmla="val 1420019"/>
                <a:gd name="f1132" fmla="val 2178423"/>
                <a:gd name="f1133" fmla="val 1424384"/>
                <a:gd name="f1134" fmla="val 2184775"/>
                <a:gd name="f1135" fmla="val 1429147"/>
                <a:gd name="f1136" fmla="val 2191128"/>
                <a:gd name="f1137" fmla="val 1433909"/>
                <a:gd name="f1138" fmla="val 2196687"/>
                <a:gd name="f1139" fmla="val 1439069"/>
                <a:gd name="f1140" fmla="val 2202245"/>
                <a:gd name="f1141" fmla="val 1445022"/>
                <a:gd name="f1142" fmla="val 2207804"/>
                <a:gd name="f1143" fmla="val 1450578"/>
                <a:gd name="f1144" fmla="val 2212965"/>
                <a:gd name="f1145" fmla="val 1456928"/>
                <a:gd name="f1146" fmla="val 2217333"/>
                <a:gd name="f1147" fmla="val 1463278"/>
                <a:gd name="f1148" fmla="val 2221700"/>
                <a:gd name="f1149" fmla="val 1470422"/>
                <a:gd name="f1150" fmla="val 2225274"/>
                <a:gd name="f1151" fmla="val 1477566"/>
                <a:gd name="f1152" fmla="val 2228847"/>
                <a:gd name="f1153" fmla="val 1485503"/>
                <a:gd name="f1154" fmla="val 2232023"/>
                <a:gd name="f1155" fmla="val 1493441"/>
                <a:gd name="f1156" fmla="val 1519634"/>
                <a:gd name="f1157" fmla="val 2232817"/>
                <a:gd name="f1158" fmla="val 1552178"/>
                <a:gd name="f1159" fmla="val 2234406"/>
                <a:gd name="f1160" fmla="val 1628378"/>
                <a:gd name="f1161" fmla="val 2235597"/>
                <a:gd name="f1162" fmla="val 1668859"/>
                <a:gd name="f1163" fmla="val 2236391"/>
                <a:gd name="f1164" fmla="val 1708150"/>
                <a:gd name="f1165" fmla="val 2236788"/>
                <a:gd name="f1166" fmla="val 1745059"/>
                <a:gd name="f1167" fmla="val 374650"/>
                <a:gd name="f1168" fmla="val 375444"/>
                <a:gd name="f1169" fmla="val 376238"/>
                <a:gd name="f1170" fmla="val 377826"/>
                <a:gd name="f1171" fmla="val 378620"/>
                <a:gd name="f1172" fmla="val 379017"/>
                <a:gd name="f1173" fmla="val 381797"/>
                <a:gd name="f1174" fmla="val 385370"/>
                <a:gd name="f1175" fmla="val 389341"/>
                <a:gd name="f1176" fmla="val 393311"/>
                <a:gd name="f1177" fmla="val 398076"/>
                <a:gd name="f1178" fmla="val 403237"/>
                <a:gd name="f1179" fmla="val 408399"/>
                <a:gd name="f1180" fmla="val 413957"/>
                <a:gd name="f1181" fmla="val 419516"/>
                <a:gd name="f1182" fmla="val 425869"/>
                <a:gd name="f1183" fmla="val 432618"/>
                <a:gd name="f1184" fmla="val 438971"/>
                <a:gd name="f1185" fmla="val 445721"/>
                <a:gd name="f1186" fmla="val 452868"/>
                <a:gd name="f1187" fmla="val 460412"/>
                <a:gd name="f1188" fmla="val 467558"/>
                <a:gd name="f1189" fmla="val 482646"/>
                <a:gd name="f1190" fmla="val 498925"/>
                <a:gd name="f1191" fmla="val 515204"/>
                <a:gd name="f1192" fmla="val 531483"/>
                <a:gd name="f1193" fmla="val 564437"/>
                <a:gd name="f1194" fmla="val 581113"/>
                <a:gd name="f1195" fmla="val 597392"/>
                <a:gd name="f1196" fmla="val 669257"/>
                <a:gd name="f1197" fmla="val 743504"/>
                <a:gd name="f1198" fmla="val 817354"/>
                <a:gd name="f1199" fmla="val 888822"/>
                <a:gd name="f1200" fmla="val 969025"/>
                <a:gd name="f1201" fmla="val 974981"/>
                <a:gd name="f1202" fmla="val 980937"/>
                <a:gd name="f1203" fmla="val 986892"/>
                <a:gd name="f1204" fmla="val 992848"/>
                <a:gd name="f1205" fmla="val 998407"/>
                <a:gd name="f1206" fmla="val 1003965"/>
                <a:gd name="f1207" fmla="val 1009524"/>
                <a:gd name="f1208" fmla="val 1015083"/>
                <a:gd name="f1209" fmla="val 1025009"/>
                <a:gd name="f1210" fmla="val 1034141"/>
                <a:gd name="f1211" fmla="val 1049228"/>
                <a:gd name="f1212" fmla="val 1087345"/>
                <a:gd name="f1213" fmla="val 1068784"/>
                <a:gd name="f1214" fmla="val 1085359"/>
                <a:gd name="f1215" fmla="val 1060450"/>
                <a:gd name="f1216" fmla="val 1082977"/>
                <a:gd name="f1217" fmla="val 1053306"/>
                <a:gd name="f1218" fmla="val 1080595"/>
                <a:gd name="f1219" fmla="val 1046163"/>
                <a:gd name="f1220" fmla="val 1077419"/>
                <a:gd name="f1221" fmla="val 1040209"/>
                <a:gd name="f1222" fmla="val 1074242"/>
                <a:gd name="f1223" fmla="val 1034653"/>
                <a:gd name="f1224" fmla="val 1071066"/>
                <a:gd name="f1225" fmla="val 1029891"/>
                <a:gd name="f1226" fmla="val 1067492"/>
                <a:gd name="f1227" fmla="val 1063125"/>
                <a:gd name="f1228" fmla="val 1020763"/>
                <a:gd name="f1229" fmla="val 1055978"/>
                <a:gd name="f1230" fmla="val 1012825"/>
                <a:gd name="f1231" fmla="val 1048434"/>
                <a:gd name="f1232" fmla="val 1004491"/>
                <a:gd name="f1233" fmla="val 1045258"/>
                <a:gd name="f1234" fmla="val 1000125"/>
                <a:gd name="f1235" fmla="val 1042082"/>
                <a:gd name="f1236" fmla="val 1038905"/>
                <a:gd name="f1237" fmla="val 1036523"/>
                <a:gd name="f1238" fmla="val 1022229"/>
                <a:gd name="f1239" fmla="val 830659"/>
                <a:gd name="f1240" fmla="val 1021832"/>
                <a:gd name="f1241" fmla="val 831056"/>
                <a:gd name="f1242" fmla="val 1020641"/>
                <a:gd name="f1243" fmla="val 1016671"/>
                <a:gd name="f1244" fmla="val 1010715"/>
                <a:gd name="f1245" fmla="val 829469"/>
                <a:gd name="f1246" fmla="val 828278"/>
                <a:gd name="f1247" fmla="val 990863"/>
                <a:gd name="f1248" fmla="val 824309"/>
                <a:gd name="f1249" fmla="val 985701"/>
                <a:gd name="f1250" fmla="val 822325"/>
                <a:gd name="f1251" fmla="val 982525"/>
                <a:gd name="f1252" fmla="val 821134"/>
                <a:gd name="f1253" fmla="val 978157"/>
                <a:gd name="f1254" fmla="val 817959"/>
                <a:gd name="f1255" fmla="val 973790"/>
                <a:gd name="f1256" fmla="val 969819"/>
                <a:gd name="f1257" fmla="val 810419"/>
                <a:gd name="f1258" fmla="val 966246"/>
                <a:gd name="f1259" fmla="val 962673"/>
                <a:gd name="f1260" fmla="val 800497"/>
                <a:gd name="f1261" fmla="val 959496"/>
                <a:gd name="f1262" fmla="val 794941"/>
                <a:gd name="f1263" fmla="val 956717"/>
                <a:gd name="f1264" fmla="val 788988"/>
                <a:gd name="f1265" fmla="val 953541"/>
                <a:gd name="f1266" fmla="val 783034"/>
                <a:gd name="f1267" fmla="val 951158"/>
                <a:gd name="f1268" fmla="val 776684"/>
                <a:gd name="f1269" fmla="val 948776"/>
                <a:gd name="f1270" fmla="val 769541"/>
                <a:gd name="f1271" fmla="val 944409"/>
                <a:gd name="f1272" fmla="val 755253"/>
                <a:gd name="f1273" fmla="val 941232"/>
                <a:gd name="f1274" fmla="val 740172"/>
                <a:gd name="f1275" fmla="val 938056"/>
                <a:gd name="f1276" fmla="val 724694"/>
                <a:gd name="f1277" fmla="val 935674"/>
                <a:gd name="f1278" fmla="val 708819"/>
                <a:gd name="f1279" fmla="val 934085"/>
                <a:gd name="f1280" fmla="val 693341"/>
                <a:gd name="f1281" fmla="val 932497"/>
                <a:gd name="f1282" fmla="val 677466"/>
                <a:gd name="f1283" fmla="val 931306"/>
                <a:gd name="f1284" fmla="val 662781"/>
                <a:gd name="f1285" fmla="val 929321"/>
                <a:gd name="f1286" fmla="val 635000"/>
                <a:gd name="f1287" fmla="val 926939"/>
                <a:gd name="f1288" fmla="val 611981"/>
                <a:gd name="f1289" fmla="val 607616"/>
                <a:gd name="f1290" fmla="val 927733"/>
                <a:gd name="f1291" fmla="val 603250"/>
                <a:gd name="f1292" fmla="val 598884"/>
                <a:gd name="f1293" fmla="val 594519"/>
                <a:gd name="f1294" fmla="val 585391"/>
                <a:gd name="f1295" fmla="val 940835"/>
                <a:gd name="f1296" fmla="val 575866"/>
                <a:gd name="f1297" fmla="val 943217"/>
                <a:gd name="f1298" fmla="val 570706"/>
                <a:gd name="f1299" fmla="val 945600"/>
                <a:gd name="f1300" fmla="val 565150"/>
                <a:gd name="f1301" fmla="val 947585"/>
                <a:gd name="f1302" fmla="val 559594"/>
                <a:gd name="f1303" fmla="val 949173"/>
                <a:gd name="f1304" fmla="val 553641"/>
                <a:gd name="f1305" fmla="val 950364"/>
                <a:gd name="f1306" fmla="val 547291"/>
                <a:gd name="f1307" fmla="val 950761"/>
                <a:gd name="f1308" fmla="val 539750"/>
                <a:gd name="f1309" fmla="val 532606"/>
                <a:gd name="f1310" fmla="val 524669"/>
                <a:gd name="f1311" fmla="val 500856"/>
                <a:gd name="f1312" fmla="val 940438"/>
                <a:gd name="f1313" fmla="val 477441"/>
                <a:gd name="f1314" fmla="val 937262"/>
                <a:gd name="f1315" fmla="val 454422"/>
                <a:gd name="f1316" fmla="val 934880"/>
                <a:gd name="f1317" fmla="val 432197"/>
                <a:gd name="f1318" fmla="val 933291"/>
                <a:gd name="f1319" fmla="val 410766"/>
                <a:gd name="f1320" fmla="val 932100"/>
                <a:gd name="f1321" fmla="val 389334"/>
                <a:gd name="f1322" fmla="val 931703"/>
                <a:gd name="f1323" fmla="val 368300"/>
                <a:gd name="f1324" fmla="val 348059"/>
                <a:gd name="f1325" fmla="val 932894"/>
                <a:gd name="f1326" fmla="val 934483"/>
                <a:gd name="f1327" fmla="val 309563"/>
                <a:gd name="f1328" fmla="val 936468"/>
                <a:gd name="f1329" fmla="val 290909"/>
                <a:gd name="f1330" fmla="val 939247"/>
                <a:gd name="f1331" fmla="val 273447"/>
                <a:gd name="f1332" fmla="val 942423"/>
                <a:gd name="f1333" fmla="val 255984"/>
                <a:gd name="f1334" fmla="val 946394"/>
                <a:gd name="f1335" fmla="val 239713"/>
                <a:gd name="f1336" fmla="val 223441"/>
                <a:gd name="f1337" fmla="val 956320"/>
                <a:gd name="f1338" fmla="val 207566"/>
                <a:gd name="f1339" fmla="val 961482"/>
                <a:gd name="f1340" fmla="val 193278"/>
                <a:gd name="f1341" fmla="val 967437"/>
                <a:gd name="f1342" fmla="val 178991"/>
                <a:gd name="f1343" fmla="val 165497"/>
                <a:gd name="f1344" fmla="val 152400"/>
                <a:gd name="f1345" fmla="val 988481"/>
                <a:gd name="f1346" fmla="val 140494"/>
                <a:gd name="f1347" fmla="val 996421"/>
                <a:gd name="f1348" fmla="val 129381"/>
                <a:gd name="f1349" fmla="val 1004362"/>
                <a:gd name="f1350" fmla="val 118269"/>
                <a:gd name="f1351" fmla="val 1013494"/>
                <a:gd name="f1352" fmla="val 108347"/>
                <a:gd name="f1353" fmla="val 99219"/>
                <a:gd name="f1354" fmla="val 1031758"/>
                <a:gd name="f1355" fmla="val 90091"/>
                <a:gd name="f1356" fmla="val 1041685"/>
                <a:gd name="f1357" fmla="val 82550"/>
                <a:gd name="f1358" fmla="val 1051611"/>
                <a:gd name="f1359" fmla="val 75406"/>
                <a:gd name="f1360" fmla="val 1061934"/>
                <a:gd name="f1361" fmla="val 68659"/>
                <a:gd name="f1362" fmla="val 1073051"/>
                <a:gd name="f1363" fmla="val 63103"/>
                <a:gd name="f1364" fmla="val 1084168"/>
                <a:gd name="f1365" fmla="val 58341"/>
                <a:gd name="f1366" fmla="val 1095683"/>
                <a:gd name="f1367" fmla="val 53975"/>
                <a:gd name="f1368" fmla="val 1112358"/>
                <a:gd name="f1369" fmla="val 47228"/>
                <a:gd name="f1370" fmla="val 1131019"/>
                <a:gd name="f1371" fmla="val 40084"/>
                <a:gd name="f1372" fmla="val 1150872"/>
                <a:gd name="f1373" fmla="val 32544"/>
                <a:gd name="f1374" fmla="val 1171915"/>
                <a:gd name="f1375" fmla="val 25400"/>
                <a:gd name="f1376" fmla="val 1194547"/>
                <a:gd name="f1377" fmla="val 18653"/>
                <a:gd name="f1378" fmla="val 1206458"/>
                <a:gd name="f1379" fmla="val 15875"/>
                <a:gd name="f1380" fmla="val 1218369"/>
                <a:gd name="f1381" fmla="val 12303"/>
                <a:gd name="f1382" fmla="val 1230281"/>
                <a:gd name="f1383" fmla="val 9525"/>
                <a:gd name="f1384" fmla="val 1242986"/>
                <a:gd name="f1385" fmla="val 1255294"/>
                <a:gd name="f1386" fmla="val 1268397"/>
                <a:gd name="f1387" fmla="val 3175"/>
                <a:gd name="f1388" fmla="val 1281102"/>
                <a:gd name="f1389" fmla="val 1588"/>
                <a:gd name="f1390" fmla="val 1294602"/>
                <a:gd name="f1391" fmla="val 794"/>
                <a:gd name="f1392" fmla="*/ f0 1 2608263"/>
                <a:gd name="f1393" fmla="*/ f1 1 1778000"/>
                <a:gd name="f1394" fmla="val f2"/>
                <a:gd name="f1395" fmla="val f3"/>
                <a:gd name="f1396" fmla="val f4"/>
                <a:gd name="f1397" fmla="+- f1396 0 f1394"/>
                <a:gd name="f1398" fmla="+- f1395 0 f1394"/>
                <a:gd name="f1399" fmla="*/ f1398 1 2608263"/>
                <a:gd name="f1400" fmla="*/ f1397 1 1778000"/>
                <a:gd name="f1401" fmla="*/ 0 1 f1399"/>
                <a:gd name="f1402" fmla="*/ f1395 1 f1399"/>
                <a:gd name="f1403" fmla="*/ 0 1 f1400"/>
                <a:gd name="f1404" fmla="*/ f1396 1 f1400"/>
                <a:gd name="f1405" fmla="*/ f1401 f1392 1"/>
                <a:gd name="f1406" fmla="*/ f1402 f1392 1"/>
                <a:gd name="f1407" fmla="*/ f1404 f1393 1"/>
                <a:gd name="f1408" fmla="*/ f1403 f1393 1"/>
              </a:gdLst>
              <a:ahLst/>
              <a:cxnLst>
                <a:cxn ang="3">
                  <a:pos x="hc" y="t"/>
                </a:cxn>
                <a:cxn ang="0">
                  <a:pos x="r" y="vc"/>
                </a:cxn>
                <a:cxn ang="cd4">
                  <a:pos x="hc" y="b"/>
                </a:cxn>
                <a:cxn ang="cd2">
                  <a:pos x="l" y="vc"/>
                </a:cxn>
              </a:cxnLst>
              <a:rect l="f1405" t="f1408" r="f1406" b="f1407"/>
              <a:pathLst>
                <a:path w="2608263" h="1778000">
                  <a:moveTo>
                    <a:pt x="f5" y="f6"/>
                  </a:move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5" y="f67"/>
                  </a:lnTo>
                  <a:lnTo>
                    <a:pt x="f63" y="f68"/>
                  </a:lnTo>
                  <a:lnTo>
                    <a:pt x="f69" y="f70"/>
                  </a:lnTo>
                  <a:lnTo>
                    <a:pt x="f71" y="f72"/>
                  </a:lnTo>
                  <a:lnTo>
                    <a:pt x="f73" y="f74"/>
                  </a:lnTo>
                  <a:lnTo>
                    <a:pt x="f75" y="f76"/>
                  </a:lnTo>
                  <a:lnTo>
                    <a:pt x="f55" y="f77"/>
                  </a:lnTo>
                  <a:lnTo>
                    <a:pt x="f78" y="f79"/>
                  </a:lnTo>
                  <a:lnTo>
                    <a:pt x="f80" y="f81"/>
                  </a:lnTo>
                  <a:lnTo>
                    <a:pt x="f55" y="f82"/>
                  </a:lnTo>
                  <a:lnTo>
                    <a:pt x="f75"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08" y="f110"/>
                  </a:lnTo>
                  <a:lnTo>
                    <a:pt x="f106" y="f111"/>
                  </a:lnTo>
                  <a:lnTo>
                    <a:pt x="f112" y="f113"/>
                  </a:lnTo>
                  <a:lnTo>
                    <a:pt x="f100" y="f114"/>
                  </a:lnTo>
                  <a:lnTo>
                    <a:pt x="f115" y="f116"/>
                  </a:lnTo>
                  <a:lnTo>
                    <a:pt x="f117" y="f118"/>
                  </a:lnTo>
                  <a:lnTo>
                    <a:pt x="f119" y="f120"/>
                  </a:lnTo>
                  <a:lnTo>
                    <a:pt x="f92" y="f121"/>
                  </a:lnTo>
                  <a:lnTo>
                    <a:pt x="f90" y="f122"/>
                  </a:lnTo>
                  <a:lnTo>
                    <a:pt x="f69" y="f123"/>
                  </a:lnTo>
                  <a:lnTo>
                    <a:pt x="f124" y="f125"/>
                  </a:lnTo>
                  <a:lnTo>
                    <a:pt x="f126" y="f127"/>
                  </a:lnTo>
                  <a:lnTo>
                    <a:pt x="f128" y="f129"/>
                  </a:lnTo>
                  <a:lnTo>
                    <a:pt x="f130" y="f131"/>
                  </a:lnTo>
                  <a:lnTo>
                    <a:pt x="f132" y="f133"/>
                  </a:lnTo>
                  <a:lnTo>
                    <a:pt x="f134" y="f135"/>
                  </a:lnTo>
                  <a:lnTo>
                    <a:pt x="f136" y="f137"/>
                  </a:lnTo>
                  <a:lnTo>
                    <a:pt x="f138" y="f139"/>
                  </a:lnTo>
                  <a:lnTo>
                    <a:pt x="f140" y="f141"/>
                  </a:lnTo>
                  <a:lnTo>
                    <a:pt x="f142" y="f143"/>
                  </a:lnTo>
                  <a:lnTo>
                    <a:pt x="f35" y="f144"/>
                  </a:lnTo>
                  <a:lnTo>
                    <a:pt x="f145" y="f146"/>
                  </a:lnTo>
                  <a:lnTo>
                    <a:pt x="f147" y="f148"/>
                  </a:lnTo>
                  <a:lnTo>
                    <a:pt x="f149" y="f150"/>
                  </a:lnTo>
                  <a:lnTo>
                    <a:pt x="f151" y="f152"/>
                  </a:lnTo>
                  <a:lnTo>
                    <a:pt x="f153" y="f154"/>
                  </a:lnTo>
                  <a:lnTo>
                    <a:pt x="f155" y="f156"/>
                  </a:lnTo>
                  <a:lnTo>
                    <a:pt x="f157" y="f158"/>
                  </a:lnTo>
                  <a:lnTo>
                    <a:pt x="f159" y="f160"/>
                  </a:lnTo>
                  <a:lnTo>
                    <a:pt x="f161" y="f162"/>
                  </a:lnTo>
                  <a:lnTo>
                    <a:pt x="f163" y="f164"/>
                  </a:lnTo>
                  <a:lnTo>
                    <a:pt x="f165" y="f166"/>
                  </a:lnTo>
                  <a:lnTo>
                    <a:pt x="f167" y="f168"/>
                  </a:lnTo>
                  <a:lnTo>
                    <a:pt x="f169" y="f170"/>
                  </a:lnTo>
                  <a:lnTo>
                    <a:pt x="f171" y="f172"/>
                  </a:lnTo>
                  <a:lnTo>
                    <a:pt x="f173" y="f174"/>
                  </a:lnTo>
                  <a:lnTo>
                    <a:pt x="f175" y="f176"/>
                  </a:lnTo>
                  <a:lnTo>
                    <a:pt x="f177" y="f178"/>
                  </a:lnTo>
                  <a:lnTo>
                    <a:pt x="f179" y="f180"/>
                  </a:lnTo>
                  <a:lnTo>
                    <a:pt x="f181" y="f182"/>
                  </a:lnTo>
                  <a:lnTo>
                    <a:pt x="f183" y="f184"/>
                  </a:lnTo>
                  <a:lnTo>
                    <a:pt x="f185" y="f186"/>
                  </a:lnTo>
                  <a:lnTo>
                    <a:pt x="f187" y="f188"/>
                  </a:lnTo>
                  <a:lnTo>
                    <a:pt x="f189" y="f190"/>
                  </a:lnTo>
                  <a:lnTo>
                    <a:pt x="f191" y="f192"/>
                  </a:lnTo>
                  <a:lnTo>
                    <a:pt x="f193" y="f194"/>
                  </a:lnTo>
                  <a:lnTo>
                    <a:pt x="f195" y="f196"/>
                  </a:lnTo>
                  <a:lnTo>
                    <a:pt x="f197" y="f198"/>
                  </a:lnTo>
                  <a:lnTo>
                    <a:pt x="f199" y="f200"/>
                  </a:lnTo>
                  <a:lnTo>
                    <a:pt x="f201" y="f202"/>
                  </a:lnTo>
                  <a:lnTo>
                    <a:pt x="f203" y="f204"/>
                  </a:lnTo>
                  <a:lnTo>
                    <a:pt x="f175" y="f205"/>
                  </a:lnTo>
                  <a:lnTo>
                    <a:pt x="f206" y="f207"/>
                  </a:lnTo>
                  <a:lnTo>
                    <a:pt x="f208" y="f209"/>
                  </a:lnTo>
                  <a:lnTo>
                    <a:pt x="f210" y="f211"/>
                  </a:lnTo>
                  <a:lnTo>
                    <a:pt x="f212" y="f213"/>
                  </a:lnTo>
                  <a:lnTo>
                    <a:pt x="f214" y="f215"/>
                  </a:lnTo>
                  <a:lnTo>
                    <a:pt x="f136" y="f216"/>
                  </a:lnTo>
                  <a:lnTo>
                    <a:pt x="f217" y="f218"/>
                  </a:lnTo>
                  <a:lnTo>
                    <a:pt x="f219" y="f220"/>
                  </a:lnTo>
                  <a:lnTo>
                    <a:pt x="f221" y="f222"/>
                  </a:lnTo>
                  <a:lnTo>
                    <a:pt x="f84" y="f223"/>
                  </a:lnTo>
                  <a:lnTo>
                    <a:pt x="f224" y="f225"/>
                  </a:lnTo>
                  <a:lnTo>
                    <a:pt x="f226" y="f227"/>
                  </a:lnTo>
                  <a:lnTo>
                    <a:pt x="f228" y="f229"/>
                  </a:lnTo>
                  <a:lnTo>
                    <a:pt x="f230" y="f231"/>
                  </a:lnTo>
                  <a:lnTo>
                    <a:pt x="f232" y="f233"/>
                  </a:lnTo>
                  <a:lnTo>
                    <a:pt x="f234" y="f235"/>
                  </a:lnTo>
                  <a:lnTo>
                    <a:pt x="f236" y="f237"/>
                  </a:lnTo>
                  <a:lnTo>
                    <a:pt x="f238" y="f239"/>
                  </a:lnTo>
                  <a:lnTo>
                    <a:pt x="f240" y="f241"/>
                  </a:lnTo>
                  <a:lnTo>
                    <a:pt x="f242" y="f243"/>
                  </a:lnTo>
                  <a:lnTo>
                    <a:pt x="f244" y="f245"/>
                  </a:lnTo>
                  <a:lnTo>
                    <a:pt x="f246" y="f247"/>
                  </a:lnTo>
                  <a:lnTo>
                    <a:pt x="f248" y="f249"/>
                  </a:lnTo>
                  <a:lnTo>
                    <a:pt x="f250" y="f251"/>
                  </a:lnTo>
                  <a:lnTo>
                    <a:pt x="f252" y="f253"/>
                  </a:lnTo>
                  <a:lnTo>
                    <a:pt x="f254" y="f255"/>
                  </a:lnTo>
                  <a:lnTo>
                    <a:pt x="f256" y="f257"/>
                  </a:lnTo>
                  <a:lnTo>
                    <a:pt x="f258" y="f259"/>
                  </a:lnTo>
                  <a:lnTo>
                    <a:pt x="f260" y="f261"/>
                  </a:lnTo>
                  <a:lnTo>
                    <a:pt x="f262" y="f263"/>
                  </a:lnTo>
                  <a:lnTo>
                    <a:pt x="f264" y="f265"/>
                  </a:lnTo>
                  <a:lnTo>
                    <a:pt x="f266" y="f267"/>
                  </a:lnTo>
                  <a:lnTo>
                    <a:pt x="f268" y="f269"/>
                  </a:lnTo>
                  <a:lnTo>
                    <a:pt x="f270" y="f271"/>
                  </a:lnTo>
                  <a:lnTo>
                    <a:pt x="f272" y="f273"/>
                  </a:lnTo>
                  <a:lnTo>
                    <a:pt x="f274" y="f275"/>
                  </a:lnTo>
                  <a:lnTo>
                    <a:pt x="f276" y="f277"/>
                  </a:lnTo>
                  <a:lnTo>
                    <a:pt x="f278" y="f279"/>
                  </a:lnTo>
                  <a:lnTo>
                    <a:pt x="f3" y="f280"/>
                  </a:lnTo>
                  <a:lnTo>
                    <a:pt x="f3" y="f281"/>
                  </a:lnTo>
                  <a:lnTo>
                    <a:pt x="f3" y="f282"/>
                  </a:lnTo>
                  <a:lnTo>
                    <a:pt x="f283" y="f282"/>
                  </a:lnTo>
                  <a:lnTo>
                    <a:pt x="f284" y="f285"/>
                  </a:lnTo>
                  <a:lnTo>
                    <a:pt x="f286" y="f287"/>
                  </a:lnTo>
                  <a:lnTo>
                    <a:pt x="f288" y="f289"/>
                  </a:lnTo>
                  <a:lnTo>
                    <a:pt x="f288" y="f290"/>
                  </a:lnTo>
                  <a:lnTo>
                    <a:pt x="f291" y="f292"/>
                  </a:lnTo>
                  <a:lnTo>
                    <a:pt x="f293" y="f294"/>
                  </a:lnTo>
                  <a:lnTo>
                    <a:pt x="f295" y="f296"/>
                  </a:lnTo>
                  <a:lnTo>
                    <a:pt x="f297" y="f298"/>
                  </a:lnTo>
                  <a:lnTo>
                    <a:pt x="f299" y="f300"/>
                  </a:lnTo>
                  <a:lnTo>
                    <a:pt x="f301" y="f302"/>
                  </a:lnTo>
                  <a:lnTo>
                    <a:pt x="f303" y="f304"/>
                  </a:lnTo>
                  <a:lnTo>
                    <a:pt x="f305" y="f259"/>
                  </a:lnTo>
                  <a:lnTo>
                    <a:pt x="f306" y="f307"/>
                  </a:lnTo>
                  <a:lnTo>
                    <a:pt x="f308" y="f309"/>
                  </a:lnTo>
                  <a:lnTo>
                    <a:pt x="f310" y="f311"/>
                  </a:lnTo>
                  <a:lnTo>
                    <a:pt x="f312" y="f313"/>
                  </a:lnTo>
                  <a:lnTo>
                    <a:pt x="f314" y="f315"/>
                  </a:lnTo>
                  <a:lnTo>
                    <a:pt x="f316" y="f317"/>
                  </a:lnTo>
                  <a:lnTo>
                    <a:pt x="f318" y="f319"/>
                  </a:lnTo>
                  <a:lnTo>
                    <a:pt x="f320" y="f321"/>
                  </a:lnTo>
                  <a:lnTo>
                    <a:pt x="f322" y="f323"/>
                  </a:lnTo>
                  <a:lnTo>
                    <a:pt x="f112" y="f324"/>
                  </a:lnTo>
                  <a:lnTo>
                    <a:pt x="f325" y="f326"/>
                  </a:lnTo>
                  <a:lnTo>
                    <a:pt x="f327" y="f328"/>
                  </a:lnTo>
                  <a:lnTo>
                    <a:pt x="f329" y="f330"/>
                  </a:lnTo>
                  <a:lnTo>
                    <a:pt x="f331" y="f332"/>
                  </a:lnTo>
                  <a:lnTo>
                    <a:pt x="f333" y="f334"/>
                  </a:lnTo>
                  <a:lnTo>
                    <a:pt x="f335" y="f336"/>
                  </a:lnTo>
                  <a:lnTo>
                    <a:pt x="f337" y="f338"/>
                  </a:lnTo>
                  <a:lnTo>
                    <a:pt x="f339" y="f340"/>
                  </a:lnTo>
                  <a:lnTo>
                    <a:pt x="f341" y="f342"/>
                  </a:lnTo>
                  <a:lnTo>
                    <a:pt x="f343" y="f344"/>
                  </a:lnTo>
                  <a:lnTo>
                    <a:pt x="f345" y="f346"/>
                  </a:lnTo>
                  <a:lnTo>
                    <a:pt x="f347" y="f348"/>
                  </a:lnTo>
                  <a:lnTo>
                    <a:pt x="f349" y="f350"/>
                  </a:lnTo>
                  <a:lnTo>
                    <a:pt x="f351" y="f352"/>
                  </a:lnTo>
                  <a:lnTo>
                    <a:pt x="f353" y="f354"/>
                  </a:lnTo>
                  <a:lnTo>
                    <a:pt x="f355" y="f205"/>
                  </a:lnTo>
                  <a:lnTo>
                    <a:pt x="f356" y="f357"/>
                  </a:lnTo>
                  <a:lnTo>
                    <a:pt x="f358" y="f202"/>
                  </a:lnTo>
                  <a:lnTo>
                    <a:pt x="f359" y="f360"/>
                  </a:lnTo>
                  <a:lnTo>
                    <a:pt x="f361" y="f362"/>
                  </a:lnTo>
                  <a:lnTo>
                    <a:pt x="f363" y="f364"/>
                  </a:lnTo>
                  <a:lnTo>
                    <a:pt x="f365" y="f366"/>
                  </a:lnTo>
                  <a:lnTo>
                    <a:pt x="f367" y="f368"/>
                  </a:lnTo>
                  <a:lnTo>
                    <a:pt x="f369" y="f370"/>
                  </a:lnTo>
                  <a:lnTo>
                    <a:pt x="f371" y="f372"/>
                  </a:lnTo>
                  <a:lnTo>
                    <a:pt x="f373" y="f374"/>
                  </a:lnTo>
                  <a:lnTo>
                    <a:pt x="f375" y="f376"/>
                  </a:lnTo>
                  <a:lnTo>
                    <a:pt x="f377" y="f184"/>
                  </a:lnTo>
                  <a:lnTo>
                    <a:pt x="f353" y="f182"/>
                  </a:lnTo>
                  <a:lnTo>
                    <a:pt x="f378" y="f180"/>
                  </a:lnTo>
                  <a:lnTo>
                    <a:pt x="f379" y="f380"/>
                  </a:lnTo>
                  <a:lnTo>
                    <a:pt x="f379" y="f381"/>
                  </a:lnTo>
                  <a:lnTo>
                    <a:pt x="f382" y="f381"/>
                  </a:lnTo>
                  <a:lnTo>
                    <a:pt x="f383" y="f380"/>
                  </a:lnTo>
                  <a:lnTo>
                    <a:pt x="f384" y="f385"/>
                  </a:lnTo>
                  <a:lnTo>
                    <a:pt x="f386" y="f387"/>
                  </a:lnTo>
                  <a:lnTo>
                    <a:pt x="f388" y="f389"/>
                  </a:lnTo>
                  <a:lnTo>
                    <a:pt x="f390" y="f391"/>
                  </a:lnTo>
                  <a:lnTo>
                    <a:pt x="f392" y="f393"/>
                  </a:lnTo>
                  <a:lnTo>
                    <a:pt x="f394" y="f133"/>
                  </a:lnTo>
                  <a:lnTo>
                    <a:pt x="f395" y="f129"/>
                  </a:lnTo>
                  <a:lnTo>
                    <a:pt x="f396" y="f397"/>
                  </a:lnTo>
                  <a:lnTo>
                    <a:pt x="f398" y="f399"/>
                  </a:lnTo>
                  <a:lnTo>
                    <a:pt x="f400" y="f401"/>
                  </a:lnTo>
                  <a:lnTo>
                    <a:pt x="f402" y="f403"/>
                  </a:lnTo>
                  <a:lnTo>
                    <a:pt x="f404" y="f405"/>
                  </a:lnTo>
                  <a:lnTo>
                    <a:pt x="f406" y="f407"/>
                  </a:lnTo>
                  <a:lnTo>
                    <a:pt x="f408" y="f409"/>
                  </a:lnTo>
                  <a:lnTo>
                    <a:pt x="f410" y="f411"/>
                  </a:lnTo>
                  <a:lnTo>
                    <a:pt x="f412" y="f413"/>
                  </a:lnTo>
                  <a:lnTo>
                    <a:pt x="f414" y="f415"/>
                  </a:lnTo>
                  <a:lnTo>
                    <a:pt x="f416" y="f111"/>
                  </a:lnTo>
                  <a:lnTo>
                    <a:pt x="f404" y="f417"/>
                  </a:lnTo>
                  <a:lnTo>
                    <a:pt x="f418" y="f419"/>
                  </a:lnTo>
                  <a:lnTo>
                    <a:pt x="f420" y="f421"/>
                  </a:lnTo>
                  <a:lnTo>
                    <a:pt x="f422" y="f423"/>
                  </a:lnTo>
                  <a:lnTo>
                    <a:pt x="f424" y="f425"/>
                  </a:lnTo>
                  <a:lnTo>
                    <a:pt x="f426" y="f427"/>
                  </a:lnTo>
                  <a:lnTo>
                    <a:pt x="f390" y="f428"/>
                  </a:lnTo>
                  <a:lnTo>
                    <a:pt x="f429" y="f430"/>
                  </a:lnTo>
                  <a:lnTo>
                    <a:pt x="f386" y="f431"/>
                  </a:lnTo>
                  <a:lnTo>
                    <a:pt x="f432" y="f433"/>
                  </a:lnTo>
                  <a:lnTo>
                    <a:pt x="f434" y="f435"/>
                  </a:lnTo>
                  <a:lnTo>
                    <a:pt x="f436" y="f437"/>
                  </a:lnTo>
                  <a:lnTo>
                    <a:pt x="f438" y="f439"/>
                  </a:lnTo>
                  <a:lnTo>
                    <a:pt x="f440" y="f441"/>
                  </a:lnTo>
                  <a:lnTo>
                    <a:pt x="f382" y="f442"/>
                  </a:lnTo>
                  <a:lnTo>
                    <a:pt x="f443" y="f444"/>
                  </a:lnTo>
                  <a:lnTo>
                    <a:pt x="f445" y="f446"/>
                  </a:lnTo>
                  <a:lnTo>
                    <a:pt x="f447" y="f448"/>
                  </a:lnTo>
                  <a:lnTo>
                    <a:pt x="f449" y="f450"/>
                  </a:lnTo>
                  <a:lnTo>
                    <a:pt x="f451" y="f452"/>
                  </a:lnTo>
                  <a:lnTo>
                    <a:pt x="f451" y="f453"/>
                  </a:lnTo>
                  <a:lnTo>
                    <a:pt x="f449" y="f454"/>
                  </a:lnTo>
                  <a:lnTo>
                    <a:pt x="f447" y="f455"/>
                  </a:lnTo>
                  <a:lnTo>
                    <a:pt x="f456" y="f457"/>
                  </a:lnTo>
                  <a:lnTo>
                    <a:pt x="f458" y="f459"/>
                  </a:lnTo>
                  <a:lnTo>
                    <a:pt x="f460" y="f461"/>
                  </a:lnTo>
                  <a:lnTo>
                    <a:pt x="f462" y="f463"/>
                  </a:lnTo>
                  <a:lnTo>
                    <a:pt x="f464" y="f465"/>
                  </a:lnTo>
                  <a:lnTo>
                    <a:pt x="f466" y="f467"/>
                  </a:lnTo>
                  <a:lnTo>
                    <a:pt x="f468" y="f469"/>
                  </a:lnTo>
                  <a:lnTo>
                    <a:pt x="f470" y="f471"/>
                  </a:lnTo>
                  <a:lnTo>
                    <a:pt x="f390" y="f472"/>
                  </a:lnTo>
                  <a:lnTo>
                    <a:pt x="f473" y="f474"/>
                  </a:lnTo>
                  <a:lnTo>
                    <a:pt x="f475" y="f476"/>
                  </a:lnTo>
                  <a:lnTo>
                    <a:pt x="f475" y="f56"/>
                  </a:lnTo>
                  <a:lnTo>
                    <a:pt x="f426" y="f477"/>
                  </a:lnTo>
                  <a:lnTo>
                    <a:pt x="f478" y="f479"/>
                  </a:lnTo>
                  <a:lnTo>
                    <a:pt x="f480" y="f481"/>
                  </a:lnTo>
                  <a:lnTo>
                    <a:pt x="f470" y="f482"/>
                  </a:lnTo>
                  <a:lnTo>
                    <a:pt x="f483" y="f484"/>
                  </a:lnTo>
                  <a:lnTo>
                    <a:pt x="f485" y="f486"/>
                  </a:lnTo>
                  <a:lnTo>
                    <a:pt x="f436" y="f487"/>
                  </a:lnTo>
                  <a:lnTo>
                    <a:pt x="f440" y="f488"/>
                  </a:lnTo>
                  <a:lnTo>
                    <a:pt x="f443" y="f489"/>
                  </a:lnTo>
                  <a:lnTo>
                    <a:pt x="f490" y="f491"/>
                  </a:lnTo>
                  <a:lnTo>
                    <a:pt x="f492" y="f493"/>
                  </a:lnTo>
                  <a:lnTo>
                    <a:pt x="f375" y="f494"/>
                  </a:lnTo>
                  <a:lnTo>
                    <a:pt x="f495" y="f496"/>
                  </a:lnTo>
                  <a:lnTo>
                    <a:pt x="f497" y="f498"/>
                  </a:lnTo>
                  <a:lnTo>
                    <a:pt x="f499" y="f500"/>
                  </a:lnTo>
                  <a:lnTo>
                    <a:pt x="f501" y="f502"/>
                  </a:lnTo>
                  <a:lnTo>
                    <a:pt x="f503" y="f504"/>
                  </a:lnTo>
                  <a:lnTo>
                    <a:pt x="f505" y="f506"/>
                  </a:lnTo>
                  <a:lnTo>
                    <a:pt x="f507" y="f508"/>
                  </a:lnTo>
                  <a:lnTo>
                    <a:pt x="f509" y="f510"/>
                  </a:lnTo>
                  <a:lnTo>
                    <a:pt x="f511" y="f512"/>
                  </a:lnTo>
                  <a:lnTo>
                    <a:pt x="f513" y="f514"/>
                  </a:lnTo>
                  <a:lnTo>
                    <a:pt x="f515" y="f516"/>
                  </a:lnTo>
                  <a:lnTo>
                    <a:pt x="f517" y="f16"/>
                  </a:lnTo>
                  <a:lnTo>
                    <a:pt x="f518" y="f519"/>
                  </a:lnTo>
                  <a:lnTo>
                    <a:pt x="f520" y="f521"/>
                  </a:lnTo>
                  <a:lnTo>
                    <a:pt x="f522" y="f523"/>
                  </a:lnTo>
                  <a:lnTo>
                    <a:pt x="f524" y="f525"/>
                  </a:lnTo>
                  <a:lnTo>
                    <a:pt x="f526" y="f8"/>
                  </a:lnTo>
                  <a:lnTo>
                    <a:pt x="f5" y="f6"/>
                  </a:lnTo>
                  <a:close/>
                  <a:moveTo>
                    <a:pt x="f527" y="f6"/>
                  </a:moveTo>
                  <a:lnTo>
                    <a:pt x="f528" y="f8"/>
                  </a:lnTo>
                  <a:lnTo>
                    <a:pt x="f529" y="f10"/>
                  </a:lnTo>
                  <a:lnTo>
                    <a:pt x="f530" y="f12"/>
                  </a:lnTo>
                  <a:lnTo>
                    <a:pt x="f531" y="f14"/>
                  </a:lnTo>
                  <a:lnTo>
                    <a:pt x="f532" y="f16"/>
                  </a:lnTo>
                  <a:lnTo>
                    <a:pt x="f533" y="f18"/>
                  </a:lnTo>
                  <a:lnTo>
                    <a:pt x="f534" y="f20"/>
                  </a:lnTo>
                  <a:lnTo>
                    <a:pt x="f535" y="f22"/>
                  </a:lnTo>
                  <a:lnTo>
                    <a:pt x="f536" y="f24"/>
                  </a:lnTo>
                  <a:lnTo>
                    <a:pt x="f537" y="f26"/>
                  </a:lnTo>
                  <a:lnTo>
                    <a:pt x="f538" y="f28"/>
                  </a:lnTo>
                  <a:lnTo>
                    <a:pt x="f539" y="f30"/>
                  </a:lnTo>
                  <a:lnTo>
                    <a:pt x="f540" y="f32"/>
                  </a:lnTo>
                  <a:lnTo>
                    <a:pt x="f541" y="f34"/>
                  </a:lnTo>
                  <a:lnTo>
                    <a:pt x="f542" y="f543"/>
                  </a:lnTo>
                  <a:lnTo>
                    <a:pt x="f544" y="f545"/>
                  </a:lnTo>
                  <a:lnTo>
                    <a:pt x="f546" y="f547"/>
                  </a:lnTo>
                  <a:lnTo>
                    <a:pt x="f548" y="f549"/>
                  </a:lnTo>
                  <a:lnTo>
                    <a:pt x="f550" y="f551"/>
                  </a:lnTo>
                  <a:lnTo>
                    <a:pt x="f552" y="f553"/>
                  </a:lnTo>
                  <a:lnTo>
                    <a:pt x="f554" y="f555"/>
                  </a:lnTo>
                  <a:lnTo>
                    <a:pt x="f541" y="f556"/>
                  </a:lnTo>
                  <a:lnTo>
                    <a:pt x="f557" y="f558"/>
                  </a:lnTo>
                  <a:lnTo>
                    <a:pt x="f559" y="f560"/>
                  </a:lnTo>
                  <a:lnTo>
                    <a:pt x="f561" y="f562"/>
                  </a:lnTo>
                  <a:lnTo>
                    <a:pt x="f563" y="f564"/>
                  </a:lnTo>
                  <a:lnTo>
                    <a:pt x="f565" y="f566"/>
                  </a:lnTo>
                  <a:lnTo>
                    <a:pt x="f567" y="f568"/>
                  </a:lnTo>
                  <a:lnTo>
                    <a:pt x="f567" y="f569"/>
                  </a:lnTo>
                  <a:lnTo>
                    <a:pt x="f565" y="f570"/>
                  </a:lnTo>
                  <a:lnTo>
                    <a:pt x="f571" y="f572"/>
                  </a:lnTo>
                  <a:lnTo>
                    <a:pt x="f573" y="f574"/>
                  </a:lnTo>
                  <a:lnTo>
                    <a:pt x="f575" y="f576"/>
                  </a:lnTo>
                  <a:lnTo>
                    <a:pt x="f577" y="f578"/>
                  </a:lnTo>
                  <a:lnTo>
                    <a:pt x="f579" y="f580"/>
                  </a:lnTo>
                  <a:lnTo>
                    <a:pt x="f581" y="f582"/>
                  </a:lnTo>
                  <a:lnTo>
                    <a:pt x="f583" y="f584"/>
                  </a:lnTo>
                  <a:lnTo>
                    <a:pt x="f585" y="f586"/>
                  </a:lnTo>
                  <a:lnTo>
                    <a:pt x="f587" y="f588"/>
                  </a:lnTo>
                  <a:lnTo>
                    <a:pt x="f589" y="f590"/>
                  </a:lnTo>
                  <a:lnTo>
                    <a:pt x="f591" y="f592"/>
                  </a:lnTo>
                  <a:lnTo>
                    <a:pt x="f593" y="f594"/>
                  </a:lnTo>
                  <a:lnTo>
                    <a:pt x="f595" y="f103"/>
                  </a:lnTo>
                  <a:lnTo>
                    <a:pt x="f596" y="f597"/>
                  </a:lnTo>
                  <a:lnTo>
                    <a:pt x="f598" y="f599"/>
                  </a:lnTo>
                  <a:lnTo>
                    <a:pt x="f600" y="f109"/>
                  </a:lnTo>
                  <a:lnTo>
                    <a:pt x="f601" y="f110"/>
                  </a:lnTo>
                  <a:lnTo>
                    <a:pt x="f602" y="f603"/>
                  </a:lnTo>
                  <a:lnTo>
                    <a:pt x="f604" y="f605"/>
                  </a:lnTo>
                  <a:lnTo>
                    <a:pt x="f606" y="f607"/>
                  </a:lnTo>
                  <a:lnTo>
                    <a:pt x="f608" y="f609"/>
                  </a:lnTo>
                  <a:lnTo>
                    <a:pt x="f610" y="f611"/>
                  </a:lnTo>
                  <a:lnTo>
                    <a:pt x="f612" y="f116"/>
                  </a:lnTo>
                  <a:lnTo>
                    <a:pt x="f613" y="f118"/>
                  </a:lnTo>
                  <a:lnTo>
                    <a:pt x="f614" y="f120"/>
                  </a:lnTo>
                  <a:lnTo>
                    <a:pt x="f615" y="f121"/>
                  </a:lnTo>
                  <a:lnTo>
                    <a:pt x="f616" y="f122"/>
                  </a:lnTo>
                  <a:lnTo>
                    <a:pt x="f617" y="f123"/>
                  </a:lnTo>
                  <a:lnTo>
                    <a:pt x="f601" y="f125"/>
                  </a:lnTo>
                  <a:lnTo>
                    <a:pt x="f618" y="f127"/>
                  </a:lnTo>
                  <a:lnTo>
                    <a:pt x="f619" y="f129"/>
                  </a:lnTo>
                  <a:lnTo>
                    <a:pt x="f598" y="f131"/>
                  </a:lnTo>
                  <a:lnTo>
                    <a:pt x="f620" y="f133"/>
                  </a:lnTo>
                  <a:lnTo>
                    <a:pt x="f621" y="f135"/>
                  </a:lnTo>
                  <a:lnTo>
                    <a:pt x="f622" y="f137"/>
                  </a:lnTo>
                  <a:lnTo>
                    <a:pt x="f623" y="f139"/>
                  </a:lnTo>
                  <a:lnTo>
                    <a:pt x="f624" y="f141"/>
                  </a:lnTo>
                  <a:lnTo>
                    <a:pt x="f625" y="f143"/>
                  </a:lnTo>
                  <a:lnTo>
                    <a:pt x="f583" y="f144"/>
                  </a:lnTo>
                  <a:lnTo>
                    <a:pt x="f542" y="f146"/>
                  </a:lnTo>
                  <a:lnTo>
                    <a:pt x="f626" y="f148"/>
                  </a:lnTo>
                  <a:lnTo>
                    <a:pt x="f627" y="f150"/>
                  </a:lnTo>
                  <a:lnTo>
                    <a:pt x="f575" y="f152"/>
                  </a:lnTo>
                  <a:lnTo>
                    <a:pt x="f628" y="f154"/>
                  </a:lnTo>
                  <a:lnTo>
                    <a:pt x="f561" y="f156"/>
                  </a:lnTo>
                  <a:lnTo>
                    <a:pt x="f565" y="f158"/>
                  </a:lnTo>
                  <a:lnTo>
                    <a:pt x="f629" y="f160"/>
                  </a:lnTo>
                  <a:lnTo>
                    <a:pt x="f630" y="f162"/>
                  </a:lnTo>
                  <a:lnTo>
                    <a:pt x="f631" y="f164"/>
                  </a:lnTo>
                  <a:lnTo>
                    <a:pt x="f632" y="f166"/>
                  </a:lnTo>
                  <a:lnTo>
                    <a:pt x="f633" y="f168"/>
                  </a:lnTo>
                  <a:lnTo>
                    <a:pt x="f634" y="f170"/>
                  </a:lnTo>
                  <a:lnTo>
                    <a:pt x="f635" y="f172"/>
                  </a:lnTo>
                  <a:lnTo>
                    <a:pt x="f636" y="f174"/>
                  </a:lnTo>
                  <a:lnTo>
                    <a:pt x="f637" y="f176"/>
                  </a:lnTo>
                  <a:lnTo>
                    <a:pt x="f638" y="f178"/>
                  </a:lnTo>
                  <a:lnTo>
                    <a:pt x="f639" y="f180"/>
                  </a:lnTo>
                  <a:lnTo>
                    <a:pt x="f640" y="f182"/>
                  </a:lnTo>
                  <a:lnTo>
                    <a:pt x="f641" y="f184"/>
                  </a:lnTo>
                  <a:lnTo>
                    <a:pt x="f642" y="f186"/>
                  </a:lnTo>
                  <a:lnTo>
                    <a:pt x="f643" y="f188"/>
                  </a:lnTo>
                  <a:lnTo>
                    <a:pt x="f644" y="f190"/>
                  </a:lnTo>
                  <a:lnTo>
                    <a:pt x="f645" y="f192"/>
                  </a:lnTo>
                  <a:lnTo>
                    <a:pt x="f646" y="f194"/>
                  </a:lnTo>
                  <a:lnTo>
                    <a:pt x="f647" y="f196"/>
                  </a:lnTo>
                  <a:lnTo>
                    <a:pt x="f648" y="f198"/>
                  </a:lnTo>
                  <a:lnTo>
                    <a:pt x="f649" y="f200"/>
                  </a:lnTo>
                  <a:lnTo>
                    <a:pt x="f650" y="f202"/>
                  </a:lnTo>
                  <a:lnTo>
                    <a:pt x="f651" y="f204"/>
                  </a:lnTo>
                  <a:lnTo>
                    <a:pt x="f637" y="f205"/>
                  </a:lnTo>
                  <a:lnTo>
                    <a:pt x="f565" y="f652"/>
                  </a:lnTo>
                  <a:lnTo>
                    <a:pt x="f653" y="f654"/>
                  </a:lnTo>
                  <a:lnTo>
                    <a:pt x="f655" y="f350"/>
                  </a:lnTo>
                  <a:lnTo>
                    <a:pt x="f656" y="f348"/>
                  </a:lnTo>
                  <a:lnTo>
                    <a:pt x="f657" y="f346"/>
                  </a:lnTo>
                  <a:lnTo>
                    <a:pt x="f658" y="f344"/>
                  </a:lnTo>
                  <a:lnTo>
                    <a:pt x="f659" y="f342"/>
                  </a:lnTo>
                  <a:lnTo>
                    <a:pt x="f660" y="f340"/>
                  </a:lnTo>
                  <a:lnTo>
                    <a:pt x="f661" y="f338"/>
                  </a:lnTo>
                  <a:lnTo>
                    <a:pt x="f662" y="f336"/>
                  </a:lnTo>
                  <a:lnTo>
                    <a:pt x="f663" y="f334"/>
                  </a:lnTo>
                  <a:lnTo>
                    <a:pt x="f664" y="f332"/>
                  </a:lnTo>
                  <a:lnTo>
                    <a:pt x="f665" y="f330"/>
                  </a:lnTo>
                  <a:lnTo>
                    <a:pt x="f666" y="f328"/>
                  </a:lnTo>
                  <a:lnTo>
                    <a:pt x="f667" y="f326"/>
                  </a:lnTo>
                  <a:lnTo>
                    <a:pt x="f668" y="f324"/>
                  </a:lnTo>
                  <a:lnTo>
                    <a:pt x="f669" y="f323"/>
                  </a:lnTo>
                  <a:lnTo>
                    <a:pt x="f670" y="f321"/>
                  </a:lnTo>
                  <a:lnTo>
                    <a:pt x="f671" y="f319"/>
                  </a:lnTo>
                  <a:lnTo>
                    <a:pt x="f672" y="f317"/>
                  </a:lnTo>
                  <a:lnTo>
                    <a:pt x="f673" y="f315"/>
                  </a:lnTo>
                  <a:lnTo>
                    <a:pt x="f674" y="f313"/>
                  </a:lnTo>
                  <a:lnTo>
                    <a:pt x="f675" y="f311"/>
                  </a:lnTo>
                  <a:lnTo>
                    <a:pt x="f676" y="f309"/>
                  </a:lnTo>
                  <a:lnTo>
                    <a:pt x="f677" y="f307"/>
                  </a:lnTo>
                  <a:lnTo>
                    <a:pt x="f678" y="f259"/>
                  </a:lnTo>
                  <a:lnTo>
                    <a:pt x="f679" y="f304"/>
                  </a:lnTo>
                  <a:lnTo>
                    <a:pt x="f680" y="f302"/>
                  </a:lnTo>
                  <a:lnTo>
                    <a:pt x="f681" y="f300"/>
                  </a:lnTo>
                  <a:lnTo>
                    <a:pt x="f682" y="f298"/>
                  </a:lnTo>
                  <a:lnTo>
                    <a:pt x="f683" y="f296"/>
                  </a:lnTo>
                  <a:lnTo>
                    <a:pt x="f684" y="f294"/>
                  </a:lnTo>
                  <a:lnTo>
                    <a:pt x="f685" y="f292"/>
                  </a:lnTo>
                  <a:lnTo>
                    <a:pt x="f686" y="f290"/>
                  </a:lnTo>
                  <a:lnTo>
                    <a:pt x="f686" y="f289"/>
                  </a:lnTo>
                  <a:lnTo>
                    <a:pt x="f687" y="f287"/>
                  </a:lnTo>
                  <a:lnTo>
                    <a:pt x="f688" y="f285"/>
                  </a:lnTo>
                  <a:lnTo>
                    <a:pt x="f689" y="f282"/>
                  </a:lnTo>
                  <a:lnTo>
                    <a:pt x="f2" y="f282"/>
                  </a:lnTo>
                  <a:lnTo>
                    <a:pt x="f2" y="f281"/>
                  </a:lnTo>
                  <a:lnTo>
                    <a:pt x="f2" y="f280"/>
                  </a:lnTo>
                  <a:lnTo>
                    <a:pt x="f690" y="f279"/>
                  </a:lnTo>
                  <a:lnTo>
                    <a:pt x="f691" y="f277"/>
                  </a:lnTo>
                  <a:lnTo>
                    <a:pt x="f692" y="f275"/>
                  </a:lnTo>
                  <a:lnTo>
                    <a:pt x="f692" y="f273"/>
                  </a:lnTo>
                  <a:lnTo>
                    <a:pt x="f693" y="f271"/>
                  </a:lnTo>
                  <a:lnTo>
                    <a:pt x="f694" y="f269"/>
                  </a:lnTo>
                  <a:lnTo>
                    <a:pt x="f695" y="f267"/>
                  </a:lnTo>
                  <a:lnTo>
                    <a:pt x="f696" y="f265"/>
                  </a:lnTo>
                  <a:lnTo>
                    <a:pt x="f697" y="f263"/>
                  </a:lnTo>
                  <a:lnTo>
                    <a:pt x="f698" y="f261"/>
                  </a:lnTo>
                  <a:lnTo>
                    <a:pt x="f699" y="f259"/>
                  </a:lnTo>
                  <a:lnTo>
                    <a:pt x="f700" y="f257"/>
                  </a:lnTo>
                  <a:lnTo>
                    <a:pt x="f701" y="f255"/>
                  </a:lnTo>
                  <a:lnTo>
                    <a:pt x="f702" y="f253"/>
                  </a:lnTo>
                  <a:lnTo>
                    <a:pt x="f703" y="f251"/>
                  </a:lnTo>
                  <a:lnTo>
                    <a:pt x="f704" y="f249"/>
                  </a:lnTo>
                  <a:lnTo>
                    <a:pt x="f705" y="f247"/>
                  </a:lnTo>
                  <a:lnTo>
                    <a:pt x="f706" y="f245"/>
                  </a:lnTo>
                  <a:lnTo>
                    <a:pt x="f707" y="f243"/>
                  </a:lnTo>
                  <a:lnTo>
                    <a:pt x="f708" y="f241"/>
                  </a:lnTo>
                  <a:lnTo>
                    <a:pt x="f709" y="f239"/>
                  </a:lnTo>
                  <a:lnTo>
                    <a:pt x="f710" y="f237"/>
                  </a:lnTo>
                  <a:lnTo>
                    <a:pt x="f711" y="f235"/>
                  </a:lnTo>
                  <a:lnTo>
                    <a:pt x="f712" y="f233"/>
                  </a:lnTo>
                  <a:lnTo>
                    <a:pt x="f713" y="f231"/>
                  </a:lnTo>
                  <a:lnTo>
                    <a:pt x="f714" y="f229"/>
                  </a:lnTo>
                  <a:lnTo>
                    <a:pt x="f715" y="f227"/>
                  </a:lnTo>
                  <a:lnTo>
                    <a:pt x="f716" y="f225"/>
                  </a:lnTo>
                  <a:lnTo>
                    <a:pt x="f717" y="f223"/>
                  </a:lnTo>
                  <a:lnTo>
                    <a:pt x="f718" y="f222"/>
                  </a:lnTo>
                  <a:lnTo>
                    <a:pt x="f719" y="f220"/>
                  </a:lnTo>
                  <a:lnTo>
                    <a:pt x="f720" y="f218"/>
                  </a:lnTo>
                  <a:lnTo>
                    <a:pt x="f665" y="f216"/>
                  </a:lnTo>
                  <a:lnTo>
                    <a:pt x="f721" y="f215"/>
                  </a:lnTo>
                  <a:lnTo>
                    <a:pt x="f722" y="f213"/>
                  </a:lnTo>
                  <a:lnTo>
                    <a:pt x="f723" y="f211"/>
                  </a:lnTo>
                  <a:lnTo>
                    <a:pt x="f724" y="f209"/>
                  </a:lnTo>
                  <a:lnTo>
                    <a:pt x="f725" y="f207"/>
                  </a:lnTo>
                  <a:lnTo>
                    <a:pt x="f726" y="f205"/>
                  </a:lnTo>
                  <a:lnTo>
                    <a:pt x="f727" y="f357"/>
                  </a:lnTo>
                  <a:lnTo>
                    <a:pt x="f728" y="f202"/>
                  </a:lnTo>
                  <a:lnTo>
                    <a:pt x="f729" y="f360"/>
                  </a:lnTo>
                  <a:lnTo>
                    <a:pt x="f730" y="f362"/>
                  </a:lnTo>
                  <a:lnTo>
                    <a:pt x="f731" y="f364"/>
                  </a:lnTo>
                  <a:lnTo>
                    <a:pt x="f732" y="f366"/>
                  </a:lnTo>
                  <a:lnTo>
                    <a:pt x="f733" y="f368"/>
                  </a:lnTo>
                  <a:lnTo>
                    <a:pt x="f734" y="f370"/>
                  </a:lnTo>
                  <a:lnTo>
                    <a:pt x="f735" y="f372"/>
                  </a:lnTo>
                  <a:lnTo>
                    <a:pt x="f736" y="f374"/>
                  </a:lnTo>
                  <a:lnTo>
                    <a:pt x="f737" y="f376"/>
                  </a:lnTo>
                  <a:lnTo>
                    <a:pt x="f738" y="f184"/>
                  </a:lnTo>
                  <a:lnTo>
                    <a:pt x="f739" y="f182"/>
                  </a:lnTo>
                  <a:lnTo>
                    <a:pt x="f740" y="f180"/>
                  </a:lnTo>
                  <a:lnTo>
                    <a:pt x="f741" y="f380"/>
                  </a:lnTo>
                  <a:lnTo>
                    <a:pt x="f742" y="f381"/>
                  </a:lnTo>
                  <a:lnTo>
                    <a:pt x="f743" y="f381"/>
                  </a:lnTo>
                  <a:lnTo>
                    <a:pt x="f744" y="f380"/>
                  </a:lnTo>
                  <a:lnTo>
                    <a:pt x="f722" y="f385"/>
                  </a:lnTo>
                  <a:lnTo>
                    <a:pt x="f745" y="f387"/>
                  </a:lnTo>
                  <a:lnTo>
                    <a:pt x="f746" y="f389"/>
                  </a:lnTo>
                  <a:lnTo>
                    <a:pt x="f747" y="f391"/>
                  </a:lnTo>
                  <a:lnTo>
                    <a:pt x="f748" y="f749"/>
                  </a:lnTo>
                  <a:lnTo>
                    <a:pt x="f750" y="f751"/>
                  </a:lnTo>
                  <a:lnTo>
                    <a:pt x="f752" y="f753"/>
                  </a:lnTo>
                  <a:lnTo>
                    <a:pt x="f754" y="f129"/>
                  </a:lnTo>
                  <a:lnTo>
                    <a:pt x="f755" y="f756"/>
                  </a:lnTo>
                  <a:lnTo>
                    <a:pt x="f757" y="f758"/>
                  </a:lnTo>
                  <a:lnTo>
                    <a:pt x="f759" y="f760"/>
                  </a:lnTo>
                  <a:lnTo>
                    <a:pt x="f761" y="f762"/>
                  </a:lnTo>
                  <a:lnTo>
                    <a:pt x="f763" y="f764"/>
                  </a:lnTo>
                  <a:lnTo>
                    <a:pt x="f765" y="f766"/>
                  </a:lnTo>
                  <a:lnTo>
                    <a:pt x="f767" y="f768"/>
                  </a:lnTo>
                  <a:lnTo>
                    <a:pt x="f769" y="f770"/>
                  </a:lnTo>
                  <a:lnTo>
                    <a:pt x="f771" y="f772"/>
                  </a:lnTo>
                  <a:lnTo>
                    <a:pt x="f773" y="f774"/>
                  </a:lnTo>
                  <a:lnTo>
                    <a:pt x="f669" y="f775"/>
                  </a:lnTo>
                  <a:lnTo>
                    <a:pt x="f776" y="f777"/>
                  </a:lnTo>
                  <a:lnTo>
                    <a:pt x="f778" y="f779"/>
                  </a:lnTo>
                  <a:lnTo>
                    <a:pt x="f778" y="f780"/>
                  </a:lnTo>
                  <a:lnTo>
                    <a:pt x="f781" y="f430"/>
                  </a:lnTo>
                  <a:lnTo>
                    <a:pt x="f782" y="f592"/>
                  </a:lnTo>
                  <a:lnTo>
                    <a:pt x="f669" y="f783"/>
                  </a:lnTo>
                  <a:lnTo>
                    <a:pt x="f771" y="f784"/>
                  </a:lnTo>
                  <a:lnTo>
                    <a:pt x="f668" y="f785"/>
                  </a:lnTo>
                  <a:lnTo>
                    <a:pt x="f786" y="f787"/>
                  </a:lnTo>
                  <a:lnTo>
                    <a:pt x="f788" y="f789"/>
                  </a:lnTo>
                  <a:lnTo>
                    <a:pt x="f790" y="f435"/>
                  </a:lnTo>
                  <a:lnTo>
                    <a:pt x="f791" y="f792"/>
                  </a:lnTo>
                  <a:lnTo>
                    <a:pt x="f667" y="f793"/>
                  </a:lnTo>
                  <a:lnTo>
                    <a:pt x="f791" y="f794"/>
                  </a:lnTo>
                  <a:lnTo>
                    <a:pt x="f790" y="f795"/>
                  </a:lnTo>
                  <a:lnTo>
                    <a:pt x="f765" y="f796"/>
                  </a:lnTo>
                  <a:lnTo>
                    <a:pt x="f668" y="f797"/>
                  </a:lnTo>
                  <a:lnTo>
                    <a:pt x="f798" y="f799"/>
                  </a:lnTo>
                  <a:lnTo>
                    <a:pt x="f800" y="f801"/>
                  </a:lnTo>
                  <a:lnTo>
                    <a:pt x="f802" y="f803"/>
                  </a:lnTo>
                  <a:lnTo>
                    <a:pt x="f804" y="f805"/>
                  </a:lnTo>
                  <a:lnTo>
                    <a:pt x="f806" y="f807"/>
                  </a:lnTo>
                  <a:lnTo>
                    <a:pt x="f806" y="f808"/>
                  </a:lnTo>
                  <a:lnTo>
                    <a:pt x="f802" y="f809"/>
                  </a:lnTo>
                  <a:lnTo>
                    <a:pt x="f810" y="f566"/>
                  </a:lnTo>
                  <a:lnTo>
                    <a:pt x="f811" y="f812"/>
                  </a:lnTo>
                  <a:lnTo>
                    <a:pt x="f813" y="f814"/>
                  </a:lnTo>
                  <a:lnTo>
                    <a:pt x="f815" y="f816"/>
                  </a:lnTo>
                  <a:lnTo>
                    <a:pt x="f817" y="f818"/>
                  </a:lnTo>
                  <a:lnTo>
                    <a:pt x="f667" y="f819"/>
                  </a:lnTo>
                  <a:lnTo>
                    <a:pt x="f820" y="f821"/>
                  </a:lnTo>
                  <a:lnTo>
                    <a:pt x="f822" y="f823"/>
                  </a:lnTo>
                  <a:lnTo>
                    <a:pt x="f824" y="f825"/>
                  </a:lnTo>
                  <a:lnTo>
                    <a:pt x="f750" y="f54"/>
                  </a:lnTo>
                  <a:lnTo>
                    <a:pt x="f719" y="f826"/>
                  </a:lnTo>
                  <a:lnTo>
                    <a:pt x="f827" y="f828"/>
                  </a:lnTo>
                  <a:lnTo>
                    <a:pt x="f829" y="f830"/>
                  </a:lnTo>
                  <a:lnTo>
                    <a:pt x="f831" y="f832"/>
                  </a:lnTo>
                  <a:lnTo>
                    <a:pt x="f833" y="f834"/>
                  </a:lnTo>
                  <a:lnTo>
                    <a:pt x="f741" y="f835"/>
                  </a:lnTo>
                  <a:lnTo>
                    <a:pt x="f836" y="f837"/>
                  </a:lnTo>
                  <a:lnTo>
                    <a:pt x="f838" y="f839"/>
                  </a:lnTo>
                  <a:lnTo>
                    <a:pt x="f840" y="f841"/>
                  </a:lnTo>
                  <a:lnTo>
                    <a:pt x="f842" y="f843"/>
                  </a:lnTo>
                  <a:lnTo>
                    <a:pt x="f844" y="f845"/>
                  </a:lnTo>
                  <a:lnTo>
                    <a:pt x="f846" y="f847"/>
                  </a:lnTo>
                  <a:lnTo>
                    <a:pt x="f848" y="f506"/>
                  </a:lnTo>
                  <a:lnTo>
                    <a:pt x="f849" y="f508"/>
                  </a:lnTo>
                  <a:lnTo>
                    <a:pt x="f850" y="f510"/>
                  </a:lnTo>
                  <a:lnTo>
                    <a:pt x="f851" y="f512"/>
                  </a:lnTo>
                  <a:lnTo>
                    <a:pt x="f852" y="f514"/>
                  </a:lnTo>
                  <a:lnTo>
                    <a:pt x="f853" y="f516"/>
                  </a:lnTo>
                  <a:lnTo>
                    <a:pt x="f854" y="f16"/>
                  </a:lnTo>
                  <a:lnTo>
                    <a:pt x="f855" y="f519"/>
                  </a:lnTo>
                  <a:lnTo>
                    <a:pt x="f856" y="f521"/>
                  </a:lnTo>
                  <a:lnTo>
                    <a:pt x="f857" y="f523"/>
                  </a:lnTo>
                  <a:lnTo>
                    <a:pt x="f858" y="f525"/>
                  </a:lnTo>
                  <a:lnTo>
                    <a:pt x="f859" y="f8"/>
                  </a:lnTo>
                  <a:lnTo>
                    <a:pt x="f527" y="f6"/>
                  </a:lnTo>
                  <a:close/>
                  <a:moveTo>
                    <a:pt x="f860" y="f2"/>
                  </a:moveTo>
                  <a:lnTo>
                    <a:pt x="f861" y="f2"/>
                  </a:lnTo>
                  <a:lnTo>
                    <a:pt x="f862" y="f2"/>
                  </a:lnTo>
                  <a:lnTo>
                    <a:pt x="f863" y="f864"/>
                  </a:lnTo>
                  <a:lnTo>
                    <a:pt x="f865" y="f691"/>
                  </a:lnTo>
                  <a:lnTo>
                    <a:pt x="f866" y="f867"/>
                  </a:lnTo>
                  <a:lnTo>
                    <a:pt x="f868" y="f869"/>
                  </a:lnTo>
                  <a:lnTo>
                    <a:pt x="f870" y="f871"/>
                  </a:lnTo>
                  <a:lnTo>
                    <a:pt x="f872" y="f873"/>
                  </a:lnTo>
                  <a:lnTo>
                    <a:pt x="f874" y="f875"/>
                  </a:lnTo>
                  <a:lnTo>
                    <a:pt x="f876" y="f877"/>
                  </a:lnTo>
                  <a:lnTo>
                    <a:pt x="f878" y="f879"/>
                  </a:lnTo>
                  <a:lnTo>
                    <a:pt x="f880" y="f881"/>
                  </a:lnTo>
                  <a:lnTo>
                    <a:pt x="f882" y="f883"/>
                  </a:lnTo>
                  <a:lnTo>
                    <a:pt x="f884" y="f885"/>
                  </a:lnTo>
                  <a:lnTo>
                    <a:pt x="f886" y="f887"/>
                  </a:lnTo>
                  <a:lnTo>
                    <a:pt x="f888" y="f889"/>
                  </a:lnTo>
                  <a:lnTo>
                    <a:pt x="f890" y="f891"/>
                  </a:lnTo>
                  <a:lnTo>
                    <a:pt x="f892" y="f893"/>
                  </a:lnTo>
                  <a:lnTo>
                    <a:pt x="f894" y="f895"/>
                  </a:lnTo>
                  <a:lnTo>
                    <a:pt x="f896" y="f897"/>
                  </a:lnTo>
                  <a:lnTo>
                    <a:pt x="f898" y="f899"/>
                  </a:lnTo>
                  <a:lnTo>
                    <a:pt x="f900" y="f901"/>
                  </a:lnTo>
                  <a:lnTo>
                    <a:pt x="f902" y="f903"/>
                  </a:lnTo>
                  <a:lnTo>
                    <a:pt x="f904" y="f905"/>
                  </a:lnTo>
                  <a:lnTo>
                    <a:pt x="f906" y="f907"/>
                  </a:lnTo>
                  <a:lnTo>
                    <a:pt x="f908" y="f909"/>
                  </a:lnTo>
                  <a:lnTo>
                    <a:pt x="f910" y="f911"/>
                  </a:lnTo>
                  <a:lnTo>
                    <a:pt x="f912" y="f913"/>
                  </a:lnTo>
                  <a:lnTo>
                    <a:pt x="f914" y="f915"/>
                  </a:lnTo>
                  <a:lnTo>
                    <a:pt x="f916" y="f917"/>
                  </a:lnTo>
                  <a:lnTo>
                    <a:pt x="f918" y="f919"/>
                  </a:lnTo>
                  <a:lnTo>
                    <a:pt x="f920" y="f921"/>
                  </a:lnTo>
                  <a:lnTo>
                    <a:pt x="f922" y="f923"/>
                  </a:lnTo>
                  <a:lnTo>
                    <a:pt x="f924" y="f925"/>
                  </a:lnTo>
                  <a:lnTo>
                    <a:pt x="f926" y="f927"/>
                  </a:lnTo>
                  <a:lnTo>
                    <a:pt x="f926" y="f928"/>
                  </a:lnTo>
                  <a:lnTo>
                    <a:pt x="f924" y="f929"/>
                  </a:lnTo>
                  <a:lnTo>
                    <a:pt x="f930" y="f931"/>
                  </a:lnTo>
                  <a:lnTo>
                    <a:pt x="f932" y="f933"/>
                  </a:lnTo>
                  <a:lnTo>
                    <a:pt x="f934" y="f935"/>
                  </a:lnTo>
                  <a:lnTo>
                    <a:pt x="f936" y="f937"/>
                  </a:lnTo>
                  <a:lnTo>
                    <a:pt x="f938" y="f939"/>
                  </a:lnTo>
                  <a:lnTo>
                    <a:pt x="f940" y="f941"/>
                  </a:lnTo>
                  <a:lnTo>
                    <a:pt x="f942" y="f943"/>
                  </a:lnTo>
                  <a:lnTo>
                    <a:pt x="f940" y="f944"/>
                  </a:lnTo>
                  <a:lnTo>
                    <a:pt x="f938" y="f945"/>
                  </a:lnTo>
                  <a:lnTo>
                    <a:pt x="f946" y="f947"/>
                  </a:lnTo>
                  <a:lnTo>
                    <a:pt x="f948" y="f949"/>
                  </a:lnTo>
                  <a:lnTo>
                    <a:pt x="f950" y="f951"/>
                  </a:lnTo>
                  <a:lnTo>
                    <a:pt x="f952" y="f953"/>
                  </a:lnTo>
                  <a:lnTo>
                    <a:pt x="f924" y="f954"/>
                  </a:lnTo>
                  <a:lnTo>
                    <a:pt x="f955" y="f956"/>
                  </a:lnTo>
                  <a:lnTo>
                    <a:pt x="f957" y="f958"/>
                  </a:lnTo>
                  <a:lnTo>
                    <a:pt x="f959" y="f960"/>
                  </a:lnTo>
                  <a:lnTo>
                    <a:pt x="f961" y="f962"/>
                  </a:lnTo>
                  <a:lnTo>
                    <a:pt x="f963" y="f964"/>
                  </a:lnTo>
                  <a:lnTo>
                    <a:pt x="f965" y="f966"/>
                  </a:lnTo>
                  <a:lnTo>
                    <a:pt x="f967" y="f968"/>
                  </a:lnTo>
                  <a:lnTo>
                    <a:pt x="f969" y="f970"/>
                  </a:lnTo>
                  <a:lnTo>
                    <a:pt x="f971" y="f972"/>
                  </a:lnTo>
                  <a:lnTo>
                    <a:pt x="f973" y="f974"/>
                  </a:lnTo>
                  <a:lnTo>
                    <a:pt x="f975" y="f976"/>
                  </a:lnTo>
                  <a:lnTo>
                    <a:pt x="f973" y="f977"/>
                  </a:lnTo>
                  <a:lnTo>
                    <a:pt x="f971" y="f978"/>
                  </a:lnTo>
                  <a:lnTo>
                    <a:pt x="f979" y="f980"/>
                  </a:lnTo>
                  <a:lnTo>
                    <a:pt x="f965" y="f981"/>
                  </a:lnTo>
                  <a:lnTo>
                    <a:pt x="f982" y="f983"/>
                  </a:lnTo>
                  <a:lnTo>
                    <a:pt x="f984" y="f985"/>
                  </a:lnTo>
                  <a:lnTo>
                    <a:pt x="f986" y="f987"/>
                  </a:lnTo>
                  <a:lnTo>
                    <a:pt x="f988" y="f989"/>
                  </a:lnTo>
                  <a:lnTo>
                    <a:pt x="f957" y="f990"/>
                  </a:lnTo>
                  <a:lnTo>
                    <a:pt x="f955" y="f991"/>
                  </a:lnTo>
                  <a:lnTo>
                    <a:pt x="f992" y="f993"/>
                  </a:lnTo>
                  <a:lnTo>
                    <a:pt x="f918" y="f994"/>
                  </a:lnTo>
                  <a:lnTo>
                    <a:pt x="f934" y="f995"/>
                  </a:lnTo>
                  <a:lnTo>
                    <a:pt x="f996" y="f997"/>
                  </a:lnTo>
                  <a:lnTo>
                    <a:pt x="f910" y="f998"/>
                  </a:lnTo>
                  <a:lnTo>
                    <a:pt x="f999" y="f1000"/>
                  </a:lnTo>
                  <a:lnTo>
                    <a:pt x="f1001" y="f1002"/>
                  </a:lnTo>
                  <a:lnTo>
                    <a:pt x="f904" y="f1003"/>
                  </a:lnTo>
                  <a:lnTo>
                    <a:pt x="f1004" y="f1005"/>
                  </a:lnTo>
                  <a:lnTo>
                    <a:pt x="f1006" y="f1007"/>
                  </a:lnTo>
                  <a:lnTo>
                    <a:pt x="f1008" y="f1009"/>
                  </a:lnTo>
                  <a:lnTo>
                    <a:pt x="f1010" y="f1011"/>
                  </a:lnTo>
                  <a:lnTo>
                    <a:pt x="f1012" y="f1013"/>
                  </a:lnTo>
                  <a:lnTo>
                    <a:pt x="f1014" y="f1015"/>
                  </a:lnTo>
                  <a:lnTo>
                    <a:pt x="f1016" y="f1017"/>
                  </a:lnTo>
                  <a:lnTo>
                    <a:pt x="f1018" y="f1019"/>
                  </a:lnTo>
                  <a:lnTo>
                    <a:pt x="f1020" y="f1021"/>
                  </a:lnTo>
                  <a:lnTo>
                    <a:pt x="f1022" y="f1023"/>
                  </a:lnTo>
                  <a:lnTo>
                    <a:pt x="f1024" y="f1025"/>
                  </a:lnTo>
                  <a:lnTo>
                    <a:pt x="f1026" y="f1027"/>
                  </a:lnTo>
                  <a:lnTo>
                    <a:pt x="f1028" y="f1029"/>
                  </a:lnTo>
                  <a:lnTo>
                    <a:pt x="f1030" y="f1031"/>
                  </a:lnTo>
                  <a:lnTo>
                    <a:pt x="f1032" y="f1033"/>
                  </a:lnTo>
                  <a:lnTo>
                    <a:pt x="f1034" y="f1035"/>
                  </a:lnTo>
                  <a:lnTo>
                    <a:pt x="f1036" y="f1037"/>
                  </a:lnTo>
                  <a:lnTo>
                    <a:pt x="f1038" y="f1039"/>
                  </a:lnTo>
                  <a:lnTo>
                    <a:pt x="f1040" y="f1041"/>
                  </a:lnTo>
                  <a:lnTo>
                    <a:pt x="f1042" y="f1043"/>
                  </a:lnTo>
                  <a:lnTo>
                    <a:pt x="f1044" y="f1045"/>
                  </a:lnTo>
                  <a:lnTo>
                    <a:pt x="f1046" y="f1047"/>
                  </a:lnTo>
                  <a:lnTo>
                    <a:pt x="f1048" y="f1049"/>
                  </a:lnTo>
                  <a:lnTo>
                    <a:pt x="f1050" y="f1051"/>
                  </a:lnTo>
                  <a:lnTo>
                    <a:pt x="f1052" y="f1053"/>
                  </a:lnTo>
                  <a:lnTo>
                    <a:pt x="f1054" y="f1055"/>
                  </a:lnTo>
                  <a:lnTo>
                    <a:pt x="f1056" y="f1057"/>
                  </a:lnTo>
                  <a:lnTo>
                    <a:pt x="f1058" y="f1059"/>
                  </a:lnTo>
                  <a:lnTo>
                    <a:pt x="f1060" y="f1061"/>
                  </a:lnTo>
                  <a:lnTo>
                    <a:pt x="f1062" y="f1063"/>
                  </a:lnTo>
                  <a:lnTo>
                    <a:pt x="f1064" y="f1065"/>
                  </a:lnTo>
                  <a:lnTo>
                    <a:pt x="f1066" y="f1067"/>
                  </a:lnTo>
                  <a:lnTo>
                    <a:pt x="f1068" y="f1069"/>
                  </a:lnTo>
                  <a:lnTo>
                    <a:pt x="f1070" y="f1071"/>
                  </a:lnTo>
                  <a:lnTo>
                    <a:pt x="f1072" y="f1073"/>
                  </a:lnTo>
                  <a:lnTo>
                    <a:pt x="f1074" y="f1075"/>
                  </a:lnTo>
                  <a:lnTo>
                    <a:pt x="f1076" y="f1077"/>
                  </a:lnTo>
                  <a:lnTo>
                    <a:pt x="f1046" y="f1078"/>
                  </a:lnTo>
                  <a:lnTo>
                    <a:pt x="f1079" y="f1080"/>
                  </a:lnTo>
                  <a:lnTo>
                    <a:pt x="f1081" y="f1082"/>
                  </a:lnTo>
                  <a:lnTo>
                    <a:pt x="f1083" y="f1084"/>
                  </a:lnTo>
                  <a:lnTo>
                    <a:pt x="f1085" y="f1086"/>
                  </a:lnTo>
                  <a:lnTo>
                    <a:pt x="f1087" y="f1088"/>
                  </a:lnTo>
                  <a:lnTo>
                    <a:pt x="f1089" y="f1090"/>
                  </a:lnTo>
                  <a:lnTo>
                    <a:pt x="f1091" y="f1092"/>
                  </a:lnTo>
                  <a:lnTo>
                    <a:pt x="f1093" y="f1094"/>
                  </a:lnTo>
                  <a:lnTo>
                    <a:pt x="f1095" y="f1096"/>
                  </a:lnTo>
                  <a:lnTo>
                    <a:pt x="f1097" y="f1098"/>
                  </a:lnTo>
                  <a:lnTo>
                    <a:pt x="f914" y="f1099"/>
                  </a:lnTo>
                  <a:lnTo>
                    <a:pt x="f1100" y="f1101"/>
                  </a:lnTo>
                  <a:lnTo>
                    <a:pt x="f1102" y="f1103"/>
                  </a:lnTo>
                  <a:lnTo>
                    <a:pt x="f1104" y="f1105"/>
                  </a:lnTo>
                  <a:lnTo>
                    <a:pt x="f1106" y="f1107"/>
                  </a:lnTo>
                  <a:lnTo>
                    <a:pt x="f1108" y="f1109"/>
                  </a:lnTo>
                  <a:lnTo>
                    <a:pt x="f1110" y="f1111"/>
                  </a:lnTo>
                  <a:lnTo>
                    <a:pt x="f1112" y="f1113"/>
                  </a:lnTo>
                  <a:lnTo>
                    <a:pt x="f1114" y="f1115"/>
                  </a:lnTo>
                  <a:lnTo>
                    <a:pt x="f1116" y="f1117"/>
                  </a:lnTo>
                  <a:lnTo>
                    <a:pt x="f1118" y="f1119"/>
                  </a:lnTo>
                  <a:lnTo>
                    <a:pt x="f1120" y="f1121"/>
                  </a:lnTo>
                  <a:lnTo>
                    <a:pt x="f1122" y="f1123"/>
                  </a:lnTo>
                  <a:lnTo>
                    <a:pt x="f1124" y="f1125"/>
                  </a:lnTo>
                  <a:lnTo>
                    <a:pt x="f1126" y="f1127"/>
                  </a:lnTo>
                  <a:lnTo>
                    <a:pt x="f1128" y="f1129"/>
                  </a:lnTo>
                  <a:lnTo>
                    <a:pt x="f1130" y="f1131"/>
                  </a:lnTo>
                  <a:lnTo>
                    <a:pt x="f1132" y="f1133"/>
                  </a:lnTo>
                  <a:lnTo>
                    <a:pt x="f1134" y="f1135"/>
                  </a:lnTo>
                  <a:lnTo>
                    <a:pt x="f1136" y="f1137"/>
                  </a:lnTo>
                  <a:lnTo>
                    <a:pt x="f1138" y="f1139"/>
                  </a:lnTo>
                  <a:lnTo>
                    <a:pt x="f1140" y="f1141"/>
                  </a:lnTo>
                  <a:lnTo>
                    <a:pt x="f1142" y="f1143"/>
                  </a:lnTo>
                  <a:lnTo>
                    <a:pt x="f1144" y="f1145"/>
                  </a:lnTo>
                  <a:lnTo>
                    <a:pt x="f1146" y="f1147"/>
                  </a:lnTo>
                  <a:lnTo>
                    <a:pt x="f1148" y="f1149"/>
                  </a:lnTo>
                  <a:lnTo>
                    <a:pt x="f1150" y="f1151"/>
                  </a:lnTo>
                  <a:lnTo>
                    <a:pt x="f1152" y="f1153"/>
                  </a:lnTo>
                  <a:lnTo>
                    <a:pt x="f1154" y="f1155"/>
                  </a:lnTo>
                  <a:lnTo>
                    <a:pt x="f1154" y="f1156"/>
                  </a:lnTo>
                  <a:lnTo>
                    <a:pt x="f1157" y="f1158"/>
                  </a:lnTo>
                  <a:lnTo>
                    <a:pt x="f1159" y="f1160"/>
                  </a:lnTo>
                  <a:lnTo>
                    <a:pt x="f1161" y="f1162"/>
                  </a:lnTo>
                  <a:lnTo>
                    <a:pt x="f1163" y="f1164"/>
                  </a:lnTo>
                  <a:lnTo>
                    <a:pt x="f1165" y="f1166"/>
                  </a:lnTo>
                  <a:lnTo>
                    <a:pt x="f1163" y="f4"/>
                  </a:lnTo>
                  <a:lnTo>
                    <a:pt x="f1167" y="f4"/>
                  </a:lnTo>
                  <a:lnTo>
                    <a:pt x="f1167" y="f1166"/>
                  </a:lnTo>
                  <a:lnTo>
                    <a:pt x="f1167" y="f1164"/>
                  </a:lnTo>
                  <a:lnTo>
                    <a:pt x="f1168" y="f1162"/>
                  </a:lnTo>
                  <a:lnTo>
                    <a:pt x="f1169" y="f1160"/>
                  </a:lnTo>
                  <a:lnTo>
                    <a:pt x="f1170" y="f1158"/>
                  </a:lnTo>
                  <a:lnTo>
                    <a:pt x="f1171" y="f1156"/>
                  </a:lnTo>
                  <a:lnTo>
                    <a:pt x="f1172" y="f1155"/>
                  </a:lnTo>
                  <a:lnTo>
                    <a:pt x="f1173" y="f1153"/>
                  </a:lnTo>
                  <a:lnTo>
                    <a:pt x="f1174" y="f1151"/>
                  </a:lnTo>
                  <a:lnTo>
                    <a:pt x="f1175" y="f1149"/>
                  </a:lnTo>
                  <a:lnTo>
                    <a:pt x="f1176" y="f1147"/>
                  </a:lnTo>
                  <a:lnTo>
                    <a:pt x="f1177" y="f1145"/>
                  </a:lnTo>
                  <a:lnTo>
                    <a:pt x="f1178" y="f1143"/>
                  </a:lnTo>
                  <a:lnTo>
                    <a:pt x="f1179" y="f1141"/>
                  </a:lnTo>
                  <a:lnTo>
                    <a:pt x="f1180" y="f1139"/>
                  </a:lnTo>
                  <a:lnTo>
                    <a:pt x="f1181" y="f1137"/>
                  </a:lnTo>
                  <a:lnTo>
                    <a:pt x="f1182" y="f1135"/>
                  </a:lnTo>
                  <a:lnTo>
                    <a:pt x="f1183" y="f1133"/>
                  </a:lnTo>
                  <a:lnTo>
                    <a:pt x="f1184" y="f1131"/>
                  </a:lnTo>
                  <a:lnTo>
                    <a:pt x="f1185" y="f1129"/>
                  </a:lnTo>
                  <a:lnTo>
                    <a:pt x="f1186" y="f1127"/>
                  </a:lnTo>
                  <a:lnTo>
                    <a:pt x="f1187" y="f1125"/>
                  </a:lnTo>
                  <a:lnTo>
                    <a:pt x="f1188" y="f1123"/>
                  </a:lnTo>
                  <a:lnTo>
                    <a:pt x="f1189" y="f1121"/>
                  </a:lnTo>
                  <a:lnTo>
                    <a:pt x="f1190" y="f1119"/>
                  </a:lnTo>
                  <a:lnTo>
                    <a:pt x="f1191" y="f1117"/>
                  </a:lnTo>
                  <a:lnTo>
                    <a:pt x="f1192" y="f1115"/>
                  </a:lnTo>
                  <a:lnTo>
                    <a:pt x="f1193" y="f1113"/>
                  </a:lnTo>
                  <a:lnTo>
                    <a:pt x="f1194" y="f1111"/>
                  </a:lnTo>
                  <a:lnTo>
                    <a:pt x="f1195" y="f1109"/>
                  </a:lnTo>
                  <a:lnTo>
                    <a:pt x="f1196" y="f1107"/>
                  </a:lnTo>
                  <a:lnTo>
                    <a:pt x="f1197" y="f1105"/>
                  </a:lnTo>
                  <a:lnTo>
                    <a:pt x="f1198" y="f1103"/>
                  </a:lnTo>
                  <a:lnTo>
                    <a:pt x="f1199" y="f1101"/>
                  </a:lnTo>
                  <a:lnTo>
                    <a:pt x="f1200" y="f1099"/>
                  </a:lnTo>
                  <a:lnTo>
                    <a:pt x="f1201" y="f1098"/>
                  </a:lnTo>
                  <a:lnTo>
                    <a:pt x="f1202" y="f1096"/>
                  </a:lnTo>
                  <a:lnTo>
                    <a:pt x="f1203" y="f1094"/>
                  </a:lnTo>
                  <a:lnTo>
                    <a:pt x="f1204" y="f1092"/>
                  </a:lnTo>
                  <a:lnTo>
                    <a:pt x="f1205" y="f1090"/>
                  </a:lnTo>
                  <a:lnTo>
                    <a:pt x="f1206" y="f1088"/>
                  </a:lnTo>
                  <a:lnTo>
                    <a:pt x="f1207" y="f1086"/>
                  </a:lnTo>
                  <a:lnTo>
                    <a:pt x="f1208" y="f1084"/>
                  </a:lnTo>
                  <a:lnTo>
                    <a:pt x="f1209" y="f1082"/>
                  </a:lnTo>
                  <a:lnTo>
                    <a:pt x="f1210" y="f1080"/>
                  </a:lnTo>
                  <a:lnTo>
                    <a:pt x="f1211" y="f1078"/>
                  </a:lnTo>
                  <a:lnTo>
                    <a:pt x="f1212" y="f1213"/>
                  </a:lnTo>
                  <a:lnTo>
                    <a:pt x="f1214" y="f1215"/>
                  </a:lnTo>
                  <a:lnTo>
                    <a:pt x="f1216" y="f1217"/>
                  </a:lnTo>
                  <a:lnTo>
                    <a:pt x="f1218" y="f1219"/>
                  </a:lnTo>
                  <a:lnTo>
                    <a:pt x="f1220" y="f1221"/>
                  </a:lnTo>
                  <a:lnTo>
                    <a:pt x="f1222" y="f1223"/>
                  </a:lnTo>
                  <a:lnTo>
                    <a:pt x="f1224" y="f1225"/>
                  </a:lnTo>
                  <a:lnTo>
                    <a:pt x="f1226" y="f1065"/>
                  </a:lnTo>
                  <a:lnTo>
                    <a:pt x="f1227" y="f1228"/>
                  </a:lnTo>
                  <a:lnTo>
                    <a:pt x="f1229" y="f1230"/>
                  </a:lnTo>
                  <a:lnTo>
                    <a:pt x="f1231" y="f1232"/>
                  </a:lnTo>
                  <a:lnTo>
                    <a:pt x="f1233" y="f1234"/>
                  </a:lnTo>
                  <a:lnTo>
                    <a:pt x="f1235" y="f1055"/>
                  </a:lnTo>
                  <a:lnTo>
                    <a:pt x="f1236" y="f1053"/>
                  </a:lnTo>
                  <a:lnTo>
                    <a:pt x="f1237" y="f1051"/>
                  </a:lnTo>
                  <a:lnTo>
                    <a:pt x="f1238" y="f1239"/>
                  </a:lnTo>
                  <a:lnTo>
                    <a:pt x="f1240" y="f1241"/>
                  </a:lnTo>
                  <a:lnTo>
                    <a:pt x="f1242" y="f1241"/>
                  </a:lnTo>
                  <a:lnTo>
                    <a:pt x="f1243" y="f1239"/>
                  </a:lnTo>
                  <a:lnTo>
                    <a:pt x="f1244" y="f1245"/>
                  </a:lnTo>
                  <a:lnTo>
                    <a:pt x="f1206" y="f1246"/>
                  </a:lnTo>
                  <a:lnTo>
                    <a:pt x="f1247" y="f1248"/>
                  </a:lnTo>
                  <a:lnTo>
                    <a:pt x="f1249" y="f1250"/>
                  </a:lnTo>
                  <a:lnTo>
                    <a:pt x="f1251" y="f1252"/>
                  </a:lnTo>
                  <a:lnTo>
                    <a:pt x="f1253" y="f1254"/>
                  </a:lnTo>
                  <a:lnTo>
                    <a:pt x="f1255" y="f1003"/>
                  </a:lnTo>
                  <a:lnTo>
                    <a:pt x="f1256" y="f1257"/>
                  </a:lnTo>
                  <a:lnTo>
                    <a:pt x="f1258" y="f998"/>
                  </a:lnTo>
                  <a:lnTo>
                    <a:pt x="f1259" y="f1260"/>
                  </a:lnTo>
                  <a:lnTo>
                    <a:pt x="f1261" y="f1262"/>
                  </a:lnTo>
                  <a:lnTo>
                    <a:pt x="f1263" y="f1264"/>
                  </a:lnTo>
                  <a:lnTo>
                    <a:pt x="f1265" y="f1266"/>
                  </a:lnTo>
                  <a:lnTo>
                    <a:pt x="f1267" y="f1268"/>
                  </a:lnTo>
                  <a:lnTo>
                    <a:pt x="f1269" y="f1270"/>
                  </a:lnTo>
                  <a:lnTo>
                    <a:pt x="f1271" y="f1272"/>
                  </a:lnTo>
                  <a:lnTo>
                    <a:pt x="f1273" y="f1274"/>
                  </a:lnTo>
                  <a:lnTo>
                    <a:pt x="f1275" y="f1276"/>
                  </a:lnTo>
                  <a:lnTo>
                    <a:pt x="f1277" y="f1278"/>
                  </a:lnTo>
                  <a:lnTo>
                    <a:pt x="f1279" y="f1280"/>
                  </a:lnTo>
                  <a:lnTo>
                    <a:pt x="f1281" y="f1282"/>
                  </a:lnTo>
                  <a:lnTo>
                    <a:pt x="f1283" y="f1284"/>
                  </a:lnTo>
                  <a:lnTo>
                    <a:pt x="f1285" y="f1286"/>
                  </a:lnTo>
                  <a:lnTo>
                    <a:pt x="f1287" y="f1288"/>
                  </a:lnTo>
                  <a:lnTo>
                    <a:pt x="f1287" y="f1289"/>
                  </a:lnTo>
                  <a:lnTo>
                    <a:pt x="f1290" y="f1291"/>
                  </a:lnTo>
                  <a:lnTo>
                    <a:pt x="f1285" y="f1292"/>
                  </a:lnTo>
                  <a:lnTo>
                    <a:pt x="f1283" y="f1293"/>
                  </a:lnTo>
                  <a:lnTo>
                    <a:pt x="f1277" y="f1294"/>
                  </a:lnTo>
                  <a:lnTo>
                    <a:pt x="f1295" y="f1296"/>
                  </a:lnTo>
                  <a:lnTo>
                    <a:pt x="f1297" y="f1298"/>
                  </a:lnTo>
                  <a:lnTo>
                    <a:pt x="f1299" y="f1300"/>
                  </a:lnTo>
                  <a:lnTo>
                    <a:pt x="f1301" y="f1302"/>
                  </a:lnTo>
                  <a:lnTo>
                    <a:pt x="f1303" y="f1304"/>
                  </a:lnTo>
                  <a:lnTo>
                    <a:pt x="f1305" y="f1306"/>
                  </a:lnTo>
                  <a:lnTo>
                    <a:pt x="f1307" y="f1308"/>
                  </a:lnTo>
                  <a:lnTo>
                    <a:pt x="f1305" y="f1309"/>
                  </a:lnTo>
                  <a:lnTo>
                    <a:pt x="f1303" y="f1310"/>
                  </a:lnTo>
                  <a:lnTo>
                    <a:pt x="f1271" y="f1311"/>
                  </a:lnTo>
                  <a:lnTo>
                    <a:pt x="f1312" y="f1313"/>
                  </a:lnTo>
                  <a:lnTo>
                    <a:pt x="f1314" y="f1315"/>
                  </a:lnTo>
                  <a:lnTo>
                    <a:pt x="f1316" y="f1317"/>
                  </a:lnTo>
                  <a:lnTo>
                    <a:pt x="f1318" y="f1319"/>
                  </a:lnTo>
                  <a:lnTo>
                    <a:pt x="f1320" y="f1321"/>
                  </a:lnTo>
                  <a:lnTo>
                    <a:pt x="f1322" y="f1323"/>
                  </a:lnTo>
                  <a:lnTo>
                    <a:pt x="f1320" y="f1324"/>
                  </a:lnTo>
                  <a:lnTo>
                    <a:pt x="f1325" y="f928"/>
                  </a:lnTo>
                  <a:lnTo>
                    <a:pt x="f1326" y="f1327"/>
                  </a:lnTo>
                  <a:lnTo>
                    <a:pt x="f1328" y="f1329"/>
                  </a:lnTo>
                  <a:lnTo>
                    <a:pt x="f1330" y="f1331"/>
                  </a:lnTo>
                  <a:lnTo>
                    <a:pt x="f1332" y="f1333"/>
                  </a:lnTo>
                  <a:lnTo>
                    <a:pt x="f1334" y="f1335"/>
                  </a:lnTo>
                  <a:lnTo>
                    <a:pt x="f1307" y="f1336"/>
                  </a:lnTo>
                  <a:lnTo>
                    <a:pt x="f1337" y="f1338"/>
                  </a:lnTo>
                  <a:lnTo>
                    <a:pt x="f1339" y="f1340"/>
                  </a:lnTo>
                  <a:lnTo>
                    <a:pt x="f1341" y="f1342"/>
                  </a:lnTo>
                  <a:lnTo>
                    <a:pt x="f1255" y="f1343"/>
                  </a:lnTo>
                  <a:lnTo>
                    <a:pt x="f1202" y="f1344"/>
                  </a:lnTo>
                  <a:lnTo>
                    <a:pt x="f1345" y="f1346"/>
                  </a:lnTo>
                  <a:lnTo>
                    <a:pt x="f1347" y="f1348"/>
                  </a:lnTo>
                  <a:lnTo>
                    <a:pt x="f1349" y="f1350"/>
                  </a:lnTo>
                  <a:lnTo>
                    <a:pt x="f1351" y="f1352"/>
                  </a:lnTo>
                  <a:lnTo>
                    <a:pt x="f1238" y="f1353"/>
                  </a:lnTo>
                  <a:lnTo>
                    <a:pt x="f1354" y="f1355"/>
                  </a:lnTo>
                  <a:lnTo>
                    <a:pt x="f1356" y="f1357"/>
                  </a:lnTo>
                  <a:lnTo>
                    <a:pt x="f1358" y="f1359"/>
                  </a:lnTo>
                  <a:lnTo>
                    <a:pt x="f1360" y="f1361"/>
                  </a:lnTo>
                  <a:lnTo>
                    <a:pt x="f1362" y="f1363"/>
                  </a:lnTo>
                  <a:lnTo>
                    <a:pt x="f1364" y="f1365"/>
                  </a:lnTo>
                  <a:lnTo>
                    <a:pt x="f1366" y="f1367"/>
                  </a:lnTo>
                  <a:lnTo>
                    <a:pt x="f1368" y="f1369"/>
                  </a:lnTo>
                  <a:lnTo>
                    <a:pt x="f1370" y="f1371"/>
                  </a:lnTo>
                  <a:lnTo>
                    <a:pt x="f1372" y="f1373"/>
                  </a:lnTo>
                  <a:lnTo>
                    <a:pt x="f1374" y="f1375"/>
                  </a:lnTo>
                  <a:lnTo>
                    <a:pt x="f1376" y="f1377"/>
                  </a:lnTo>
                  <a:lnTo>
                    <a:pt x="f1378" y="f1379"/>
                  </a:lnTo>
                  <a:lnTo>
                    <a:pt x="f1380" y="f1381"/>
                  </a:lnTo>
                  <a:lnTo>
                    <a:pt x="f1382" y="f1383"/>
                  </a:lnTo>
                  <a:lnTo>
                    <a:pt x="f1384" y="f869"/>
                  </a:lnTo>
                  <a:lnTo>
                    <a:pt x="f1385" y="f693"/>
                  </a:lnTo>
                  <a:lnTo>
                    <a:pt x="f1386" y="f1387"/>
                  </a:lnTo>
                  <a:lnTo>
                    <a:pt x="f1388" y="f1389"/>
                  </a:lnTo>
                  <a:lnTo>
                    <a:pt x="f1390" y="f1391"/>
                  </a:lnTo>
                  <a:lnTo>
                    <a:pt x="f860" y="f2"/>
                  </a:lnTo>
                  <a:close/>
                </a:path>
              </a:pathLst>
            </a:custGeom>
            <a:solidFill>
              <a:srgbClr val="62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defRPr sz="1800" b="0" i="0" u="none" strike="noStrike" kern="0" cap="none" spc="0" baseline="0">
                  <a:solidFill>
                    <a:srgbClr val="000000"/>
                  </a:solidFill>
                  <a:uFillTx/>
                </a:defRPr>
              </a:pPr>
              <a:endParaRPr lang="en-US" sz="1800" b="0" i="0" u="none" strike="noStrike" kern="1200" cap="none" spc="0" baseline="0">
                <a:solidFill>
                  <a:schemeClr val="bg1"/>
                </a:solidFill>
                <a:uFillTx/>
                <a:latin typeface="Calibri" panose="020F0502020204030204"/>
                <a:ea typeface="宋体" panose="02010600030101010101" pitchFamily="2" charset="-122"/>
              </a:endParaRPr>
            </a:p>
          </p:txBody>
        </p:sp>
        <p:sp>
          <p:nvSpPr>
            <p:cNvPr id="27" name="矩形 14"/>
            <p:cNvSpPr/>
            <p:nvPr/>
          </p:nvSpPr>
          <p:spPr>
            <a:xfrm>
              <a:off x="3911794" y="5054432"/>
              <a:ext cx="1242468" cy="600166"/>
            </a:xfrm>
            <a:prstGeom prst="rect">
              <a:avLst/>
            </a:prstGeom>
            <a:noFill/>
            <a:ln cap="flat">
              <a:noFill/>
              <a:prstDash val="solid"/>
            </a:ln>
          </p:spPr>
          <p:txBody>
            <a:bodyPr vert="horz" wrap="square" lIns="91440" tIns="45720" rIns="91440" bIns="45720" anchor="t" anchorCtr="0" compatLnSpc="1">
              <a:spAutoFit/>
            </a:bodyPr>
            <a:lstStyle/>
            <a:p>
              <a:pPr lvl="0" fontAlgn="auto">
                <a:spcBef>
                  <a:spcPts val="0"/>
                </a:spcBef>
                <a:spcAft>
                  <a:spcPts val="0"/>
                </a:spcAft>
                <a:defRPr sz="1800" b="0" i="0" u="none" strike="noStrike" kern="0" cap="none" spc="0" baseline="0">
                  <a:solidFill>
                    <a:srgbClr val="000000"/>
                  </a:solidFill>
                  <a:uFillTx/>
                </a:defRPr>
              </a:pPr>
              <a:r>
                <a:rPr lang="en-US" altLang="zh-CN" dirty="0" smtClean="0">
                  <a:solidFill>
                    <a:schemeClr val="bg1"/>
                  </a:solidFill>
                  <a:latin typeface="微软雅黑" panose="020B0503020204020204" pitchFamily="34" charset="-122"/>
                  <a:ea typeface="微软雅黑" panose="020B0503020204020204" pitchFamily="34" charset="-122"/>
                </a:rPr>
                <a:t>Founder</a:t>
              </a:r>
            </a:p>
            <a:p>
              <a:pPr lvl="0" fontAlgn="auto">
                <a:spcBef>
                  <a:spcPts val="0"/>
                </a:spcBef>
                <a:spcAft>
                  <a:spcPts val="0"/>
                </a:spcAft>
                <a:defRPr sz="1800" b="0" i="0" u="none" strike="noStrike" kern="0" cap="none" spc="0" baseline="0">
                  <a:solidFill>
                    <a:srgbClr val="000000"/>
                  </a:solidFill>
                  <a:uFillTx/>
                </a:defRPr>
              </a:pPr>
              <a:r>
                <a:rPr lang="en-US" altLang="zh-CN" sz="1500" dirty="0" err="1" smtClean="0">
                  <a:solidFill>
                    <a:schemeClr val="bg1"/>
                  </a:solidFill>
                  <a:latin typeface="微软雅黑" panose="020B0503020204020204" pitchFamily="34" charset="-122"/>
                  <a:ea typeface="微软雅黑" panose="020B0503020204020204" pitchFamily="34" charset="-122"/>
                </a:rPr>
                <a:t>Guoping</a:t>
              </a:r>
              <a:r>
                <a:rPr lang="en-US" altLang="zh-CN" sz="1500" dirty="0" smtClean="0">
                  <a:solidFill>
                    <a:schemeClr val="bg1"/>
                  </a:solidFill>
                  <a:latin typeface="微软雅黑" panose="020B0503020204020204" pitchFamily="34" charset="-122"/>
                  <a:ea typeface="微软雅黑" panose="020B0503020204020204" pitchFamily="34" charset="-122"/>
                </a:rPr>
                <a:t> </a:t>
              </a:r>
              <a:r>
                <a:rPr lang="en-US" altLang="zh-CN" sz="1500" dirty="0">
                  <a:solidFill>
                    <a:schemeClr val="bg1"/>
                  </a:solidFill>
                  <a:latin typeface="微软雅黑" panose="020B0503020204020204" pitchFamily="34" charset="-122"/>
                  <a:ea typeface="微软雅黑" panose="020B0503020204020204" pitchFamily="34" charset="-122"/>
                </a:rPr>
                <a:t>Li </a:t>
              </a:r>
              <a:endParaRPr lang="en-US" sz="1500" b="0" i="0" u="none" strike="noStrike" kern="1200" cap="none" spc="0" baseline="0" dirty="0">
                <a:solidFill>
                  <a:schemeClr val="bg1"/>
                </a:solidFill>
                <a:uFillTx/>
                <a:latin typeface="微软雅黑" panose="020B0503020204020204" pitchFamily="34" charset="-122"/>
                <a:ea typeface="微软雅黑" panose="020B0503020204020204" pitchFamily="34" charset="-122"/>
              </a:endParaRPr>
            </a:p>
          </p:txBody>
        </p:sp>
        <p:grpSp>
          <p:nvGrpSpPr>
            <p:cNvPr id="28" name="组合 105"/>
            <p:cNvGrpSpPr/>
            <p:nvPr/>
          </p:nvGrpSpPr>
          <p:grpSpPr>
            <a:xfrm>
              <a:off x="763284" y="5018432"/>
              <a:ext cx="1869674" cy="600164"/>
              <a:chOff x="2097633" y="4950214"/>
              <a:chExt cx="1564483" cy="600164"/>
            </a:xfrm>
          </p:grpSpPr>
          <p:sp>
            <p:nvSpPr>
              <p:cNvPr id="33" name="矩形 16"/>
              <p:cNvSpPr/>
              <p:nvPr/>
            </p:nvSpPr>
            <p:spPr>
              <a:xfrm>
                <a:off x="2357195" y="4950214"/>
                <a:ext cx="1304921" cy="600164"/>
              </a:xfrm>
              <a:prstGeom prst="rect">
                <a:avLst/>
              </a:prstGeom>
              <a:noFill/>
              <a:ln cap="flat">
                <a:noFill/>
                <a:prstDash val="solid"/>
              </a:ln>
            </p:spPr>
            <p:txBody>
              <a:bodyPr vert="horz" wrap="square" lIns="91440" tIns="45720" rIns="91440" bIns="45720" anchor="t" anchorCtr="0" compatLnSpc="1">
                <a:spAutoFit/>
              </a:bodyPr>
              <a:lstStyle/>
              <a:p>
                <a:pPr>
                  <a:defRPr/>
                </a:pPr>
                <a:r>
                  <a:rPr lang="en-US" altLang="zh-CN" dirty="0">
                    <a:solidFill>
                      <a:schemeClr val="bg1"/>
                    </a:solidFill>
                    <a:latin typeface="微软雅黑" panose="020B0503020204020204" pitchFamily="34" charset="-122"/>
                    <a:ea typeface="微软雅黑" panose="020B0503020204020204" pitchFamily="34" charset="-122"/>
                  </a:rPr>
                  <a:t>Established</a:t>
                </a:r>
                <a:endParaRPr lang="zh-CN" altLang="en-US" dirty="0">
                  <a:solidFill>
                    <a:schemeClr val="bg1"/>
                  </a:solidFill>
                  <a:latin typeface="微软雅黑" panose="020B0503020204020204" pitchFamily="34" charset="-122"/>
                  <a:ea typeface="微软雅黑" panose="020B0503020204020204" pitchFamily="34" charset="-122"/>
                </a:endParaRPr>
              </a:p>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r>
                  <a:rPr lang="en-US" sz="1500" b="0" i="0" u="none" strike="noStrike" kern="1200" cap="none" spc="0" baseline="0" dirty="0" smtClean="0">
                    <a:solidFill>
                      <a:schemeClr val="bg1"/>
                    </a:solidFill>
                    <a:uFillTx/>
                    <a:latin typeface="微软雅黑" panose="020B0503020204020204" pitchFamily="34" charset="-122"/>
                    <a:ea typeface="微软雅黑" panose="020B0503020204020204" pitchFamily="34" charset="-122"/>
                  </a:rPr>
                  <a:t>2004/05</a:t>
                </a:r>
                <a:endParaRPr lang="en-US" sz="1500" b="0" i="0" u="none" strike="noStrike" kern="1200" cap="none" spc="0" baseline="0" dirty="0">
                  <a:solidFill>
                    <a:schemeClr val="bg1"/>
                  </a:solidFill>
                  <a:uFillTx/>
                  <a:latin typeface="微软雅黑" panose="020B0503020204020204" pitchFamily="34" charset="-122"/>
                  <a:ea typeface="微软雅黑" panose="020B0503020204020204" pitchFamily="34" charset="-122"/>
                </a:endParaRPr>
              </a:p>
            </p:txBody>
          </p:sp>
          <p:sp>
            <p:nvSpPr>
              <p:cNvPr id="34" name="KSO_Shape"/>
              <p:cNvSpPr/>
              <p:nvPr/>
            </p:nvSpPr>
            <p:spPr>
              <a:xfrm>
                <a:off x="2097633" y="4986214"/>
                <a:ext cx="216017" cy="277694"/>
              </a:xfrm>
              <a:custGeom>
                <a:avLst/>
                <a:gdLst>
                  <a:gd name="f0" fmla="val 10800000"/>
                  <a:gd name="f1" fmla="val 5400000"/>
                  <a:gd name="f2" fmla="val 180"/>
                  <a:gd name="f3" fmla="val w"/>
                  <a:gd name="f4" fmla="val h"/>
                  <a:gd name="f5" fmla="val 0"/>
                  <a:gd name="f6" fmla="val 5822"/>
                  <a:gd name="f7" fmla="val 6759"/>
                  <a:gd name="f8" fmla="val 6351"/>
                  <a:gd name="f9" fmla="val 129"/>
                  <a:gd name="f10" fmla="val 3057"/>
                  <a:gd name="f11" fmla="val 2914"/>
                  <a:gd name="f12" fmla="val 266"/>
                  <a:gd name="f13" fmla="val 2865"/>
                  <a:gd name="f14" fmla="val 1775"/>
                  <a:gd name="f15" fmla="val 2337"/>
                  <a:gd name="f16" fmla="val 1515"/>
                  <a:gd name="f17" fmla="val 1386"/>
                  <a:gd name="f18" fmla="val 1892"/>
                  <a:gd name="f19" fmla="val 1331"/>
                  <a:gd name="f20" fmla="val 4422"/>
                  <a:gd name="f21" fmla="val 137"/>
                  <a:gd name="f22" fmla="val 4714"/>
                  <a:gd name="f23" fmla="val 56"/>
                  <a:gd name="f24" fmla="val 5511"/>
                  <a:gd name="f25" fmla="val 532"/>
                  <a:gd name="f26" fmla="val 6326"/>
                  <a:gd name="f27" fmla="val 6734"/>
                  <a:gd name="f28" fmla="val 4510"/>
                  <a:gd name="f29" fmla="val 4305"/>
                  <a:gd name="f30" fmla="val 6529"/>
                  <a:gd name="f31" fmla="val 643"/>
                  <a:gd name="f32" fmla="val 2183"/>
                  <a:gd name="f33" fmla="val 1644"/>
                  <a:gd name="f34" fmla="val 2194"/>
                  <a:gd name="f35" fmla="val 2798"/>
                  <a:gd name="f36" fmla="val 1979"/>
                  <a:gd name="f37" fmla="val 3035"/>
                  <a:gd name="f38" fmla="val 1895"/>
                  <a:gd name="f39" fmla="val 1889"/>
                  <a:gd name="f40" fmla="val 3042"/>
                  <a:gd name="f41" fmla="val 3068"/>
                  <a:gd name="f42" fmla="val 1884"/>
                  <a:gd name="f43" fmla="val 1909"/>
                  <a:gd name="f44" fmla="val 3862"/>
                  <a:gd name="f45" fmla="val 2381"/>
                  <a:gd name="f46" fmla="val 6313"/>
                  <a:gd name="f47" fmla="val 4177"/>
                  <a:gd name="f48" fmla="val 6722"/>
                  <a:gd name="f49" fmla="val 2661"/>
                  <a:gd name="f50" fmla="val 6517"/>
                  <a:gd name="f51" fmla="val 2458"/>
                  <a:gd name="f52" fmla="val 538"/>
                  <a:gd name="f53" fmla="val 3202"/>
                  <a:gd name="f54" fmla="val 6556"/>
                  <a:gd name="f55" fmla="val 334"/>
                  <a:gd name="f56" fmla="val 776"/>
                  <a:gd name="f57" fmla="val 6707"/>
                  <a:gd name="f58" fmla="val 1501"/>
                  <a:gd name="f59" fmla="val 2348"/>
                  <a:gd name="f60" fmla="val 5989"/>
                  <a:gd name="f61" fmla="val 6044"/>
                  <a:gd name="f62" fmla="val 6092"/>
                  <a:gd name="f63" fmla="val 4048"/>
                  <a:gd name="f64" fmla="val 3842"/>
                  <a:gd name="f65" fmla="val 3604"/>
                  <a:gd name="f66" fmla="val 2883"/>
                  <a:gd name="f67" fmla="val 3178"/>
                  <a:gd name="f68" fmla="val 3431"/>
                  <a:gd name="f69" fmla="val 4926"/>
                  <a:gd name="f70" fmla="val 4788"/>
                  <a:gd name="f71" fmla="val 4628"/>
                  <a:gd name="f72" fmla="val 3909"/>
                  <a:gd name="f73" fmla="val 4124"/>
                  <a:gd name="f74" fmla="val 4310"/>
                  <a:gd name="f75" fmla="val 5811"/>
                  <a:gd name="f76" fmla="val 5741"/>
                  <a:gd name="f77" fmla="val 5661"/>
                  <a:gd name="f78" fmla="val 4942"/>
                  <a:gd name="f79" fmla="val 5078"/>
                  <a:gd name="f80" fmla="val 5194"/>
                  <a:gd name="f81" fmla="+- 0 0 -90"/>
                  <a:gd name="f82" fmla="*/ f3 1 5822"/>
                  <a:gd name="f83" fmla="*/ f4 1 6759"/>
                  <a:gd name="f84" fmla="val f5"/>
                  <a:gd name="f85" fmla="val f6"/>
                  <a:gd name="f86" fmla="val f7"/>
                  <a:gd name="f87" fmla="*/ f81 f0 1"/>
                  <a:gd name="f88" fmla="+- f86 0 f84"/>
                  <a:gd name="f89" fmla="+- f85 0 f84"/>
                  <a:gd name="f90" fmla="*/ f87 1 f2"/>
                  <a:gd name="f91" fmla="*/ f89 1 5822"/>
                  <a:gd name="f92" fmla="*/ f88 1 6759"/>
                  <a:gd name="f93" fmla="*/ 2147483646 f89 1"/>
                  <a:gd name="f94" fmla="*/ 2147483646 f88 1"/>
                  <a:gd name="f95" fmla="*/ 1253760573 f88 1"/>
                  <a:gd name="f96" fmla="*/ 0 f89 1"/>
                  <a:gd name="f97" fmla="+- f90 0 f1"/>
                  <a:gd name="f98" fmla="*/ f93 1 5822"/>
                  <a:gd name="f99" fmla="*/ f94 1 6759"/>
                  <a:gd name="f100" fmla="*/ f95 1 6759"/>
                  <a:gd name="f101" fmla="*/ f96 1 5822"/>
                  <a:gd name="f102" fmla="*/ 0 1 f91"/>
                  <a:gd name="f103" fmla="*/ f85 1 f91"/>
                  <a:gd name="f104" fmla="*/ 0 1 f92"/>
                  <a:gd name="f105" fmla="*/ f86 1 f92"/>
                  <a:gd name="f106" fmla="*/ f98 1 f91"/>
                  <a:gd name="f107" fmla="*/ f99 1 f92"/>
                  <a:gd name="f108" fmla="*/ f100 1 f92"/>
                  <a:gd name="f109" fmla="*/ f101 1 f91"/>
                  <a:gd name="f110" fmla="*/ f102 f82 1"/>
                  <a:gd name="f111" fmla="*/ f103 f82 1"/>
                  <a:gd name="f112" fmla="*/ f105 f83 1"/>
                  <a:gd name="f113" fmla="*/ f104 f83 1"/>
                  <a:gd name="f114" fmla="*/ f106 f82 1"/>
                  <a:gd name="f115" fmla="*/ f107 f83 1"/>
                  <a:gd name="f116" fmla="*/ f108 f83 1"/>
                  <a:gd name="f117" fmla="*/ f109 f82 1"/>
                </a:gdLst>
                <a:ahLst/>
                <a:cxnLst>
                  <a:cxn ang="3">
                    <a:pos x="hc" y="t"/>
                  </a:cxn>
                  <a:cxn ang="0">
                    <a:pos x="r" y="vc"/>
                  </a:cxn>
                  <a:cxn ang="cd4">
                    <a:pos x="hc" y="b"/>
                  </a:cxn>
                  <a:cxn ang="cd2">
                    <a:pos x="l" y="vc"/>
                  </a:cxn>
                  <a:cxn ang="f97">
                    <a:pos x="f114" y="f115"/>
                  </a:cxn>
                  <a:cxn ang="f97">
                    <a:pos x="f114" y="f115"/>
                  </a:cxn>
                  <a:cxn ang="f97">
                    <a:pos x="f114" y="f115"/>
                  </a:cxn>
                  <a:cxn ang="f97">
                    <a:pos x="f114" y="f115"/>
                  </a:cxn>
                  <a:cxn ang="f97">
                    <a:pos x="f114" y="f115"/>
                  </a:cxn>
                  <a:cxn ang="f97">
                    <a:pos x="f114" y="f116"/>
                  </a:cxn>
                  <a:cxn ang="f97">
                    <a:pos x="f114" y="f115"/>
                  </a:cxn>
                  <a:cxn ang="f97">
                    <a:pos x="f114" y="f115"/>
                  </a:cxn>
                  <a:cxn ang="f97">
                    <a:pos x="f114" y="f115"/>
                  </a:cxn>
                  <a:cxn ang="f97">
                    <a:pos x="f114" y="f115"/>
                  </a:cxn>
                  <a:cxn ang="f97">
                    <a:pos x="f114" y="f115"/>
                  </a:cxn>
                  <a:cxn ang="f97">
                    <a:pos x="f114" y="f115"/>
                  </a:cxn>
                  <a:cxn ang="f97">
                    <a:pos x="f114" y="f115"/>
                  </a:cxn>
                  <a:cxn ang="f97">
                    <a:pos x="f114" y="f115"/>
                  </a:cxn>
                  <a:cxn ang="f97">
                    <a:pos x="f114" y="f115"/>
                  </a:cxn>
                  <a:cxn ang="f97">
                    <a:pos x="f114" y="f115"/>
                  </a:cxn>
                  <a:cxn ang="f97">
                    <a:pos x="f114" y="f115"/>
                  </a:cxn>
                  <a:cxn ang="f97">
                    <a:pos x="f114" y="f115"/>
                  </a:cxn>
                  <a:cxn ang="f97">
                    <a:pos x="f114" y="f115"/>
                  </a:cxn>
                  <a:cxn ang="f97">
                    <a:pos x="f114" y="f115"/>
                  </a:cxn>
                  <a:cxn ang="f97">
                    <a:pos x="f117" y="f115"/>
                  </a:cxn>
                  <a:cxn ang="f97">
                    <a:pos x="f114" y="f115"/>
                  </a:cxn>
                  <a:cxn ang="f97">
                    <a:pos x="f114" y="f115"/>
                  </a:cxn>
                  <a:cxn ang="f97">
                    <a:pos x="f114" y="f115"/>
                  </a:cxn>
                  <a:cxn ang="f97">
                    <a:pos x="f114" y="f115"/>
                  </a:cxn>
                  <a:cxn ang="f97">
                    <a:pos x="f114" y="f115"/>
                  </a:cxn>
                  <a:cxn ang="f97">
                    <a:pos x="f114" y="f115"/>
                  </a:cxn>
                  <a:cxn ang="f97">
                    <a:pos x="f114" y="f115"/>
                  </a:cxn>
                  <a:cxn ang="f97">
                    <a:pos x="f114" y="f115"/>
                  </a:cxn>
                  <a:cxn ang="f97">
                    <a:pos x="f114" y="f115"/>
                  </a:cxn>
                  <a:cxn ang="f97">
                    <a:pos x="f114" y="f115"/>
                  </a:cxn>
                  <a:cxn ang="f97">
                    <a:pos x="f114" y="f115"/>
                  </a:cxn>
                  <a:cxn ang="f97">
                    <a:pos x="f114" y="f115"/>
                  </a:cxn>
                  <a:cxn ang="f97">
                    <a:pos x="f114" y="f115"/>
                  </a:cxn>
                  <a:cxn ang="f97">
                    <a:pos x="f114" y="f115"/>
                  </a:cxn>
                  <a:cxn ang="f97">
                    <a:pos x="f114" y="f115"/>
                  </a:cxn>
                  <a:cxn ang="f97">
                    <a:pos x="f114" y="f115"/>
                  </a:cxn>
                  <a:cxn ang="f97">
                    <a:pos x="f114" y="f115"/>
                  </a:cxn>
                  <a:cxn ang="f97">
                    <a:pos x="f114" y="f115"/>
                  </a:cxn>
                  <a:cxn ang="f97">
                    <a:pos x="f114" y="f115"/>
                  </a:cxn>
                  <a:cxn ang="f97">
                    <a:pos x="f114" y="f115"/>
                  </a:cxn>
                  <a:cxn ang="f97">
                    <a:pos x="f114" y="f115"/>
                  </a:cxn>
                  <a:cxn ang="f97">
                    <a:pos x="f114" y="f115"/>
                  </a:cxn>
                  <a:cxn ang="f97">
                    <a:pos x="f114" y="f115"/>
                  </a:cxn>
                  <a:cxn ang="f97">
                    <a:pos x="f114" y="f115"/>
                  </a:cxn>
                  <a:cxn ang="f97">
                    <a:pos x="f114" y="f115"/>
                  </a:cxn>
                  <a:cxn ang="f97">
                    <a:pos x="f114" y="f115"/>
                  </a:cxn>
                  <a:cxn ang="f97">
                    <a:pos x="f114" y="f115"/>
                  </a:cxn>
                  <a:cxn ang="f97">
                    <a:pos x="f114" y="f115"/>
                  </a:cxn>
                </a:cxnLst>
                <a:rect l="f110" t="f113" r="f111" b="f112"/>
                <a:pathLst>
                  <a:path w="5822" h="6759">
                    <a:moveTo>
                      <a:pt x="f5" y="f8"/>
                    </a:moveTo>
                    <a:lnTo>
                      <a:pt x="f9" y="f8"/>
                    </a:lnTo>
                    <a:lnTo>
                      <a:pt x="f9" y="f10"/>
                    </a:lnTo>
                    <a:lnTo>
                      <a:pt x="f9" y="f11"/>
                    </a:lnTo>
                    <a:lnTo>
                      <a:pt x="f12" y="f13"/>
                    </a:lnTo>
                    <a:lnTo>
                      <a:pt x="f14" y="f15"/>
                    </a:lnTo>
                    <a:lnTo>
                      <a:pt x="f14" y="f16"/>
                    </a:lnTo>
                    <a:lnTo>
                      <a:pt x="f14" y="f17"/>
                    </a:lnTo>
                    <a:lnTo>
                      <a:pt x="f18" y="f19"/>
                    </a:lnTo>
                    <a:lnTo>
                      <a:pt x="f20" y="f21"/>
                    </a:lnTo>
                    <a:lnTo>
                      <a:pt x="f22" y="f5"/>
                    </a:lnTo>
                    <a:lnTo>
                      <a:pt x="f22" y="f23"/>
                    </a:lnTo>
                    <a:lnTo>
                      <a:pt x="f24" y="f25"/>
                    </a:lnTo>
                    <a:lnTo>
                      <a:pt x="f24" y="f26"/>
                    </a:lnTo>
                    <a:lnTo>
                      <a:pt x="f6" y="f26"/>
                    </a:lnTo>
                    <a:lnTo>
                      <a:pt x="f6" y="f27"/>
                    </a:lnTo>
                    <a:lnTo>
                      <a:pt x="f28" y="f27"/>
                    </a:lnTo>
                    <a:lnTo>
                      <a:pt x="f29" y="f27"/>
                    </a:lnTo>
                    <a:lnTo>
                      <a:pt x="f29" y="f30"/>
                    </a:lnTo>
                    <a:lnTo>
                      <a:pt x="f29" y="f31"/>
                    </a:lnTo>
                    <a:lnTo>
                      <a:pt x="f32" y="f33"/>
                    </a:lnTo>
                    <a:lnTo>
                      <a:pt x="f32" y="f34"/>
                    </a:lnTo>
                    <a:lnTo>
                      <a:pt x="f35" y="f36"/>
                    </a:lnTo>
                    <a:lnTo>
                      <a:pt x="f37" y="f38"/>
                    </a:lnTo>
                    <a:lnTo>
                      <a:pt x="f37" y="f39"/>
                    </a:lnTo>
                    <a:lnTo>
                      <a:pt x="f40" y="f18"/>
                    </a:lnTo>
                    <a:lnTo>
                      <a:pt x="f41" y="f42"/>
                    </a:lnTo>
                    <a:lnTo>
                      <a:pt x="f41" y="f43"/>
                    </a:lnTo>
                    <a:lnTo>
                      <a:pt x="f44" y="f45"/>
                    </a:lnTo>
                    <a:lnTo>
                      <a:pt x="f44" y="f46"/>
                    </a:lnTo>
                    <a:lnTo>
                      <a:pt x="f47" y="f46"/>
                    </a:lnTo>
                    <a:lnTo>
                      <a:pt x="f47" y="f48"/>
                    </a:lnTo>
                    <a:lnTo>
                      <a:pt x="f13" y="f48"/>
                    </a:lnTo>
                    <a:lnTo>
                      <a:pt x="f49" y="f48"/>
                    </a:lnTo>
                    <a:lnTo>
                      <a:pt x="f49" y="f50"/>
                    </a:lnTo>
                    <a:lnTo>
                      <a:pt x="f49" y="f51"/>
                    </a:lnTo>
                    <a:lnTo>
                      <a:pt x="f52" y="f53"/>
                    </a:lnTo>
                    <a:lnTo>
                      <a:pt x="f52" y="f54"/>
                    </a:lnTo>
                    <a:lnTo>
                      <a:pt x="f52" y="f7"/>
                    </a:lnTo>
                    <a:lnTo>
                      <a:pt x="f55" y="f7"/>
                    </a:lnTo>
                    <a:lnTo>
                      <a:pt x="f5" y="f7"/>
                    </a:lnTo>
                    <a:lnTo>
                      <a:pt x="f5" y="f8"/>
                    </a:lnTo>
                    <a:close/>
                    <a:moveTo>
                      <a:pt x="f56" y="f57"/>
                    </a:moveTo>
                    <a:lnTo>
                      <a:pt x="f56" y="f57"/>
                    </a:lnTo>
                    <a:lnTo>
                      <a:pt x="f58" y="f57"/>
                    </a:lnTo>
                    <a:lnTo>
                      <a:pt x="f59" y="f57"/>
                    </a:lnTo>
                    <a:lnTo>
                      <a:pt x="f59" y="f60"/>
                    </a:lnTo>
                    <a:lnTo>
                      <a:pt x="f58" y="f61"/>
                    </a:lnTo>
                    <a:lnTo>
                      <a:pt x="f56" y="f62"/>
                    </a:lnTo>
                    <a:lnTo>
                      <a:pt x="f56" y="f57"/>
                    </a:lnTo>
                    <a:close/>
                    <a:moveTo>
                      <a:pt x="f56" y="f63"/>
                    </a:moveTo>
                    <a:lnTo>
                      <a:pt x="f56" y="f63"/>
                    </a:lnTo>
                    <a:lnTo>
                      <a:pt x="f58" y="f64"/>
                    </a:lnTo>
                    <a:lnTo>
                      <a:pt x="f59" y="f65"/>
                    </a:lnTo>
                    <a:lnTo>
                      <a:pt x="f59" y="f66"/>
                    </a:lnTo>
                    <a:lnTo>
                      <a:pt x="f58" y="f67"/>
                    </a:lnTo>
                    <a:lnTo>
                      <a:pt x="f56" y="f68"/>
                    </a:lnTo>
                    <a:lnTo>
                      <a:pt x="f56" y="f63"/>
                    </a:lnTo>
                    <a:close/>
                    <a:moveTo>
                      <a:pt x="f56" y="f69"/>
                    </a:moveTo>
                    <a:lnTo>
                      <a:pt x="f56" y="f69"/>
                    </a:lnTo>
                    <a:lnTo>
                      <a:pt x="f58" y="f70"/>
                    </a:lnTo>
                    <a:lnTo>
                      <a:pt x="f59" y="f71"/>
                    </a:lnTo>
                    <a:lnTo>
                      <a:pt x="f59" y="f72"/>
                    </a:lnTo>
                    <a:lnTo>
                      <a:pt x="f58" y="f73"/>
                    </a:lnTo>
                    <a:lnTo>
                      <a:pt x="f56" y="f74"/>
                    </a:lnTo>
                    <a:lnTo>
                      <a:pt x="f56" y="f69"/>
                    </a:lnTo>
                    <a:close/>
                    <a:moveTo>
                      <a:pt x="f56" y="f75"/>
                    </a:moveTo>
                    <a:lnTo>
                      <a:pt x="f56" y="f75"/>
                    </a:lnTo>
                    <a:lnTo>
                      <a:pt x="f58" y="f76"/>
                    </a:lnTo>
                    <a:lnTo>
                      <a:pt x="f59" y="f77"/>
                    </a:lnTo>
                    <a:lnTo>
                      <a:pt x="f59" y="f78"/>
                    </a:lnTo>
                    <a:lnTo>
                      <a:pt x="f58" y="f79"/>
                    </a:lnTo>
                    <a:lnTo>
                      <a:pt x="f56" y="f80"/>
                    </a:lnTo>
                    <a:lnTo>
                      <a:pt x="f56" y="f75"/>
                    </a:lnTo>
                    <a:close/>
                  </a:path>
                </a:pathLst>
              </a:custGeom>
              <a:solidFill>
                <a:srgbClr val="62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defRPr sz="1800" b="0" i="0" u="none" strike="noStrike" kern="0" cap="none" spc="0" baseline="0">
                    <a:solidFill>
                      <a:srgbClr val="000000"/>
                    </a:solidFill>
                    <a:uFillTx/>
                  </a:defRPr>
                </a:pPr>
                <a:endParaRPr lang="en-US" sz="1800" b="0" i="0" u="none" strike="noStrike" kern="1200" cap="none" spc="0" baseline="0">
                  <a:solidFill>
                    <a:schemeClr val="bg1"/>
                  </a:solidFill>
                  <a:effectLst>
                    <a:outerShdw>
                      <a:srgbClr val="000000"/>
                    </a:outerShdw>
                  </a:effectLst>
                  <a:uFillTx/>
                  <a:latin typeface="微软雅黑" panose="020B0503020204020204" pitchFamily="34" charset="-122"/>
                  <a:ea typeface="微软雅黑" panose="020B0503020204020204" pitchFamily="34" charset="-122"/>
                </a:endParaRPr>
              </a:p>
            </p:txBody>
          </p:sp>
        </p:grpSp>
        <p:sp>
          <p:nvSpPr>
            <p:cNvPr id="29" name="KSO_Shape"/>
            <p:cNvSpPr/>
            <p:nvPr/>
          </p:nvSpPr>
          <p:spPr>
            <a:xfrm rot="10799991">
              <a:off x="6670558" y="5083682"/>
              <a:ext cx="316684" cy="277502"/>
            </a:xfrm>
            <a:custGeom>
              <a:avLst/>
              <a:gdLst>
                <a:gd name="f0" fmla="val 10800000"/>
                <a:gd name="f1" fmla="val 5400000"/>
                <a:gd name="f2" fmla="val 180"/>
                <a:gd name="f3" fmla="val w"/>
                <a:gd name="f4" fmla="val h"/>
                <a:gd name="f5" fmla="val 0"/>
                <a:gd name="f6" fmla="val 11137901"/>
                <a:gd name="f7" fmla="val 13493750"/>
                <a:gd name="f8" fmla="val 5187950"/>
                <a:gd name="f9" fmla="val 10791825"/>
                <a:gd name="f10" fmla="val 5949950"/>
                <a:gd name="f11" fmla="val 7756525"/>
                <a:gd name="f12" fmla="val 10282238"/>
                <a:gd name="f13" fmla="val 8788401"/>
                <a:gd name="f14" fmla="val 12777788"/>
                <a:gd name="f15" fmla="val 8086726"/>
                <a:gd name="f16" fmla="val 13069888"/>
                <a:gd name="f17" fmla="val 7050088"/>
                <a:gd name="f18" fmla="val 10574338"/>
                <a:gd name="f19" fmla="val 3382963"/>
                <a:gd name="f20" fmla="val 4084638"/>
                <a:gd name="f21" fmla="val 3052763"/>
                <a:gd name="f22" fmla="val 2351088"/>
                <a:gd name="f23" fmla="val 9228138"/>
                <a:gd name="f24" fmla="val 9118600"/>
                <a:gd name="f25" fmla="val 11033125"/>
                <a:gd name="f26" fmla="val 10601326"/>
                <a:gd name="f27" fmla="val 11569700"/>
                <a:gd name="f28" fmla="val 8691563"/>
                <a:gd name="f29" fmla="val 9658350"/>
                <a:gd name="f30" fmla="val 1911350"/>
                <a:gd name="f31" fmla="val 2447925"/>
                <a:gd name="f32" fmla="val 536575"/>
                <a:gd name="f33" fmla="val 3904707"/>
                <a:gd name="f34" fmla="val 4355225"/>
                <a:gd name="f35" fmla="val 6900648"/>
                <a:gd name="f36" fmla="val 7234781"/>
                <a:gd name="f37" fmla="val 7523863"/>
                <a:gd name="f38" fmla="val 7752876"/>
                <a:gd name="f39" fmla="val 232644"/>
                <a:gd name="f40" fmla="val 517821"/>
                <a:gd name="f41" fmla="val 893054"/>
                <a:gd name="f42" fmla="val 1545958"/>
                <a:gd name="f43" fmla="val 2266405"/>
                <a:gd name="f44" fmla="val 2461526"/>
                <a:gd name="f45" fmla="val 7850488"/>
                <a:gd name="f46" fmla="val 2630380"/>
                <a:gd name="f47" fmla="val 7996906"/>
                <a:gd name="f48" fmla="val 2735446"/>
                <a:gd name="f49" fmla="val 9025588"/>
                <a:gd name="f50" fmla="val 3485911"/>
                <a:gd name="f51" fmla="val 9690101"/>
                <a:gd name="f52" fmla="val 4694160"/>
                <a:gd name="f53" fmla="val 6063759"/>
                <a:gd name="f54" fmla="val 8341421"/>
                <a:gd name="f55" fmla="val 7846734"/>
                <a:gd name="f56" fmla="val 10183813"/>
                <a:gd name="f57" fmla="val 5567867"/>
                <a:gd name="f58" fmla="val 3292755"/>
                <a:gd name="f59" fmla="val 1449388"/>
                <a:gd name="f60" fmla="val 2113901"/>
                <a:gd name="f61" fmla="val 3142583"/>
                <a:gd name="f62" fmla="val 3289000"/>
                <a:gd name="f63" fmla="val 3386613"/>
                <a:gd name="f64" fmla="val 3619380"/>
                <a:gd name="f65" fmla="+- 0 0 -90"/>
                <a:gd name="f66" fmla="*/ f3 1 11137901"/>
                <a:gd name="f67" fmla="*/ f4 1 13493750"/>
                <a:gd name="f68" fmla="val f5"/>
                <a:gd name="f69" fmla="val f6"/>
                <a:gd name="f70" fmla="val f7"/>
                <a:gd name="f71" fmla="*/ f65 f0 1"/>
                <a:gd name="f72" fmla="+- f70 0 f68"/>
                <a:gd name="f73" fmla="+- f69 0 f68"/>
                <a:gd name="f74" fmla="*/ f71 1 f2"/>
                <a:gd name="f75" fmla="*/ f73 1 11137901"/>
                <a:gd name="f76" fmla="*/ f72 1 13493750"/>
                <a:gd name="f77" fmla="*/ 0 f73 1"/>
                <a:gd name="f78" fmla="*/ 0 f72 1"/>
                <a:gd name="f79" fmla="*/ 11137901 f73 1"/>
                <a:gd name="f80" fmla="*/ 13493750 f72 1"/>
                <a:gd name="f81" fmla="+- f74 0 f1"/>
                <a:gd name="f82" fmla="*/ f77 1 11137901"/>
                <a:gd name="f83" fmla="*/ f78 1 13493750"/>
                <a:gd name="f84" fmla="*/ f79 1 11137901"/>
                <a:gd name="f85" fmla="*/ f80 1 13493750"/>
                <a:gd name="f86" fmla="*/ f82 1 f75"/>
                <a:gd name="f87" fmla="*/ f83 1 f76"/>
                <a:gd name="f88" fmla="*/ f84 1 f75"/>
                <a:gd name="f89" fmla="*/ f85 1 f76"/>
                <a:gd name="f90" fmla="*/ f86 f66 1"/>
                <a:gd name="f91" fmla="*/ f88 f66 1"/>
                <a:gd name="f92" fmla="*/ f89 f67 1"/>
                <a:gd name="f93" fmla="*/ f87 f67 1"/>
              </a:gdLst>
              <a:ahLst/>
              <a:cxnLst>
                <a:cxn ang="3">
                  <a:pos x="hc" y="t"/>
                </a:cxn>
                <a:cxn ang="0">
                  <a:pos x="r" y="vc"/>
                </a:cxn>
                <a:cxn ang="cd4">
                  <a:pos x="hc" y="b"/>
                </a:cxn>
                <a:cxn ang="cd2">
                  <a:pos x="l" y="vc"/>
                </a:cxn>
                <a:cxn ang="f81">
                  <a:pos x="f90" y="f93"/>
                </a:cxn>
                <a:cxn ang="f81">
                  <a:pos x="f90" y="f93"/>
                </a:cxn>
                <a:cxn ang="f81">
                  <a:pos x="f90" y="f93"/>
                </a:cxn>
                <a:cxn ang="f81">
                  <a:pos x="f90" y="f93"/>
                </a:cxn>
                <a:cxn ang="f81">
                  <a:pos x="f90" y="f93"/>
                </a:cxn>
                <a:cxn ang="f81">
                  <a:pos x="f90" y="f93"/>
                </a:cxn>
                <a:cxn ang="f81">
                  <a:pos x="f90" y="f93"/>
                </a:cxn>
                <a:cxn ang="f81">
                  <a:pos x="f90" y="f93"/>
                </a:cxn>
                <a:cxn ang="f81">
                  <a:pos x="f90" y="f93"/>
                </a:cxn>
                <a:cxn ang="f81">
                  <a:pos x="f90" y="f93"/>
                </a:cxn>
                <a:cxn ang="f81">
                  <a:pos x="f90" y="f93"/>
                </a:cxn>
                <a:cxn ang="f81">
                  <a:pos x="f90" y="f93"/>
                </a:cxn>
                <a:cxn ang="f81">
                  <a:pos x="f90" y="f93"/>
                </a:cxn>
                <a:cxn ang="f81">
                  <a:pos x="f90" y="f93"/>
                </a:cxn>
                <a:cxn ang="f81">
                  <a:pos x="f90" y="f93"/>
                </a:cxn>
                <a:cxn ang="f81">
                  <a:pos x="f90" y="f93"/>
                </a:cxn>
                <a:cxn ang="f81">
                  <a:pos x="f90" y="f93"/>
                </a:cxn>
                <a:cxn ang="f81">
                  <a:pos x="f90" y="f93"/>
                </a:cxn>
                <a:cxn ang="f81">
                  <a:pos x="f90" y="f93"/>
                </a:cxn>
                <a:cxn ang="f81">
                  <a:pos x="f90" y="f93"/>
                </a:cxn>
                <a:cxn ang="f81">
                  <a:pos x="f90" y="f93"/>
                </a:cxn>
                <a:cxn ang="f81">
                  <a:pos x="f90" y="f93"/>
                </a:cxn>
                <a:cxn ang="f81">
                  <a:pos x="f90" y="f93"/>
                </a:cxn>
                <a:cxn ang="f81">
                  <a:pos x="f90" y="f93"/>
                </a:cxn>
                <a:cxn ang="f81">
                  <a:pos x="f90" y="f93"/>
                </a:cxn>
                <a:cxn ang="f81">
                  <a:pos x="f90" y="f93"/>
                </a:cxn>
                <a:cxn ang="f81">
                  <a:pos x="f90" y="f93"/>
                </a:cxn>
                <a:cxn ang="f81">
                  <a:pos x="f90" y="f93"/>
                </a:cxn>
                <a:cxn ang="f81">
                  <a:pos x="f90" y="f93"/>
                </a:cxn>
                <a:cxn ang="f81">
                  <a:pos x="f90" y="f93"/>
                </a:cxn>
                <a:cxn ang="f81">
                  <a:pos x="f90" y="f93"/>
                </a:cxn>
                <a:cxn ang="f81">
                  <a:pos x="f90" y="f93"/>
                </a:cxn>
              </a:cxnLst>
              <a:rect l="f90" t="f93" r="f91" b="f92"/>
              <a:pathLst>
                <a:path w="11137901" h="13493750">
                  <a:moveTo>
                    <a:pt x="f8" y="f9"/>
                  </a:moveTo>
                  <a:lnTo>
                    <a:pt x="f10" y="f9"/>
                  </a:lnTo>
                  <a:lnTo>
                    <a:pt x="f10" y="f7"/>
                  </a:lnTo>
                  <a:lnTo>
                    <a:pt x="f8" y="f7"/>
                  </a:lnTo>
                  <a:lnTo>
                    <a:pt x="f8" y="f9"/>
                  </a:lnTo>
                  <a:close/>
                  <a:moveTo>
                    <a:pt x="f11" y="f12"/>
                  </a:moveTo>
                  <a:lnTo>
                    <a:pt x="f13" y="f14"/>
                  </a:lnTo>
                  <a:lnTo>
                    <a:pt x="f15" y="f16"/>
                  </a:lnTo>
                  <a:lnTo>
                    <a:pt x="f17" y="f18"/>
                  </a:lnTo>
                  <a:lnTo>
                    <a:pt x="f11" y="f12"/>
                  </a:lnTo>
                  <a:close/>
                  <a:moveTo>
                    <a:pt x="f19" y="f12"/>
                  </a:moveTo>
                  <a:lnTo>
                    <a:pt x="f20" y="f18"/>
                  </a:lnTo>
                  <a:lnTo>
                    <a:pt x="f21" y="f16"/>
                  </a:lnTo>
                  <a:lnTo>
                    <a:pt x="f22" y="f14"/>
                  </a:lnTo>
                  <a:lnTo>
                    <a:pt x="f19" y="f12"/>
                  </a:lnTo>
                  <a:close/>
                  <a:moveTo>
                    <a:pt x="f23" y="f24"/>
                  </a:moveTo>
                  <a:lnTo>
                    <a:pt x="f6" y="f25"/>
                  </a:lnTo>
                  <a:lnTo>
                    <a:pt x="f26" y="f27"/>
                  </a:lnTo>
                  <a:lnTo>
                    <a:pt x="f28" y="f29"/>
                  </a:lnTo>
                  <a:lnTo>
                    <a:pt x="f23" y="f24"/>
                  </a:lnTo>
                  <a:close/>
                  <a:moveTo>
                    <a:pt x="f30" y="f24"/>
                  </a:moveTo>
                  <a:lnTo>
                    <a:pt x="f31" y="f29"/>
                  </a:lnTo>
                  <a:lnTo>
                    <a:pt x="f32" y="f27"/>
                  </a:lnTo>
                  <a:lnTo>
                    <a:pt x="f5" y="f25"/>
                  </a:lnTo>
                  <a:lnTo>
                    <a:pt x="f30" y="f24"/>
                  </a:lnTo>
                  <a:close/>
                  <a:moveTo>
                    <a:pt x="f33" y="f5"/>
                  </a:moveTo>
                  <a:cubicBezTo>
                    <a:pt x="f34" y="f5"/>
                    <a:pt x="f35" y="f5"/>
                    <a:pt x="f36" y="f5"/>
                  </a:cubicBezTo>
                  <a:cubicBezTo>
                    <a:pt x="f37" y="f5"/>
                    <a:pt x="f38" y="f39"/>
                    <a:pt x="f38" y="f40"/>
                  </a:cubicBezTo>
                  <a:cubicBezTo>
                    <a:pt x="f38" y="f41"/>
                    <a:pt x="f38" y="f42"/>
                    <a:pt x="f38" y="f43"/>
                  </a:cubicBezTo>
                  <a:cubicBezTo>
                    <a:pt x="f38" y="f44"/>
                    <a:pt x="f45" y="f46"/>
                    <a:pt x="f47" y="f48"/>
                  </a:cubicBezTo>
                  <a:cubicBezTo>
                    <a:pt x="f49" y="f50"/>
                    <a:pt x="f51" y="f52"/>
                    <a:pt x="f51" y="f53"/>
                  </a:cubicBezTo>
                  <a:cubicBezTo>
                    <a:pt x="f51" y="f54"/>
                    <a:pt x="f55" y="f56"/>
                    <a:pt x="f57" y="f56"/>
                  </a:cubicBezTo>
                  <a:cubicBezTo>
                    <a:pt x="f58" y="f56"/>
                    <a:pt x="f59" y="f54"/>
                    <a:pt x="f59" y="f53"/>
                  </a:cubicBezTo>
                  <a:cubicBezTo>
                    <a:pt x="f59" y="f52"/>
                    <a:pt x="f60" y="f50"/>
                    <a:pt x="f61" y="f48"/>
                  </a:cubicBezTo>
                  <a:cubicBezTo>
                    <a:pt x="f62" y="f46"/>
                    <a:pt x="f63" y="f44"/>
                    <a:pt x="f63" y="f43"/>
                  </a:cubicBezTo>
                  <a:cubicBezTo>
                    <a:pt x="f63" y="f42"/>
                    <a:pt x="f63" y="f41"/>
                    <a:pt x="f63" y="f40"/>
                  </a:cubicBezTo>
                  <a:cubicBezTo>
                    <a:pt x="f63" y="f39"/>
                    <a:pt x="f64" y="f5"/>
                    <a:pt x="f33" y="f5"/>
                  </a:cubicBezTo>
                  <a:close/>
                </a:path>
              </a:pathLst>
            </a:custGeom>
            <a:solidFill>
              <a:srgbClr val="62FFFF"/>
            </a:solidFill>
            <a:ln cap="flat">
              <a:noFill/>
              <a:prstDash val="solid"/>
            </a:ln>
          </p:spPr>
          <p:txBody>
            <a:bodyPr vert="horz" wrap="square" lIns="91440" tIns="45720" rIns="91440" bIns="45720" anchor="ctr" anchorCtr="1" compatLnSpc="1">
              <a:noAutofit/>
            </a:bodyPr>
            <a:lstStyle/>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endParaRPr lang="en-US" sz="1800" b="0" i="0" u="none" strike="noStrike" kern="1200" cap="none" spc="0" baseline="0">
                <a:solidFill>
                  <a:schemeClr val="bg1"/>
                </a:solidFill>
                <a:uFillTx/>
                <a:latin typeface="Calibri" panose="020F0502020204030204"/>
                <a:ea typeface="宋体" panose="02010600030101010101" pitchFamily="2" charset="-122"/>
              </a:endParaRPr>
            </a:p>
          </p:txBody>
        </p:sp>
        <p:sp>
          <p:nvSpPr>
            <p:cNvPr id="30" name="矩形 22"/>
            <p:cNvSpPr/>
            <p:nvPr/>
          </p:nvSpPr>
          <p:spPr>
            <a:xfrm>
              <a:off x="3885029" y="5735019"/>
              <a:ext cx="2649187" cy="600164"/>
            </a:xfrm>
            <a:prstGeom prst="rect">
              <a:avLst/>
            </a:prstGeom>
            <a:noFill/>
            <a:ln cap="flat">
              <a:noFill/>
              <a:prstDash val="solid"/>
            </a:ln>
          </p:spPr>
          <p:txBody>
            <a:bodyPr vert="horz" wrap="none" lIns="91440" tIns="45720" rIns="91440" bIns="45720" anchor="t" anchorCtr="0" compatLnSpc="1">
              <a:spAutoFit/>
            </a:bodyPr>
            <a:lstStyle/>
            <a:p>
              <a:pPr eaLnBrk="0">
                <a:spcBef>
                  <a:spcPts val="0"/>
                </a:spcBef>
                <a:spcAft>
                  <a:spcPts val="0"/>
                </a:spcAft>
              </a:pPr>
              <a:r>
                <a:rPr lang="en-US" altLang="ko-KR" dirty="0">
                  <a:solidFill>
                    <a:schemeClr val="bg1"/>
                  </a:solidFill>
                  <a:latin typeface="微软雅黑" panose="020B0503020204020204" pitchFamily="34" charset="-122"/>
                  <a:ea typeface="微软雅黑" panose="020B0503020204020204" pitchFamily="34" charset="-122"/>
                </a:rPr>
                <a:t>Number of Employees</a:t>
              </a:r>
              <a:endParaRPr lang="ko-KR" altLang="en-US" dirty="0">
                <a:solidFill>
                  <a:schemeClr val="bg1"/>
                </a:solidFill>
                <a:latin typeface="微软雅黑" panose="020B0503020204020204" pitchFamily="34" charset="-122"/>
                <a:ea typeface="微软雅黑" panose="020B0503020204020204" pitchFamily="34" charset="-122"/>
              </a:endParaRPr>
            </a:p>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r>
                <a:rPr lang="en-US" sz="1500" b="0" i="0" u="none" strike="noStrike" kern="1200" cap="none" spc="0" baseline="0" dirty="0" smtClean="0">
                  <a:solidFill>
                    <a:schemeClr val="bg1"/>
                  </a:solidFill>
                  <a:uFillTx/>
                  <a:latin typeface="微软雅黑" panose="020B0503020204020204" pitchFamily="34" charset="-122"/>
                  <a:ea typeface="微软雅黑" panose="020B0503020204020204" pitchFamily="34" charset="-122"/>
                </a:rPr>
                <a:t>4000</a:t>
              </a:r>
              <a:r>
                <a:rPr lang="en-US" sz="1500" b="0" i="0" u="none" strike="noStrike" kern="1200" cap="none" spc="0" baseline="0" dirty="0">
                  <a:solidFill>
                    <a:schemeClr val="bg1"/>
                  </a:solidFill>
                  <a:uFillTx/>
                  <a:latin typeface="微软雅黑" panose="020B0503020204020204" pitchFamily="34" charset="-122"/>
                  <a:ea typeface="微软雅黑" panose="020B0503020204020204" pitchFamily="34" charset="-122"/>
                </a:rPr>
                <a:t>+</a:t>
              </a:r>
            </a:p>
          </p:txBody>
        </p:sp>
        <p:sp>
          <p:nvSpPr>
            <p:cNvPr id="31" name="KSO_Shape"/>
            <p:cNvSpPr/>
            <p:nvPr/>
          </p:nvSpPr>
          <p:spPr>
            <a:xfrm>
              <a:off x="3642198" y="5103873"/>
              <a:ext cx="216017" cy="275088"/>
            </a:xfrm>
            <a:custGeom>
              <a:avLst/>
              <a:gdLst>
                <a:gd name="f0" fmla="val 10800000"/>
                <a:gd name="f1" fmla="val 5400000"/>
                <a:gd name="f2" fmla="val 180"/>
                <a:gd name="f3" fmla="val w"/>
                <a:gd name="f4" fmla="val h"/>
                <a:gd name="f5" fmla="val 0"/>
                <a:gd name="f6" fmla="val 5367"/>
                <a:gd name="f7" fmla="val 6897"/>
                <a:gd name="f8" fmla="val 2684"/>
                <a:gd name="f9" fmla="val 3025"/>
                <a:gd name="f10" fmla="val 2615"/>
                <a:gd name="f11" fmla="val 3026"/>
                <a:gd name="f12" fmla="val 2545"/>
                <a:gd name="f13" fmla="val 3029"/>
                <a:gd name="f14" fmla="val 2478"/>
                <a:gd name="f15" fmla="val 3035"/>
                <a:gd name="f16" fmla="val 2409"/>
                <a:gd name="f17" fmla="val 3043"/>
                <a:gd name="f18" fmla="val 2342"/>
                <a:gd name="f19" fmla="val 3054"/>
                <a:gd name="f20" fmla="val 2275"/>
                <a:gd name="f21" fmla="val 3066"/>
                <a:gd name="f22" fmla="val 2209"/>
                <a:gd name="f23" fmla="val 3081"/>
                <a:gd name="f24" fmla="val 2143"/>
                <a:gd name="f25" fmla="val 3099"/>
                <a:gd name="f26" fmla="val 2077"/>
                <a:gd name="f27" fmla="val 3118"/>
                <a:gd name="f28" fmla="val 2013"/>
                <a:gd name="f29" fmla="val 3140"/>
                <a:gd name="f30" fmla="val 1949"/>
                <a:gd name="f31" fmla="val 3163"/>
                <a:gd name="f32" fmla="val 1886"/>
                <a:gd name="f33" fmla="val 3189"/>
                <a:gd name="f34" fmla="val 1823"/>
                <a:gd name="f35" fmla="val 3217"/>
                <a:gd name="f36" fmla="val 1761"/>
                <a:gd name="f37" fmla="val 3247"/>
                <a:gd name="f38" fmla="val 1700"/>
                <a:gd name="f39" fmla="val 3279"/>
                <a:gd name="f40" fmla="val 1639"/>
                <a:gd name="f41" fmla="val 3313"/>
                <a:gd name="f42" fmla="val 1579"/>
                <a:gd name="f43" fmla="val 3349"/>
                <a:gd name="f44" fmla="val 1521"/>
                <a:gd name="f45" fmla="val 3386"/>
                <a:gd name="f46" fmla="val 1462"/>
                <a:gd name="f47" fmla="val 3426"/>
                <a:gd name="f48" fmla="val 1405"/>
                <a:gd name="f49" fmla="val 3468"/>
                <a:gd name="f50" fmla="val 1348"/>
                <a:gd name="f51" fmla="val 3511"/>
                <a:gd name="f52" fmla="val 1293"/>
                <a:gd name="f53" fmla="val 3556"/>
                <a:gd name="f54" fmla="val 1237"/>
                <a:gd name="f55" fmla="val 3603"/>
                <a:gd name="f56" fmla="val 1183"/>
                <a:gd name="f57" fmla="val 3651"/>
                <a:gd name="f58" fmla="val 1131"/>
                <a:gd name="f59" fmla="val 3702"/>
                <a:gd name="f60" fmla="val 1078"/>
                <a:gd name="f61" fmla="val 3753"/>
                <a:gd name="f62" fmla="val 1027"/>
                <a:gd name="f63" fmla="val 3807"/>
                <a:gd name="f64" fmla="val 976"/>
                <a:gd name="f65" fmla="val 3863"/>
                <a:gd name="f66" fmla="val 927"/>
                <a:gd name="f67" fmla="val 3920"/>
                <a:gd name="f68" fmla="val 880"/>
                <a:gd name="f69" fmla="val 3978"/>
                <a:gd name="f70" fmla="val 833"/>
                <a:gd name="f71" fmla="val 4038"/>
                <a:gd name="f72" fmla="val 786"/>
                <a:gd name="f73" fmla="val 4100"/>
                <a:gd name="f74" fmla="val 741"/>
                <a:gd name="f75" fmla="val 4163"/>
                <a:gd name="f76" fmla="val 698"/>
                <a:gd name="f77" fmla="val 4227"/>
                <a:gd name="f78" fmla="val 655"/>
                <a:gd name="f79" fmla="val 4293"/>
                <a:gd name="f80" fmla="val 613"/>
                <a:gd name="f81" fmla="val 4361"/>
                <a:gd name="f82" fmla="val 573"/>
                <a:gd name="f83" fmla="val 4429"/>
                <a:gd name="f84" fmla="val 533"/>
                <a:gd name="f85" fmla="val 4499"/>
                <a:gd name="f86" fmla="val 495"/>
                <a:gd name="f87" fmla="val 4570"/>
                <a:gd name="f88" fmla="val 458"/>
                <a:gd name="f89" fmla="val 4643"/>
                <a:gd name="f90" fmla="val 423"/>
                <a:gd name="f91" fmla="val 4717"/>
                <a:gd name="f92" fmla="val 388"/>
                <a:gd name="f93" fmla="val 4791"/>
                <a:gd name="f94" fmla="val 356"/>
                <a:gd name="f95" fmla="val 4868"/>
                <a:gd name="f96" fmla="val 324"/>
                <a:gd name="f97" fmla="val 4945"/>
                <a:gd name="f98" fmla="val 294"/>
                <a:gd name="f99" fmla="val 5024"/>
                <a:gd name="f100" fmla="val 265"/>
                <a:gd name="f101" fmla="val 5104"/>
                <a:gd name="f102" fmla="val 238"/>
                <a:gd name="f103" fmla="val 5185"/>
                <a:gd name="f104" fmla="val 211"/>
                <a:gd name="f105" fmla="val 5266"/>
                <a:gd name="f106" fmla="val 186"/>
                <a:gd name="f107" fmla="val 5349"/>
                <a:gd name="f108" fmla="val 163"/>
                <a:gd name="f109" fmla="val 5433"/>
                <a:gd name="f110" fmla="val 141"/>
                <a:gd name="f111" fmla="val 5518"/>
                <a:gd name="f112" fmla="val 121"/>
                <a:gd name="f113" fmla="val 5603"/>
                <a:gd name="f114" fmla="val 102"/>
                <a:gd name="f115" fmla="val 5690"/>
                <a:gd name="f116" fmla="val 85"/>
                <a:gd name="f117" fmla="val 5777"/>
                <a:gd name="f118" fmla="val 69"/>
                <a:gd name="f119" fmla="val 5866"/>
                <a:gd name="f120" fmla="val 54"/>
                <a:gd name="f121" fmla="val 5955"/>
                <a:gd name="f122" fmla="val 42"/>
                <a:gd name="f123" fmla="val 6045"/>
                <a:gd name="f124" fmla="val 31"/>
                <a:gd name="f125" fmla="val 6136"/>
                <a:gd name="f126" fmla="val 22"/>
                <a:gd name="f127" fmla="val 6227"/>
                <a:gd name="f128" fmla="val 14"/>
                <a:gd name="f129" fmla="val 6319"/>
                <a:gd name="f130" fmla="val 8"/>
                <a:gd name="f131" fmla="val 6413"/>
                <a:gd name="f132" fmla="val 4"/>
                <a:gd name="f133" fmla="val 6506"/>
                <a:gd name="f134" fmla="val 1"/>
                <a:gd name="f135" fmla="val 6600"/>
                <a:gd name="f136" fmla="val 6695"/>
                <a:gd name="f137" fmla="val 6796"/>
                <a:gd name="f138" fmla="val 5"/>
                <a:gd name="f139" fmla="val 5364"/>
                <a:gd name="f140" fmla="val 5366"/>
                <a:gd name="f141" fmla="val 5359"/>
                <a:gd name="f142" fmla="val 5353"/>
                <a:gd name="f143" fmla="val 5346"/>
                <a:gd name="f144" fmla="val 5337"/>
                <a:gd name="f145" fmla="val 5325"/>
                <a:gd name="f146" fmla="val 5313"/>
                <a:gd name="f147" fmla="val 5298"/>
                <a:gd name="f148" fmla="val 5283"/>
                <a:gd name="f149" fmla="val 5247"/>
                <a:gd name="f150" fmla="val 5226"/>
                <a:gd name="f151" fmla="val 5205"/>
                <a:gd name="f152" fmla="val 5181"/>
                <a:gd name="f153" fmla="val 5157"/>
                <a:gd name="f154" fmla="val 5131"/>
                <a:gd name="f155" fmla="val 5103"/>
                <a:gd name="f156" fmla="val 5073"/>
                <a:gd name="f157" fmla="val 5043"/>
                <a:gd name="f158" fmla="val 5012"/>
                <a:gd name="f159" fmla="val 4979"/>
                <a:gd name="f160" fmla="val 4909"/>
                <a:gd name="f161" fmla="val 4872"/>
                <a:gd name="f162" fmla="val 4834"/>
                <a:gd name="f163" fmla="val 4796"/>
                <a:gd name="f164" fmla="val 4755"/>
                <a:gd name="f165" fmla="val 4713"/>
                <a:gd name="f166" fmla="val 4671"/>
                <a:gd name="f167" fmla="val 4627"/>
                <a:gd name="f168" fmla="val 4582"/>
                <a:gd name="f169" fmla="val 4536"/>
                <a:gd name="f170" fmla="val 4489"/>
                <a:gd name="f171" fmla="val 4440"/>
                <a:gd name="f172" fmla="val 4391"/>
                <a:gd name="f173" fmla="val 4340"/>
                <a:gd name="f174" fmla="val 4290"/>
                <a:gd name="f175" fmla="val 4238"/>
                <a:gd name="f176" fmla="val 4184"/>
                <a:gd name="f177" fmla="val 4130"/>
                <a:gd name="f178" fmla="val 4076"/>
                <a:gd name="f179" fmla="val 4020"/>
                <a:gd name="f180" fmla="val 3963"/>
                <a:gd name="f181" fmla="val 3906"/>
                <a:gd name="f182" fmla="val 3848"/>
                <a:gd name="f183" fmla="val 3788"/>
                <a:gd name="f184" fmla="val 3728"/>
                <a:gd name="f185" fmla="val 3668"/>
                <a:gd name="f186" fmla="val 3607"/>
                <a:gd name="f187" fmla="val 3545"/>
                <a:gd name="f188" fmla="val 3482"/>
                <a:gd name="f189" fmla="val 3419"/>
                <a:gd name="f190" fmla="val 3355"/>
                <a:gd name="f191" fmla="val 3290"/>
                <a:gd name="f192" fmla="val 3225"/>
                <a:gd name="f193" fmla="val 3159"/>
                <a:gd name="f194" fmla="val 3093"/>
                <a:gd name="f195" fmla="val 2958"/>
                <a:gd name="f196" fmla="val 2891"/>
                <a:gd name="f197" fmla="val 2822"/>
                <a:gd name="f198" fmla="val 2753"/>
                <a:gd name="f199" fmla="val 2708"/>
                <a:gd name="f200" fmla="val 2647"/>
                <a:gd name="f201" fmla="val 2743"/>
                <a:gd name="f202" fmla="val 2646"/>
                <a:gd name="f203" fmla="val 2778"/>
                <a:gd name="f204" fmla="val 2645"/>
                <a:gd name="f205" fmla="val 2813"/>
                <a:gd name="f206" fmla="val 2643"/>
                <a:gd name="f207" fmla="val 2847"/>
                <a:gd name="f208" fmla="val 2640"/>
                <a:gd name="f209" fmla="val 2882"/>
                <a:gd name="f210" fmla="val 2636"/>
                <a:gd name="f211" fmla="val 2915"/>
                <a:gd name="f212" fmla="val 2631"/>
                <a:gd name="f213" fmla="val 2949"/>
                <a:gd name="f214" fmla="val 2626"/>
                <a:gd name="f215" fmla="val 2982"/>
                <a:gd name="f216" fmla="val 2620"/>
                <a:gd name="f217" fmla="val 3014"/>
                <a:gd name="f218" fmla="val 2613"/>
                <a:gd name="f219" fmla="val 3047"/>
                <a:gd name="f220" fmla="val 2605"/>
                <a:gd name="f221" fmla="val 3079"/>
                <a:gd name="f222" fmla="val 2596"/>
                <a:gd name="f223" fmla="val 3112"/>
                <a:gd name="f224" fmla="val 2587"/>
                <a:gd name="f225" fmla="val 3144"/>
                <a:gd name="f226" fmla="val 2577"/>
                <a:gd name="f227" fmla="val 3175"/>
                <a:gd name="f228" fmla="val 2566"/>
                <a:gd name="f229" fmla="val 3205"/>
                <a:gd name="f230" fmla="val 2555"/>
                <a:gd name="f231" fmla="val 3236"/>
                <a:gd name="f232" fmla="val 2542"/>
                <a:gd name="f233" fmla="val 3266"/>
                <a:gd name="f234" fmla="val 2530"/>
                <a:gd name="f235" fmla="val 3297"/>
                <a:gd name="f236" fmla="val 2517"/>
                <a:gd name="f237" fmla="val 3326"/>
                <a:gd name="f238" fmla="val 2502"/>
                <a:gd name="f239" fmla="val 2487"/>
                <a:gd name="f240" fmla="val 3383"/>
                <a:gd name="f241" fmla="val 2472"/>
                <a:gd name="f242" fmla="val 3411"/>
                <a:gd name="f243" fmla="val 2455"/>
                <a:gd name="f244" fmla="val 3439"/>
                <a:gd name="f245" fmla="val 2438"/>
                <a:gd name="f246" fmla="val 3466"/>
                <a:gd name="f247" fmla="val 2421"/>
                <a:gd name="f248" fmla="val 3493"/>
                <a:gd name="f249" fmla="val 2403"/>
                <a:gd name="f250" fmla="val 3519"/>
                <a:gd name="f251" fmla="val 2384"/>
                <a:gd name="f252" fmla="val 2365"/>
                <a:gd name="f253" fmla="val 3571"/>
                <a:gd name="f254" fmla="val 2345"/>
                <a:gd name="f255" fmla="val 3596"/>
                <a:gd name="f256" fmla="val 2324"/>
                <a:gd name="f257" fmla="val 3619"/>
                <a:gd name="f258" fmla="val 2303"/>
                <a:gd name="f259" fmla="val 3643"/>
                <a:gd name="f260" fmla="val 2282"/>
                <a:gd name="f261" fmla="val 3667"/>
                <a:gd name="f262" fmla="val 2259"/>
                <a:gd name="f263" fmla="val 3689"/>
                <a:gd name="f264" fmla="val 2237"/>
                <a:gd name="f265" fmla="val 3711"/>
                <a:gd name="f266" fmla="val 2213"/>
                <a:gd name="f267" fmla="val 3733"/>
                <a:gd name="f268" fmla="val 2189"/>
                <a:gd name="f269" fmla="val 3754"/>
                <a:gd name="f270" fmla="val 2165"/>
                <a:gd name="f271" fmla="val 3774"/>
                <a:gd name="f272" fmla="val 2140"/>
                <a:gd name="f273" fmla="val 3795"/>
                <a:gd name="f274" fmla="val 2115"/>
                <a:gd name="f275" fmla="val 3814"/>
                <a:gd name="f276" fmla="val 2089"/>
                <a:gd name="f277" fmla="val 3832"/>
                <a:gd name="f278" fmla="val 2063"/>
                <a:gd name="f279" fmla="val 3850"/>
                <a:gd name="f280" fmla="val 2036"/>
                <a:gd name="f281" fmla="val 3868"/>
                <a:gd name="f282" fmla="val 2010"/>
                <a:gd name="f283" fmla="val 3884"/>
                <a:gd name="f284" fmla="val 1983"/>
                <a:gd name="f285" fmla="val 3900"/>
                <a:gd name="f286" fmla="val 1954"/>
                <a:gd name="f287" fmla="val 3915"/>
                <a:gd name="f288" fmla="val 1925"/>
                <a:gd name="f289" fmla="val 3930"/>
                <a:gd name="f290" fmla="val 1897"/>
                <a:gd name="f291" fmla="val 3944"/>
                <a:gd name="f292" fmla="val 1868"/>
                <a:gd name="f293" fmla="val 3957"/>
                <a:gd name="f294" fmla="val 1839"/>
                <a:gd name="f295" fmla="val 3970"/>
                <a:gd name="f296" fmla="val 1808"/>
                <a:gd name="f297" fmla="val 3981"/>
                <a:gd name="f298" fmla="val 1778"/>
                <a:gd name="f299" fmla="val 3993"/>
                <a:gd name="f300" fmla="val 1748"/>
                <a:gd name="f301" fmla="val 4003"/>
                <a:gd name="f302" fmla="val 1717"/>
                <a:gd name="f303" fmla="val 4012"/>
                <a:gd name="f304" fmla="val 1686"/>
                <a:gd name="f305" fmla="val 4021"/>
                <a:gd name="f306" fmla="val 1654"/>
                <a:gd name="f307" fmla="val 4029"/>
                <a:gd name="f308" fmla="val 1622"/>
                <a:gd name="f309" fmla="val 4036"/>
                <a:gd name="f310" fmla="val 1590"/>
                <a:gd name="f311" fmla="val 4042"/>
                <a:gd name="f312" fmla="val 1557"/>
                <a:gd name="f313" fmla="val 4048"/>
                <a:gd name="f314" fmla="val 1525"/>
                <a:gd name="f315" fmla="val 4052"/>
                <a:gd name="f316" fmla="val 1492"/>
                <a:gd name="f317" fmla="val 4057"/>
                <a:gd name="f318" fmla="val 1459"/>
                <a:gd name="f319" fmla="val 4060"/>
                <a:gd name="f320" fmla="val 1425"/>
                <a:gd name="f321" fmla="val 4062"/>
                <a:gd name="f322" fmla="val 1391"/>
                <a:gd name="f323" fmla="val 4063"/>
                <a:gd name="f324" fmla="val 1357"/>
                <a:gd name="f325" fmla="val 1324"/>
                <a:gd name="f326" fmla="val 1289"/>
                <a:gd name="f327" fmla="val 1255"/>
                <a:gd name="f328" fmla="val 1221"/>
                <a:gd name="f329" fmla="val 1188"/>
                <a:gd name="f330" fmla="val 1155"/>
                <a:gd name="f331" fmla="val 1121"/>
                <a:gd name="f332" fmla="val 1089"/>
                <a:gd name="f333" fmla="val 1057"/>
                <a:gd name="f334" fmla="val 1025"/>
                <a:gd name="f335" fmla="val 993"/>
                <a:gd name="f336" fmla="val 962"/>
                <a:gd name="f337" fmla="val 930"/>
                <a:gd name="f338" fmla="val 899"/>
                <a:gd name="f339" fmla="val 868"/>
                <a:gd name="f340" fmla="val 838"/>
                <a:gd name="f341" fmla="val 809"/>
                <a:gd name="f342" fmla="val 778"/>
                <a:gd name="f343" fmla="val 750"/>
                <a:gd name="f344" fmla="val 721"/>
                <a:gd name="f345" fmla="val 693"/>
                <a:gd name="f346" fmla="val 665"/>
                <a:gd name="f347" fmla="val 638"/>
                <a:gd name="f348" fmla="val 610"/>
                <a:gd name="f349" fmla="val 584"/>
                <a:gd name="f350" fmla="val 557"/>
                <a:gd name="f351" fmla="val 532"/>
                <a:gd name="f352" fmla="val 506"/>
                <a:gd name="f353" fmla="val 481"/>
                <a:gd name="f354" fmla="val 433"/>
                <a:gd name="f355" fmla="val 411"/>
                <a:gd name="f356" fmla="val 366"/>
                <a:gd name="f357" fmla="val 344"/>
                <a:gd name="f358" fmla="val 323"/>
                <a:gd name="f359" fmla="val 303"/>
                <a:gd name="f360" fmla="val 282"/>
                <a:gd name="f361" fmla="val 263"/>
                <a:gd name="f362" fmla="val 244"/>
                <a:gd name="f363" fmla="val 226"/>
                <a:gd name="f364" fmla="val 208"/>
                <a:gd name="f365" fmla="val 191"/>
                <a:gd name="f366" fmla="val 176"/>
                <a:gd name="f367" fmla="val 160"/>
                <a:gd name="f368" fmla="val 145"/>
                <a:gd name="f369" fmla="val 131"/>
                <a:gd name="f370" fmla="val 117"/>
                <a:gd name="f371" fmla="val 104"/>
                <a:gd name="f372" fmla="val 92"/>
                <a:gd name="f373" fmla="val 80"/>
                <a:gd name="f374" fmla="val 70"/>
                <a:gd name="f375" fmla="val 60"/>
                <a:gd name="f376" fmla="val 51"/>
                <a:gd name="f377" fmla="val 34"/>
                <a:gd name="f378" fmla="val 27"/>
                <a:gd name="f379" fmla="val 20"/>
                <a:gd name="f380" fmla="val 15"/>
                <a:gd name="f381" fmla="val 10"/>
                <a:gd name="f382" fmla="val 7"/>
                <a:gd name="f383" fmla="val 2673"/>
                <a:gd name="f384" fmla="val 2639"/>
                <a:gd name="f385" fmla="val 2570"/>
                <a:gd name="f386" fmla="val 2536"/>
                <a:gd name="f387" fmla="val 2503"/>
                <a:gd name="f388" fmla="val 2469"/>
                <a:gd name="f389" fmla="val 2436"/>
                <a:gd name="f390" fmla="val 2402"/>
                <a:gd name="f391" fmla="val 2370"/>
                <a:gd name="f392" fmla="val 2338"/>
                <a:gd name="f393" fmla="val 2306"/>
                <a:gd name="f394" fmla="val 2274"/>
                <a:gd name="f395" fmla="val 2243"/>
                <a:gd name="f396" fmla="val 2212"/>
                <a:gd name="f397" fmla="val 2181"/>
                <a:gd name="f398" fmla="val 2152"/>
                <a:gd name="f399" fmla="val 2121"/>
                <a:gd name="f400" fmla="val 2092"/>
                <a:gd name="f401" fmla="val 2035"/>
                <a:gd name="f402" fmla="val 2007"/>
                <a:gd name="f403" fmla="val 1979"/>
                <a:gd name="f404" fmla="val 1952"/>
                <a:gd name="f405" fmla="val 1899"/>
                <a:gd name="f406" fmla="val 1873"/>
                <a:gd name="f407" fmla="val 1847"/>
                <a:gd name="f408" fmla="val 1822"/>
                <a:gd name="f409" fmla="val 1797"/>
                <a:gd name="f410" fmla="val 1774"/>
                <a:gd name="f411" fmla="val 1751"/>
                <a:gd name="f412" fmla="val 1728"/>
                <a:gd name="f413" fmla="val 1706"/>
                <a:gd name="f414" fmla="val 1685"/>
                <a:gd name="f415" fmla="val 1664"/>
                <a:gd name="f416" fmla="val 1643"/>
                <a:gd name="f417" fmla="val 1623"/>
                <a:gd name="f418" fmla="val 1604"/>
                <a:gd name="f419" fmla="val 1586"/>
                <a:gd name="f420" fmla="val 1568"/>
                <a:gd name="f421" fmla="val 1550"/>
                <a:gd name="f422" fmla="val 1533"/>
                <a:gd name="f423" fmla="val 1517"/>
                <a:gd name="f424" fmla="val 1503"/>
                <a:gd name="f425" fmla="val 1488"/>
                <a:gd name="f426" fmla="val 1474"/>
                <a:gd name="f427" fmla="val 1461"/>
                <a:gd name="f428" fmla="val 1448"/>
                <a:gd name="f429" fmla="val 1436"/>
                <a:gd name="f430" fmla="val 1415"/>
                <a:gd name="f431" fmla="val 1406"/>
                <a:gd name="f432" fmla="val 1397"/>
                <a:gd name="f433" fmla="val 1389"/>
                <a:gd name="f434" fmla="val 1381"/>
                <a:gd name="f435" fmla="val 1376"/>
                <a:gd name="f436" fmla="val 1370"/>
                <a:gd name="f437" fmla="val 1366"/>
                <a:gd name="f438" fmla="val 1361"/>
                <a:gd name="f439" fmla="val 1358"/>
                <a:gd name="f440" fmla="val 1355"/>
                <a:gd name="f441" fmla="val 1354"/>
                <a:gd name="f442" fmla="+- 0 0 -90"/>
                <a:gd name="f443" fmla="*/ f3 1 5367"/>
                <a:gd name="f444" fmla="*/ f4 1 6897"/>
                <a:gd name="f445" fmla="val f5"/>
                <a:gd name="f446" fmla="val f6"/>
                <a:gd name="f447" fmla="val f7"/>
                <a:gd name="f448" fmla="*/ f442 f0 1"/>
                <a:gd name="f449" fmla="+- f447 0 f445"/>
                <a:gd name="f450" fmla="+- f446 0 f445"/>
                <a:gd name="f451" fmla="*/ f448 1 f2"/>
                <a:gd name="f452" fmla="*/ f450 1 5367"/>
                <a:gd name="f453" fmla="*/ f449 1 6897"/>
                <a:gd name="f454" fmla="*/ 646796 f450 1"/>
                <a:gd name="f455" fmla="*/ 843536 f449 1"/>
                <a:gd name="f456" fmla="*/ 520861 f450 1"/>
                <a:gd name="f457" fmla="*/ 880824 f449 1"/>
                <a:gd name="f458" fmla="*/ 403764 f450 1"/>
                <a:gd name="f459" fmla="*/ 946285 f449 1"/>
                <a:gd name="f460" fmla="*/ 297714 f450 1"/>
                <a:gd name="f461" fmla="*/ 1036605 f449 1"/>
                <a:gd name="f462" fmla="*/ 204644 f450 1"/>
                <a:gd name="f463" fmla="*/ 1149850 f449 1"/>
                <a:gd name="f464" fmla="*/ 126487 f450 1"/>
                <a:gd name="f465" fmla="*/ 1282429 f449 1"/>
                <a:gd name="f466" fmla="*/ 65729 f450 1"/>
                <a:gd name="f467" fmla="*/ 1432134 f449 1"/>
                <a:gd name="f468" fmla="*/ 23475 f450 1"/>
                <a:gd name="f469" fmla="*/ 1595648 f449 1"/>
                <a:gd name="f470" fmla="*/ 2209 f450 1"/>
                <a:gd name="f471" fmla="*/ 1771316 f449 1"/>
                <a:gd name="f472" fmla="*/ 1481389 f450 1"/>
                <a:gd name="f473" fmla="*/ 1905000 f449 1"/>
                <a:gd name="f474" fmla="*/ 1480009 f450 1"/>
                <a:gd name="f475" fmla="*/ 1459020 f450 1"/>
                <a:gd name="f476" fmla="*/ 1417041 f450 1"/>
                <a:gd name="f477" fmla="*/ 1355731 f450 1"/>
                <a:gd name="f478" fmla="*/ 1277850 f450 1"/>
                <a:gd name="f479" fmla="*/ 1184780 f450 1"/>
                <a:gd name="f480" fmla="*/ 1078730 f450 1"/>
                <a:gd name="f481" fmla="*/ 961633 f450 1"/>
                <a:gd name="f482" fmla="*/ 835422 f450 1"/>
                <a:gd name="f483" fmla="*/ 747875 f450 1"/>
                <a:gd name="f484" fmla="*/ 731120 f449 1"/>
                <a:gd name="f485" fmla="*/ 805043 f450 1"/>
                <a:gd name="f486" fmla="*/ 726701 f449 1"/>
                <a:gd name="f487" fmla="*/ 868286 f450 1"/>
                <a:gd name="f488" fmla="*/ 711786 f449 1"/>
                <a:gd name="f489" fmla="*/ 926559 f450 1"/>
                <a:gd name="f490" fmla="*/ 686927 f449 1"/>
                <a:gd name="f491" fmla="*/ 979032 f450 1"/>
                <a:gd name="f492" fmla="*/ 653230 f449 1"/>
                <a:gd name="f493" fmla="*/ 1024876 f450 1"/>
                <a:gd name="f494" fmla="*/ 611246 f449 1"/>
                <a:gd name="f495" fmla="*/ 1063264 f450 1"/>
                <a:gd name="f496" fmla="*/ 562358 f449 1"/>
                <a:gd name="f497" fmla="*/ 1092815 f450 1"/>
                <a:gd name="f498" fmla="*/ 507945 f449 1"/>
                <a:gd name="f499" fmla="*/ 1112699 f450 1"/>
                <a:gd name="f500" fmla="*/ 448008 f449 1"/>
                <a:gd name="f501" fmla="*/ 1121813 f450 1"/>
                <a:gd name="f502" fmla="*/ 384204 f449 1"/>
                <a:gd name="f503" fmla="*/ 1120432 f450 1"/>
                <a:gd name="f504" fmla="*/ 328134 f449 1"/>
                <a:gd name="f505" fmla="*/ 1108004 f450 1"/>
                <a:gd name="f506" fmla="*/ 265711 f449 1"/>
                <a:gd name="f507" fmla="*/ 1085358 f450 1"/>
                <a:gd name="f508" fmla="*/ 207155 f449 1"/>
                <a:gd name="f509" fmla="*/ 1053322 f450 1"/>
                <a:gd name="f510" fmla="*/ 153847 f449 1"/>
                <a:gd name="f511" fmla="*/ 1012725 f450 1"/>
                <a:gd name="f512" fmla="*/ 107168 f449 1"/>
                <a:gd name="f513" fmla="*/ 964671 f450 1"/>
                <a:gd name="f514" fmla="*/ 67395 f449 1"/>
                <a:gd name="f515" fmla="*/ 910541 f450 1"/>
                <a:gd name="f516" fmla="*/ 36183 f449 1"/>
                <a:gd name="f517" fmla="*/ 850335 f450 1"/>
                <a:gd name="f518" fmla="*/ 14087 f449 1"/>
                <a:gd name="f519" fmla="*/ 786263 f450 1"/>
                <a:gd name="f520" fmla="*/ 1933 f449 1"/>
                <a:gd name="f521" fmla="*/ 728819 f450 1"/>
                <a:gd name="f522" fmla="*/ 276 f449 1"/>
                <a:gd name="f523" fmla="*/ 663366 f450 1"/>
                <a:gd name="f524" fmla="*/ 9391 f449 1"/>
                <a:gd name="f525" fmla="*/ 602332 f450 1"/>
                <a:gd name="f526" fmla="*/ 28726 f449 1"/>
                <a:gd name="f527" fmla="*/ 546545 f450 1"/>
                <a:gd name="f528" fmla="*/ 57451 f449 1"/>
                <a:gd name="f529" fmla="*/ 496282 f450 1"/>
                <a:gd name="f530" fmla="*/ 95015 f449 1"/>
                <a:gd name="f531" fmla="*/ 453751 f450 1"/>
                <a:gd name="f532" fmla="*/ 139761 f449 1"/>
                <a:gd name="f533" fmla="*/ 418954 f450 1"/>
                <a:gd name="f534" fmla="*/ 191411 f449 1"/>
                <a:gd name="f535" fmla="*/ 393546 f450 1"/>
                <a:gd name="f536" fmla="*/ 248310 f449 1"/>
                <a:gd name="f537" fmla="*/ 378356 f450 1"/>
                <a:gd name="f538" fmla="*/ 309628 f449 1"/>
                <a:gd name="f539" fmla="*/ 373938 f450 1"/>
                <a:gd name="f540" fmla="*/ 365698 f449 1"/>
                <a:gd name="f541" fmla="*/ 380013 f450 1"/>
                <a:gd name="f542" fmla="*/ 430054 f449 1"/>
                <a:gd name="f543" fmla="*/ 396584 f450 1"/>
                <a:gd name="f544" fmla="*/ 491096 f449 1"/>
                <a:gd name="f545" fmla="*/ 423372 f450 1"/>
                <a:gd name="f546" fmla="*/ 547719 f449 1"/>
                <a:gd name="f547" fmla="*/ 459551 f450 1"/>
                <a:gd name="f548" fmla="*/ 597988 f449 1"/>
                <a:gd name="f549" fmla="*/ 503186 f450 1"/>
                <a:gd name="f550" fmla="*/ 641905 f449 1"/>
                <a:gd name="f551" fmla="*/ 554278 f450 1"/>
                <a:gd name="f552" fmla="*/ 678088 f449 1"/>
                <a:gd name="f553" fmla="*/ 610894 f450 1"/>
                <a:gd name="f554" fmla="*/ 705709 f449 1"/>
                <a:gd name="f555" fmla="*/ 672756 f450 1"/>
                <a:gd name="f556" fmla="*/ 723662 f449 1"/>
                <a:gd name="f557" fmla="*/ 738209 f450 1"/>
                <a:gd name="f558" fmla="*/ 730844 f449 1"/>
                <a:gd name="f559" fmla="+- f451 0 f1"/>
                <a:gd name="f560" fmla="*/ f454 1 5367"/>
                <a:gd name="f561" fmla="*/ f455 1 6897"/>
                <a:gd name="f562" fmla="*/ f456 1 5367"/>
                <a:gd name="f563" fmla="*/ f457 1 6897"/>
                <a:gd name="f564" fmla="*/ f458 1 5367"/>
                <a:gd name="f565" fmla="*/ f459 1 6897"/>
                <a:gd name="f566" fmla="*/ f460 1 5367"/>
                <a:gd name="f567" fmla="*/ f461 1 6897"/>
                <a:gd name="f568" fmla="*/ f462 1 5367"/>
                <a:gd name="f569" fmla="*/ f463 1 6897"/>
                <a:gd name="f570" fmla="*/ f464 1 5367"/>
                <a:gd name="f571" fmla="*/ f465 1 6897"/>
                <a:gd name="f572" fmla="*/ f466 1 5367"/>
                <a:gd name="f573" fmla="*/ f467 1 6897"/>
                <a:gd name="f574" fmla="*/ f468 1 5367"/>
                <a:gd name="f575" fmla="*/ f469 1 6897"/>
                <a:gd name="f576" fmla="*/ f470 1 5367"/>
                <a:gd name="f577" fmla="*/ f471 1 6897"/>
                <a:gd name="f578" fmla="*/ f472 1 5367"/>
                <a:gd name="f579" fmla="*/ f473 1 6897"/>
                <a:gd name="f580" fmla="*/ f474 1 5367"/>
                <a:gd name="f581" fmla="*/ f475 1 5367"/>
                <a:gd name="f582" fmla="*/ f476 1 5367"/>
                <a:gd name="f583" fmla="*/ f477 1 5367"/>
                <a:gd name="f584" fmla="*/ f478 1 5367"/>
                <a:gd name="f585" fmla="*/ f479 1 5367"/>
                <a:gd name="f586" fmla="*/ f480 1 5367"/>
                <a:gd name="f587" fmla="*/ f481 1 5367"/>
                <a:gd name="f588" fmla="*/ f482 1 5367"/>
                <a:gd name="f589" fmla="*/ f483 1 5367"/>
                <a:gd name="f590" fmla="*/ f484 1 6897"/>
                <a:gd name="f591" fmla="*/ f485 1 5367"/>
                <a:gd name="f592" fmla="*/ f486 1 6897"/>
                <a:gd name="f593" fmla="*/ f487 1 5367"/>
                <a:gd name="f594" fmla="*/ f488 1 6897"/>
                <a:gd name="f595" fmla="*/ f489 1 5367"/>
                <a:gd name="f596" fmla="*/ f490 1 6897"/>
                <a:gd name="f597" fmla="*/ f491 1 5367"/>
                <a:gd name="f598" fmla="*/ f492 1 6897"/>
                <a:gd name="f599" fmla="*/ f493 1 5367"/>
                <a:gd name="f600" fmla="*/ f494 1 6897"/>
                <a:gd name="f601" fmla="*/ f495 1 5367"/>
                <a:gd name="f602" fmla="*/ f496 1 6897"/>
                <a:gd name="f603" fmla="*/ f497 1 5367"/>
                <a:gd name="f604" fmla="*/ f498 1 6897"/>
                <a:gd name="f605" fmla="*/ f499 1 5367"/>
                <a:gd name="f606" fmla="*/ f500 1 6897"/>
                <a:gd name="f607" fmla="*/ f501 1 5367"/>
                <a:gd name="f608" fmla="*/ f502 1 6897"/>
                <a:gd name="f609" fmla="*/ f503 1 5367"/>
                <a:gd name="f610" fmla="*/ f504 1 6897"/>
                <a:gd name="f611" fmla="*/ f505 1 5367"/>
                <a:gd name="f612" fmla="*/ f506 1 6897"/>
                <a:gd name="f613" fmla="*/ f507 1 5367"/>
                <a:gd name="f614" fmla="*/ f508 1 6897"/>
                <a:gd name="f615" fmla="*/ f509 1 5367"/>
                <a:gd name="f616" fmla="*/ f510 1 6897"/>
                <a:gd name="f617" fmla="*/ f511 1 5367"/>
                <a:gd name="f618" fmla="*/ f512 1 6897"/>
                <a:gd name="f619" fmla="*/ f513 1 5367"/>
                <a:gd name="f620" fmla="*/ f514 1 6897"/>
                <a:gd name="f621" fmla="*/ f515 1 5367"/>
                <a:gd name="f622" fmla="*/ f516 1 6897"/>
                <a:gd name="f623" fmla="*/ f517 1 5367"/>
                <a:gd name="f624" fmla="*/ f518 1 6897"/>
                <a:gd name="f625" fmla="*/ f519 1 5367"/>
                <a:gd name="f626" fmla="*/ f520 1 6897"/>
                <a:gd name="f627" fmla="*/ f521 1 5367"/>
                <a:gd name="f628" fmla="*/ f522 1 6897"/>
                <a:gd name="f629" fmla="*/ f523 1 5367"/>
                <a:gd name="f630" fmla="*/ f524 1 6897"/>
                <a:gd name="f631" fmla="*/ f525 1 5367"/>
                <a:gd name="f632" fmla="*/ f526 1 6897"/>
                <a:gd name="f633" fmla="*/ f527 1 5367"/>
                <a:gd name="f634" fmla="*/ f528 1 6897"/>
                <a:gd name="f635" fmla="*/ f529 1 5367"/>
                <a:gd name="f636" fmla="*/ f530 1 6897"/>
                <a:gd name="f637" fmla="*/ f531 1 5367"/>
                <a:gd name="f638" fmla="*/ f532 1 6897"/>
                <a:gd name="f639" fmla="*/ f533 1 5367"/>
                <a:gd name="f640" fmla="*/ f534 1 6897"/>
                <a:gd name="f641" fmla="*/ f535 1 5367"/>
                <a:gd name="f642" fmla="*/ f536 1 6897"/>
                <a:gd name="f643" fmla="*/ f537 1 5367"/>
                <a:gd name="f644" fmla="*/ f538 1 6897"/>
                <a:gd name="f645" fmla="*/ f539 1 5367"/>
                <a:gd name="f646" fmla="*/ f540 1 6897"/>
                <a:gd name="f647" fmla="*/ f541 1 5367"/>
                <a:gd name="f648" fmla="*/ f542 1 6897"/>
                <a:gd name="f649" fmla="*/ f543 1 5367"/>
                <a:gd name="f650" fmla="*/ f544 1 6897"/>
                <a:gd name="f651" fmla="*/ f545 1 5367"/>
                <a:gd name="f652" fmla="*/ f546 1 6897"/>
                <a:gd name="f653" fmla="*/ f547 1 5367"/>
                <a:gd name="f654" fmla="*/ f548 1 6897"/>
                <a:gd name="f655" fmla="*/ f549 1 5367"/>
                <a:gd name="f656" fmla="*/ f550 1 6897"/>
                <a:gd name="f657" fmla="*/ f551 1 5367"/>
                <a:gd name="f658" fmla="*/ f552 1 6897"/>
                <a:gd name="f659" fmla="*/ f553 1 5367"/>
                <a:gd name="f660" fmla="*/ f554 1 6897"/>
                <a:gd name="f661" fmla="*/ f555 1 5367"/>
                <a:gd name="f662" fmla="*/ f556 1 6897"/>
                <a:gd name="f663" fmla="*/ f557 1 5367"/>
                <a:gd name="f664" fmla="*/ f558 1 6897"/>
                <a:gd name="f665" fmla="*/ 0 1 f452"/>
                <a:gd name="f666" fmla="*/ f446 1 f452"/>
                <a:gd name="f667" fmla="*/ 0 1 f453"/>
                <a:gd name="f668" fmla="*/ f447 1 f453"/>
                <a:gd name="f669" fmla="*/ f560 1 f452"/>
                <a:gd name="f670" fmla="*/ f561 1 f453"/>
                <a:gd name="f671" fmla="*/ f562 1 f452"/>
                <a:gd name="f672" fmla="*/ f563 1 f453"/>
                <a:gd name="f673" fmla="*/ f564 1 f452"/>
                <a:gd name="f674" fmla="*/ f565 1 f453"/>
                <a:gd name="f675" fmla="*/ f566 1 f452"/>
                <a:gd name="f676" fmla="*/ f567 1 f453"/>
                <a:gd name="f677" fmla="*/ f568 1 f452"/>
                <a:gd name="f678" fmla="*/ f569 1 f453"/>
                <a:gd name="f679" fmla="*/ f570 1 f452"/>
                <a:gd name="f680" fmla="*/ f571 1 f453"/>
                <a:gd name="f681" fmla="*/ f572 1 f452"/>
                <a:gd name="f682" fmla="*/ f573 1 f453"/>
                <a:gd name="f683" fmla="*/ f574 1 f452"/>
                <a:gd name="f684" fmla="*/ f575 1 f453"/>
                <a:gd name="f685" fmla="*/ f576 1 f452"/>
                <a:gd name="f686" fmla="*/ f577 1 f453"/>
                <a:gd name="f687" fmla="*/ f578 1 f452"/>
                <a:gd name="f688" fmla="*/ f579 1 f453"/>
                <a:gd name="f689" fmla="*/ f580 1 f452"/>
                <a:gd name="f690" fmla="*/ f581 1 f452"/>
                <a:gd name="f691" fmla="*/ f582 1 f452"/>
                <a:gd name="f692" fmla="*/ f583 1 f452"/>
                <a:gd name="f693" fmla="*/ f584 1 f452"/>
                <a:gd name="f694" fmla="*/ f585 1 f452"/>
                <a:gd name="f695" fmla="*/ f586 1 f452"/>
                <a:gd name="f696" fmla="*/ f587 1 f452"/>
                <a:gd name="f697" fmla="*/ f588 1 f452"/>
                <a:gd name="f698" fmla="*/ f589 1 f452"/>
                <a:gd name="f699" fmla="*/ f590 1 f453"/>
                <a:gd name="f700" fmla="*/ f591 1 f452"/>
                <a:gd name="f701" fmla="*/ f592 1 f453"/>
                <a:gd name="f702" fmla="*/ f593 1 f452"/>
                <a:gd name="f703" fmla="*/ f594 1 f453"/>
                <a:gd name="f704" fmla="*/ f595 1 f452"/>
                <a:gd name="f705" fmla="*/ f596 1 f453"/>
                <a:gd name="f706" fmla="*/ f597 1 f452"/>
                <a:gd name="f707" fmla="*/ f598 1 f453"/>
                <a:gd name="f708" fmla="*/ f599 1 f452"/>
                <a:gd name="f709" fmla="*/ f600 1 f453"/>
                <a:gd name="f710" fmla="*/ f601 1 f452"/>
                <a:gd name="f711" fmla="*/ f602 1 f453"/>
                <a:gd name="f712" fmla="*/ f603 1 f452"/>
                <a:gd name="f713" fmla="*/ f604 1 f453"/>
                <a:gd name="f714" fmla="*/ f605 1 f452"/>
                <a:gd name="f715" fmla="*/ f606 1 f453"/>
                <a:gd name="f716" fmla="*/ f607 1 f452"/>
                <a:gd name="f717" fmla="*/ f608 1 f453"/>
                <a:gd name="f718" fmla="*/ f609 1 f452"/>
                <a:gd name="f719" fmla="*/ f610 1 f453"/>
                <a:gd name="f720" fmla="*/ f611 1 f452"/>
                <a:gd name="f721" fmla="*/ f612 1 f453"/>
                <a:gd name="f722" fmla="*/ f613 1 f452"/>
                <a:gd name="f723" fmla="*/ f614 1 f453"/>
                <a:gd name="f724" fmla="*/ f615 1 f452"/>
                <a:gd name="f725" fmla="*/ f616 1 f453"/>
                <a:gd name="f726" fmla="*/ f617 1 f452"/>
                <a:gd name="f727" fmla="*/ f618 1 f453"/>
                <a:gd name="f728" fmla="*/ f619 1 f452"/>
                <a:gd name="f729" fmla="*/ f620 1 f453"/>
                <a:gd name="f730" fmla="*/ f621 1 f452"/>
                <a:gd name="f731" fmla="*/ f622 1 f453"/>
                <a:gd name="f732" fmla="*/ f623 1 f452"/>
                <a:gd name="f733" fmla="*/ f624 1 f453"/>
                <a:gd name="f734" fmla="*/ f625 1 f452"/>
                <a:gd name="f735" fmla="*/ f626 1 f453"/>
                <a:gd name="f736" fmla="*/ f627 1 f452"/>
                <a:gd name="f737" fmla="*/ f628 1 f453"/>
                <a:gd name="f738" fmla="*/ f629 1 f452"/>
                <a:gd name="f739" fmla="*/ f630 1 f453"/>
                <a:gd name="f740" fmla="*/ f631 1 f452"/>
                <a:gd name="f741" fmla="*/ f632 1 f453"/>
                <a:gd name="f742" fmla="*/ f633 1 f452"/>
                <a:gd name="f743" fmla="*/ f634 1 f453"/>
                <a:gd name="f744" fmla="*/ f635 1 f452"/>
                <a:gd name="f745" fmla="*/ f636 1 f453"/>
                <a:gd name="f746" fmla="*/ f637 1 f452"/>
                <a:gd name="f747" fmla="*/ f638 1 f453"/>
                <a:gd name="f748" fmla="*/ f639 1 f452"/>
                <a:gd name="f749" fmla="*/ f640 1 f453"/>
                <a:gd name="f750" fmla="*/ f641 1 f452"/>
                <a:gd name="f751" fmla="*/ f642 1 f453"/>
                <a:gd name="f752" fmla="*/ f643 1 f452"/>
                <a:gd name="f753" fmla="*/ f644 1 f453"/>
                <a:gd name="f754" fmla="*/ f645 1 f452"/>
                <a:gd name="f755" fmla="*/ f646 1 f453"/>
                <a:gd name="f756" fmla="*/ f647 1 f452"/>
                <a:gd name="f757" fmla="*/ f648 1 f453"/>
                <a:gd name="f758" fmla="*/ f649 1 f452"/>
                <a:gd name="f759" fmla="*/ f650 1 f453"/>
                <a:gd name="f760" fmla="*/ f651 1 f452"/>
                <a:gd name="f761" fmla="*/ f652 1 f453"/>
                <a:gd name="f762" fmla="*/ f653 1 f452"/>
                <a:gd name="f763" fmla="*/ f654 1 f453"/>
                <a:gd name="f764" fmla="*/ f655 1 f452"/>
                <a:gd name="f765" fmla="*/ f656 1 f453"/>
                <a:gd name="f766" fmla="*/ f657 1 f452"/>
                <a:gd name="f767" fmla="*/ f658 1 f453"/>
                <a:gd name="f768" fmla="*/ f659 1 f452"/>
                <a:gd name="f769" fmla="*/ f660 1 f453"/>
                <a:gd name="f770" fmla="*/ f661 1 f452"/>
                <a:gd name="f771" fmla="*/ f662 1 f453"/>
                <a:gd name="f772" fmla="*/ f663 1 f452"/>
                <a:gd name="f773" fmla="*/ f664 1 f453"/>
                <a:gd name="f774" fmla="*/ f665 f443 1"/>
                <a:gd name="f775" fmla="*/ f666 f443 1"/>
                <a:gd name="f776" fmla="*/ f668 f444 1"/>
                <a:gd name="f777" fmla="*/ f667 f444 1"/>
                <a:gd name="f778" fmla="*/ f669 f443 1"/>
                <a:gd name="f779" fmla="*/ f670 f444 1"/>
                <a:gd name="f780" fmla="*/ f671 f443 1"/>
                <a:gd name="f781" fmla="*/ f672 f444 1"/>
                <a:gd name="f782" fmla="*/ f673 f443 1"/>
                <a:gd name="f783" fmla="*/ f674 f444 1"/>
                <a:gd name="f784" fmla="*/ f675 f443 1"/>
                <a:gd name="f785" fmla="*/ f676 f444 1"/>
                <a:gd name="f786" fmla="*/ f677 f443 1"/>
                <a:gd name="f787" fmla="*/ f678 f444 1"/>
                <a:gd name="f788" fmla="*/ f679 f443 1"/>
                <a:gd name="f789" fmla="*/ f680 f444 1"/>
                <a:gd name="f790" fmla="*/ f681 f443 1"/>
                <a:gd name="f791" fmla="*/ f682 f444 1"/>
                <a:gd name="f792" fmla="*/ f683 f443 1"/>
                <a:gd name="f793" fmla="*/ f684 f444 1"/>
                <a:gd name="f794" fmla="*/ f685 f443 1"/>
                <a:gd name="f795" fmla="*/ f686 f444 1"/>
                <a:gd name="f796" fmla="*/ f687 f443 1"/>
                <a:gd name="f797" fmla="*/ f688 f444 1"/>
                <a:gd name="f798" fmla="*/ f689 f443 1"/>
                <a:gd name="f799" fmla="*/ f690 f443 1"/>
                <a:gd name="f800" fmla="*/ f691 f443 1"/>
                <a:gd name="f801" fmla="*/ f692 f443 1"/>
                <a:gd name="f802" fmla="*/ f693 f443 1"/>
                <a:gd name="f803" fmla="*/ f694 f443 1"/>
                <a:gd name="f804" fmla="*/ f695 f443 1"/>
                <a:gd name="f805" fmla="*/ f696 f443 1"/>
                <a:gd name="f806" fmla="*/ f697 f443 1"/>
                <a:gd name="f807" fmla="*/ f698 f443 1"/>
                <a:gd name="f808" fmla="*/ f699 f444 1"/>
                <a:gd name="f809" fmla="*/ f700 f443 1"/>
                <a:gd name="f810" fmla="*/ f701 f444 1"/>
                <a:gd name="f811" fmla="*/ f702 f443 1"/>
                <a:gd name="f812" fmla="*/ f703 f444 1"/>
                <a:gd name="f813" fmla="*/ f704 f443 1"/>
                <a:gd name="f814" fmla="*/ f705 f444 1"/>
                <a:gd name="f815" fmla="*/ f706 f443 1"/>
                <a:gd name="f816" fmla="*/ f707 f444 1"/>
                <a:gd name="f817" fmla="*/ f708 f443 1"/>
                <a:gd name="f818" fmla="*/ f709 f444 1"/>
                <a:gd name="f819" fmla="*/ f710 f443 1"/>
                <a:gd name="f820" fmla="*/ f711 f444 1"/>
                <a:gd name="f821" fmla="*/ f712 f443 1"/>
                <a:gd name="f822" fmla="*/ f713 f444 1"/>
                <a:gd name="f823" fmla="*/ f714 f443 1"/>
                <a:gd name="f824" fmla="*/ f715 f444 1"/>
                <a:gd name="f825" fmla="*/ f716 f443 1"/>
                <a:gd name="f826" fmla="*/ f717 f444 1"/>
                <a:gd name="f827" fmla="*/ f718 f443 1"/>
                <a:gd name="f828" fmla="*/ f719 f444 1"/>
                <a:gd name="f829" fmla="*/ f720 f443 1"/>
                <a:gd name="f830" fmla="*/ f721 f444 1"/>
                <a:gd name="f831" fmla="*/ f722 f443 1"/>
                <a:gd name="f832" fmla="*/ f723 f444 1"/>
                <a:gd name="f833" fmla="*/ f724 f443 1"/>
                <a:gd name="f834" fmla="*/ f725 f444 1"/>
                <a:gd name="f835" fmla="*/ f726 f443 1"/>
                <a:gd name="f836" fmla="*/ f727 f444 1"/>
                <a:gd name="f837" fmla="*/ f728 f443 1"/>
                <a:gd name="f838" fmla="*/ f729 f444 1"/>
                <a:gd name="f839" fmla="*/ f730 f443 1"/>
                <a:gd name="f840" fmla="*/ f731 f444 1"/>
                <a:gd name="f841" fmla="*/ f732 f443 1"/>
                <a:gd name="f842" fmla="*/ f733 f444 1"/>
                <a:gd name="f843" fmla="*/ f734 f443 1"/>
                <a:gd name="f844" fmla="*/ f735 f444 1"/>
                <a:gd name="f845" fmla="*/ f736 f443 1"/>
                <a:gd name="f846" fmla="*/ f737 f444 1"/>
                <a:gd name="f847" fmla="*/ f738 f443 1"/>
                <a:gd name="f848" fmla="*/ f739 f444 1"/>
                <a:gd name="f849" fmla="*/ f740 f443 1"/>
                <a:gd name="f850" fmla="*/ f741 f444 1"/>
                <a:gd name="f851" fmla="*/ f742 f443 1"/>
                <a:gd name="f852" fmla="*/ f743 f444 1"/>
                <a:gd name="f853" fmla="*/ f744 f443 1"/>
                <a:gd name="f854" fmla="*/ f745 f444 1"/>
                <a:gd name="f855" fmla="*/ f746 f443 1"/>
                <a:gd name="f856" fmla="*/ f747 f444 1"/>
                <a:gd name="f857" fmla="*/ f748 f443 1"/>
                <a:gd name="f858" fmla="*/ f749 f444 1"/>
                <a:gd name="f859" fmla="*/ f750 f443 1"/>
                <a:gd name="f860" fmla="*/ f751 f444 1"/>
                <a:gd name="f861" fmla="*/ f752 f443 1"/>
                <a:gd name="f862" fmla="*/ f753 f444 1"/>
                <a:gd name="f863" fmla="*/ f754 f443 1"/>
                <a:gd name="f864" fmla="*/ f755 f444 1"/>
                <a:gd name="f865" fmla="*/ f756 f443 1"/>
                <a:gd name="f866" fmla="*/ f757 f444 1"/>
                <a:gd name="f867" fmla="*/ f758 f443 1"/>
                <a:gd name="f868" fmla="*/ f759 f444 1"/>
                <a:gd name="f869" fmla="*/ f760 f443 1"/>
                <a:gd name="f870" fmla="*/ f761 f444 1"/>
                <a:gd name="f871" fmla="*/ f762 f443 1"/>
                <a:gd name="f872" fmla="*/ f763 f444 1"/>
                <a:gd name="f873" fmla="*/ f764 f443 1"/>
                <a:gd name="f874" fmla="*/ f765 f444 1"/>
                <a:gd name="f875" fmla="*/ f766 f443 1"/>
                <a:gd name="f876" fmla="*/ f767 f444 1"/>
                <a:gd name="f877" fmla="*/ f768 f443 1"/>
                <a:gd name="f878" fmla="*/ f769 f444 1"/>
                <a:gd name="f879" fmla="*/ f770 f443 1"/>
                <a:gd name="f880" fmla="*/ f771 f444 1"/>
                <a:gd name="f881" fmla="*/ f772 f443 1"/>
                <a:gd name="f882" fmla="*/ f773 f444 1"/>
              </a:gdLst>
              <a:ahLst/>
              <a:cxnLst>
                <a:cxn ang="3">
                  <a:pos x="hc" y="t"/>
                </a:cxn>
                <a:cxn ang="0">
                  <a:pos x="r" y="vc"/>
                </a:cxn>
                <a:cxn ang="cd4">
                  <a:pos x="hc" y="b"/>
                </a:cxn>
                <a:cxn ang="cd2">
                  <a:pos x="l" y="vc"/>
                </a:cxn>
                <a:cxn ang="f559">
                  <a:pos x="f778" y="f779"/>
                </a:cxn>
                <a:cxn ang="f559">
                  <a:pos x="f780" y="f781"/>
                </a:cxn>
                <a:cxn ang="f559">
                  <a:pos x="f782" y="f783"/>
                </a:cxn>
                <a:cxn ang="f559">
                  <a:pos x="f784" y="f785"/>
                </a:cxn>
                <a:cxn ang="f559">
                  <a:pos x="f786" y="f787"/>
                </a:cxn>
                <a:cxn ang="f559">
                  <a:pos x="f788" y="f789"/>
                </a:cxn>
                <a:cxn ang="f559">
                  <a:pos x="f790" y="f791"/>
                </a:cxn>
                <a:cxn ang="f559">
                  <a:pos x="f792" y="f793"/>
                </a:cxn>
                <a:cxn ang="f559">
                  <a:pos x="f794" y="f795"/>
                </a:cxn>
                <a:cxn ang="f559">
                  <a:pos x="f796" y="f797"/>
                </a:cxn>
                <a:cxn ang="f559">
                  <a:pos x="f798" y="f795"/>
                </a:cxn>
                <a:cxn ang="f559">
                  <a:pos x="f799" y="f793"/>
                </a:cxn>
                <a:cxn ang="f559">
                  <a:pos x="f800" y="f791"/>
                </a:cxn>
                <a:cxn ang="f559">
                  <a:pos x="f801" y="f789"/>
                </a:cxn>
                <a:cxn ang="f559">
                  <a:pos x="f802" y="f787"/>
                </a:cxn>
                <a:cxn ang="f559">
                  <a:pos x="f803" y="f785"/>
                </a:cxn>
                <a:cxn ang="f559">
                  <a:pos x="f804" y="f783"/>
                </a:cxn>
                <a:cxn ang="f559">
                  <a:pos x="f805" y="f781"/>
                </a:cxn>
                <a:cxn ang="f559">
                  <a:pos x="f806" y="f779"/>
                </a:cxn>
                <a:cxn ang="f559">
                  <a:pos x="f807" y="f808"/>
                </a:cxn>
                <a:cxn ang="f559">
                  <a:pos x="f809" y="f810"/>
                </a:cxn>
                <a:cxn ang="f559">
                  <a:pos x="f811" y="f812"/>
                </a:cxn>
                <a:cxn ang="f559">
                  <a:pos x="f813" y="f814"/>
                </a:cxn>
                <a:cxn ang="f559">
                  <a:pos x="f815" y="f816"/>
                </a:cxn>
                <a:cxn ang="f559">
                  <a:pos x="f817" y="f818"/>
                </a:cxn>
                <a:cxn ang="f559">
                  <a:pos x="f819" y="f820"/>
                </a:cxn>
                <a:cxn ang="f559">
                  <a:pos x="f821" y="f822"/>
                </a:cxn>
                <a:cxn ang="f559">
                  <a:pos x="f823" y="f824"/>
                </a:cxn>
                <a:cxn ang="f559">
                  <a:pos x="f825" y="f826"/>
                </a:cxn>
                <a:cxn ang="f559">
                  <a:pos x="f827" y="f828"/>
                </a:cxn>
                <a:cxn ang="f559">
                  <a:pos x="f829" y="f830"/>
                </a:cxn>
                <a:cxn ang="f559">
                  <a:pos x="f831" y="f832"/>
                </a:cxn>
                <a:cxn ang="f559">
                  <a:pos x="f833" y="f834"/>
                </a:cxn>
                <a:cxn ang="f559">
                  <a:pos x="f835" y="f836"/>
                </a:cxn>
                <a:cxn ang="f559">
                  <a:pos x="f837" y="f838"/>
                </a:cxn>
                <a:cxn ang="f559">
                  <a:pos x="f839" y="f840"/>
                </a:cxn>
                <a:cxn ang="f559">
                  <a:pos x="f841" y="f842"/>
                </a:cxn>
                <a:cxn ang="f559">
                  <a:pos x="f843" y="f844"/>
                </a:cxn>
                <a:cxn ang="f559">
                  <a:pos x="f845" y="f846"/>
                </a:cxn>
                <a:cxn ang="f559">
                  <a:pos x="f847" y="f848"/>
                </a:cxn>
                <a:cxn ang="f559">
                  <a:pos x="f849" y="f850"/>
                </a:cxn>
                <a:cxn ang="f559">
                  <a:pos x="f851" y="f852"/>
                </a:cxn>
                <a:cxn ang="f559">
                  <a:pos x="f853" y="f854"/>
                </a:cxn>
                <a:cxn ang="f559">
                  <a:pos x="f855" y="f856"/>
                </a:cxn>
                <a:cxn ang="f559">
                  <a:pos x="f857" y="f858"/>
                </a:cxn>
                <a:cxn ang="f559">
                  <a:pos x="f859" y="f860"/>
                </a:cxn>
                <a:cxn ang="f559">
                  <a:pos x="f861" y="f862"/>
                </a:cxn>
                <a:cxn ang="f559">
                  <a:pos x="f863" y="f864"/>
                </a:cxn>
                <a:cxn ang="f559">
                  <a:pos x="f865" y="f866"/>
                </a:cxn>
                <a:cxn ang="f559">
                  <a:pos x="f867" y="f868"/>
                </a:cxn>
                <a:cxn ang="f559">
                  <a:pos x="f869" y="f870"/>
                </a:cxn>
                <a:cxn ang="f559">
                  <a:pos x="f871" y="f872"/>
                </a:cxn>
                <a:cxn ang="f559">
                  <a:pos x="f873" y="f874"/>
                </a:cxn>
                <a:cxn ang="f559">
                  <a:pos x="f875" y="f876"/>
                </a:cxn>
                <a:cxn ang="f559">
                  <a:pos x="f877" y="f878"/>
                </a:cxn>
                <a:cxn ang="f559">
                  <a:pos x="f879" y="f880"/>
                </a:cxn>
                <a:cxn ang="f559">
                  <a:pos x="f881" y="f882"/>
                </a:cxn>
              </a:cxnLst>
              <a:rect l="f774" t="f777" r="f775" b="f776"/>
              <a:pathLst>
                <a:path w="5367" h="6897">
                  <a:moveTo>
                    <a:pt x="f8" y="f9"/>
                  </a:move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7"/>
                  </a:lnTo>
                  <a:lnTo>
                    <a:pt x="f68" y="f69"/>
                  </a:lnTo>
                  <a:lnTo>
                    <a:pt x="f70" y="f71"/>
                  </a:lnTo>
                  <a:lnTo>
                    <a:pt x="f72" y="f73"/>
                  </a:lnTo>
                  <a:lnTo>
                    <a:pt x="f74" y="f75"/>
                  </a:lnTo>
                  <a:lnTo>
                    <a:pt x="f76"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5" y="f136"/>
                  </a:lnTo>
                  <a:lnTo>
                    <a:pt x="f134" y="f137"/>
                  </a:lnTo>
                  <a:lnTo>
                    <a:pt x="f138" y="f7"/>
                  </a:lnTo>
                  <a:lnTo>
                    <a:pt x="f139" y="f7"/>
                  </a:lnTo>
                  <a:lnTo>
                    <a:pt x="f140" y="f137"/>
                  </a:lnTo>
                  <a:lnTo>
                    <a:pt x="f6" y="f136"/>
                  </a:lnTo>
                  <a:lnTo>
                    <a:pt x="f6" y="f135"/>
                  </a:lnTo>
                  <a:lnTo>
                    <a:pt x="f139" y="f133"/>
                  </a:lnTo>
                  <a:lnTo>
                    <a:pt x="f141" y="f131"/>
                  </a:lnTo>
                  <a:lnTo>
                    <a:pt x="f142" y="f129"/>
                  </a:lnTo>
                  <a:lnTo>
                    <a:pt x="f143" y="f127"/>
                  </a:lnTo>
                  <a:lnTo>
                    <a:pt x="f144" y="f125"/>
                  </a:lnTo>
                  <a:lnTo>
                    <a:pt x="f145" y="f123"/>
                  </a:lnTo>
                  <a:lnTo>
                    <a:pt x="f146" y="f121"/>
                  </a:lnTo>
                  <a:lnTo>
                    <a:pt x="f147" y="f119"/>
                  </a:lnTo>
                  <a:lnTo>
                    <a:pt x="f148" y="f117"/>
                  </a:lnTo>
                  <a:lnTo>
                    <a:pt x="f105" y="f115"/>
                  </a:lnTo>
                  <a:lnTo>
                    <a:pt x="f149" y="f113"/>
                  </a:lnTo>
                  <a:lnTo>
                    <a:pt x="f150" y="f111"/>
                  </a:lnTo>
                  <a:lnTo>
                    <a:pt x="f151" y="f109"/>
                  </a:lnTo>
                  <a:lnTo>
                    <a:pt x="f152" y="f107"/>
                  </a:lnTo>
                  <a:lnTo>
                    <a:pt x="f153" y="f105"/>
                  </a:lnTo>
                  <a:lnTo>
                    <a:pt x="f154" y="f103"/>
                  </a:lnTo>
                  <a:lnTo>
                    <a:pt x="f155" y="f101"/>
                  </a:lnTo>
                  <a:lnTo>
                    <a:pt x="f156" y="f99"/>
                  </a:lnTo>
                  <a:lnTo>
                    <a:pt x="f157" y="f97"/>
                  </a:lnTo>
                  <a:lnTo>
                    <a:pt x="f158" y="f95"/>
                  </a:lnTo>
                  <a:lnTo>
                    <a:pt x="f159" y="f93"/>
                  </a:lnTo>
                  <a:lnTo>
                    <a:pt x="f97" y="f91"/>
                  </a:lnTo>
                  <a:lnTo>
                    <a:pt x="f160" y="f89"/>
                  </a:lnTo>
                  <a:lnTo>
                    <a:pt x="f161" y="f87"/>
                  </a:lnTo>
                  <a:lnTo>
                    <a:pt x="f162" y="f85"/>
                  </a:lnTo>
                  <a:lnTo>
                    <a:pt x="f163" y="f83"/>
                  </a:lnTo>
                  <a:lnTo>
                    <a:pt x="f164" y="f81"/>
                  </a:lnTo>
                  <a:lnTo>
                    <a:pt x="f165" y="f79"/>
                  </a:lnTo>
                  <a:lnTo>
                    <a:pt x="f166" y="f77"/>
                  </a:lnTo>
                  <a:lnTo>
                    <a:pt x="f167" y="f75"/>
                  </a:lnTo>
                  <a:lnTo>
                    <a:pt x="f168" y="f73"/>
                  </a:lnTo>
                  <a:lnTo>
                    <a:pt x="f169" y="f71"/>
                  </a:lnTo>
                  <a:lnTo>
                    <a:pt x="f170" y="f69"/>
                  </a:lnTo>
                  <a:lnTo>
                    <a:pt x="f171" y="f67"/>
                  </a:lnTo>
                  <a:lnTo>
                    <a:pt x="f172" y="f65"/>
                  </a:lnTo>
                  <a:lnTo>
                    <a:pt x="f173" y="f63"/>
                  </a:lnTo>
                  <a:lnTo>
                    <a:pt x="f174" y="f61"/>
                  </a:lnTo>
                  <a:lnTo>
                    <a:pt x="f175" y="f59"/>
                  </a:lnTo>
                  <a:lnTo>
                    <a:pt x="f176" y="f57"/>
                  </a:lnTo>
                  <a:lnTo>
                    <a:pt x="f177" y="f55"/>
                  </a:lnTo>
                  <a:lnTo>
                    <a:pt x="f178" y="f53"/>
                  </a:lnTo>
                  <a:lnTo>
                    <a:pt x="f179" y="f51"/>
                  </a:lnTo>
                  <a:lnTo>
                    <a:pt x="f180" y="f49"/>
                  </a:lnTo>
                  <a:lnTo>
                    <a:pt x="f181" y="f47"/>
                  </a:lnTo>
                  <a:lnTo>
                    <a:pt x="f182" y="f45"/>
                  </a:lnTo>
                  <a:lnTo>
                    <a:pt x="f183" y="f43"/>
                  </a:lnTo>
                  <a:lnTo>
                    <a:pt x="f184" y="f41"/>
                  </a:lnTo>
                  <a:lnTo>
                    <a:pt x="f185" y="f39"/>
                  </a:lnTo>
                  <a:lnTo>
                    <a:pt x="f186" y="f37"/>
                  </a:lnTo>
                  <a:lnTo>
                    <a:pt x="f187" y="f35"/>
                  </a:lnTo>
                  <a:lnTo>
                    <a:pt x="f188" y="f33"/>
                  </a:lnTo>
                  <a:lnTo>
                    <a:pt x="f189" y="f31"/>
                  </a:lnTo>
                  <a:lnTo>
                    <a:pt x="f190" y="f29"/>
                  </a:lnTo>
                  <a:lnTo>
                    <a:pt x="f191" y="f27"/>
                  </a:lnTo>
                  <a:lnTo>
                    <a:pt x="f192" y="f25"/>
                  </a:lnTo>
                  <a:lnTo>
                    <a:pt x="f193" y="f23"/>
                  </a:lnTo>
                  <a:lnTo>
                    <a:pt x="f194" y="f21"/>
                  </a:lnTo>
                  <a:lnTo>
                    <a:pt x="f9" y="f19"/>
                  </a:lnTo>
                  <a:lnTo>
                    <a:pt x="f195" y="f17"/>
                  </a:lnTo>
                  <a:lnTo>
                    <a:pt x="f196" y="f15"/>
                  </a:lnTo>
                  <a:lnTo>
                    <a:pt x="f197" y="f13"/>
                  </a:lnTo>
                  <a:lnTo>
                    <a:pt x="f198" y="f11"/>
                  </a:lnTo>
                  <a:lnTo>
                    <a:pt x="f8" y="f9"/>
                  </a:lnTo>
                  <a:close/>
                  <a:moveTo>
                    <a:pt x="f199" y="f200"/>
                  </a:moveTo>
                  <a:lnTo>
                    <a:pt x="f199" y="f200"/>
                  </a:lnTo>
                  <a:lnTo>
                    <a:pt x="f201" y="f202"/>
                  </a:lnTo>
                  <a:lnTo>
                    <a:pt x="f203" y="f204"/>
                  </a:lnTo>
                  <a:lnTo>
                    <a:pt x="f205" y="f206"/>
                  </a:lnTo>
                  <a:lnTo>
                    <a:pt x="f207" y="f208"/>
                  </a:lnTo>
                  <a:lnTo>
                    <a:pt x="f209" y="f210"/>
                  </a:lnTo>
                  <a:lnTo>
                    <a:pt x="f211" y="f212"/>
                  </a:lnTo>
                  <a:lnTo>
                    <a:pt x="f213" y="f214"/>
                  </a:lnTo>
                  <a:lnTo>
                    <a:pt x="f215" y="f216"/>
                  </a:lnTo>
                  <a:lnTo>
                    <a:pt x="f217" y="f218"/>
                  </a:lnTo>
                  <a:lnTo>
                    <a:pt x="f219" y="f220"/>
                  </a:lnTo>
                  <a:lnTo>
                    <a:pt x="f221" y="f222"/>
                  </a:lnTo>
                  <a:lnTo>
                    <a:pt x="f223" y="f224"/>
                  </a:lnTo>
                  <a:lnTo>
                    <a:pt x="f225" y="f226"/>
                  </a:lnTo>
                  <a:lnTo>
                    <a:pt x="f227" y="f228"/>
                  </a:lnTo>
                  <a:lnTo>
                    <a:pt x="f229" y="f230"/>
                  </a:lnTo>
                  <a:lnTo>
                    <a:pt x="f231" y="f232"/>
                  </a:lnTo>
                  <a:lnTo>
                    <a:pt x="f233" y="f234"/>
                  </a:lnTo>
                  <a:lnTo>
                    <a:pt x="f235" y="f236"/>
                  </a:lnTo>
                  <a:lnTo>
                    <a:pt x="f237" y="f238"/>
                  </a:lnTo>
                  <a:lnTo>
                    <a:pt x="f190" y="f239"/>
                  </a:lnTo>
                  <a:lnTo>
                    <a:pt x="f240" y="f241"/>
                  </a:lnTo>
                  <a:lnTo>
                    <a:pt x="f242" y="f243"/>
                  </a:lnTo>
                  <a:lnTo>
                    <a:pt x="f244" y="f245"/>
                  </a:lnTo>
                  <a:lnTo>
                    <a:pt x="f246" y="f247"/>
                  </a:lnTo>
                  <a:lnTo>
                    <a:pt x="f248" y="f249"/>
                  </a:lnTo>
                  <a:lnTo>
                    <a:pt x="f250" y="f251"/>
                  </a:lnTo>
                  <a:lnTo>
                    <a:pt x="f187"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lnTo>
                    <a:pt x="f283" y="f284"/>
                  </a:lnTo>
                  <a:lnTo>
                    <a:pt x="f285" y="f286"/>
                  </a:lnTo>
                  <a:lnTo>
                    <a:pt x="f287" y="f288"/>
                  </a:lnTo>
                  <a:lnTo>
                    <a:pt x="f289" y="f290"/>
                  </a:lnTo>
                  <a:lnTo>
                    <a:pt x="f291" y="f292"/>
                  </a:lnTo>
                  <a:lnTo>
                    <a:pt x="f293" y="f294"/>
                  </a:lnTo>
                  <a:lnTo>
                    <a:pt x="f295" y="f296"/>
                  </a:lnTo>
                  <a:lnTo>
                    <a:pt x="f297" y="f298"/>
                  </a:lnTo>
                  <a:lnTo>
                    <a:pt x="f299" y="f300"/>
                  </a:lnTo>
                  <a:lnTo>
                    <a:pt x="f301" y="f302"/>
                  </a:lnTo>
                  <a:lnTo>
                    <a:pt x="f303" y="f304"/>
                  </a:lnTo>
                  <a:lnTo>
                    <a:pt x="f305" y="f306"/>
                  </a:lnTo>
                  <a:lnTo>
                    <a:pt x="f307" y="f308"/>
                  </a:lnTo>
                  <a:lnTo>
                    <a:pt x="f309" y="f310"/>
                  </a:lnTo>
                  <a:lnTo>
                    <a:pt x="f311" y="f312"/>
                  </a:lnTo>
                  <a:lnTo>
                    <a:pt x="f313" y="f314"/>
                  </a:lnTo>
                  <a:lnTo>
                    <a:pt x="f315" y="f316"/>
                  </a:lnTo>
                  <a:lnTo>
                    <a:pt x="f317" y="f318"/>
                  </a:lnTo>
                  <a:lnTo>
                    <a:pt x="f319" y="f320"/>
                  </a:lnTo>
                  <a:lnTo>
                    <a:pt x="f321" y="f322"/>
                  </a:lnTo>
                  <a:lnTo>
                    <a:pt x="f323" y="f324"/>
                  </a:lnTo>
                  <a:lnTo>
                    <a:pt x="f323" y="f325"/>
                  </a:lnTo>
                  <a:lnTo>
                    <a:pt x="f323" y="f326"/>
                  </a:lnTo>
                  <a:lnTo>
                    <a:pt x="f321" y="f327"/>
                  </a:lnTo>
                  <a:lnTo>
                    <a:pt x="f319" y="f328"/>
                  </a:lnTo>
                  <a:lnTo>
                    <a:pt x="f317" y="f329"/>
                  </a:lnTo>
                  <a:lnTo>
                    <a:pt x="f315" y="f330"/>
                  </a:lnTo>
                  <a:lnTo>
                    <a:pt x="f313" y="f331"/>
                  </a:lnTo>
                  <a:lnTo>
                    <a:pt x="f311" y="f332"/>
                  </a:lnTo>
                  <a:lnTo>
                    <a:pt x="f309" y="f333"/>
                  </a:lnTo>
                  <a:lnTo>
                    <a:pt x="f307" y="f334"/>
                  </a:lnTo>
                  <a:lnTo>
                    <a:pt x="f305" y="f335"/>
                  </a:lnTo>
                  <a:lnTo>
                    <a:pt x="f303" y="f336"/>
                  </a:lnTo>
                  <a:lnTo>
                    <a:pt x="f301" y="f337"/>
                  </a:lnTo>
                  <a:lnTo>
                    <a:pt x="f299" y="f338"/>
                  </a:lnTo>
                  <a:lnTo>
                    <a:pt x="f297" y="f339"/>
                  </a:lnTo>
                  <a:lnTo>
                    <a:pt x="f295" y="f340"/>
                  </a:lnTo>
                  <a:lnTo>
                    <a:pt x="f293" y="f341"/>
                  </a:lnTo>
                  <a:lnTo>
                    <a:pt x="f291" y="f342"/>
                  </a:lnTo>
                  <a:lnTo>
                    <a:pt x="f289" y="f343"/>
                  </a:lnTo>
                  <a:lnTo>
                    <a:pt x="f287" y="f344"/>
                  </a:lnTo>
                  <a:lnTo>
                    <a:pt x="f285" y="f345"/>
                  </a:lnTo>
                  <a:lnTo>
                    <a:pt x="f283" y="f346"/>
                  </a:lnTo>
                  <a:lnTo>
                    <a:pt x="f281" y="f347"/>
                  </a:lnTo>
                  <a:lnTo>
                    <a:pt x="f279" y="f348"/>
                  </a:lnTo>
                  <a:lnTo>
                    <a:pt x="f277" y="f349"/>
                  </a:lnTo>
                  <a:lnTo>
                    <a:pt x="f275" y="f350"/>
                  </a:lnTo>
                  <a:lnTo>
                    <a:pt x="f273" y="f351"/>
                  </a:lnTo>
                  <a:lnTo>
                    <a:pt x="f271" y="f352"/>
                  </a:lnTo>
                  <a:lnTo>
                    <a:pt x="f269" y="f353"/>
                  </a:lnTo>
                  <a:lnTo>
                    <a:pt x="f267" y="f88"/>
                  </a:lnTo>
                  <a:lnTo>
                    <a:pt x="f265" y="f354"/>
                  </a:lnTo>
                  <a:lnTo>
                    <a:pt x="f263" y="f355"/>
                  </a:lnTo>
                  <a:lnTo>
                    <a:pt x="f261" y="f92"/>
                  </a:lnTo>
                  <a:lnTo>
                    <a:pt x="f259" y="f356"/>
                  </a:lnTo>
                  <a:lnTo>
                    <a:pt x="f257" y="f357"/>
                  </a:lnTo>
                  <a:lnTo>
                    <a:pt x="f255" y="f358"/>
                  </a:lnTo>
                  <a:lnTo>
                    <a:pt x="f253" y="f359"/>
                  </a:lnTo>
                  <a:lnTo>
                    <a:pt x="f187" y="f360"/>
                  </a:lnTo>
                  <a:lnTo>
                    <a:pt x="f250" y="f361"/>
                  </a:lnTo>
                  <a:lnTo>
                    <a:pt x="f248" y="f362"/>
                  </a:lnTo>
                  <a:lnTo>
                    <a:pt x="f246" y="f363"/>
                  </a:lnTo>
                  <a:lnTo>
                    <a:pt x="f244" y="f364"/>
                  </a:lnTo>
                  <a:lnTo>
                    <a:pt x="f242" y="f365"/>
                  </a:lnTo>
                  <a:lnTo>
                    <a:pt x="f240" y="f366"/>
                  </a:lnTo>
                  <a:lnTo>
                    <a:pt x="f190" y="f367"/>
                  </a:lnTo>
                  <a:lnTo>
                    <a:pt x="f237" y="f368"/>
                  </a:lnTo>
                  <a:lnTo>
                    <a:pt x="f235" y="f369"/>
                  </a:lnTo>
                  <a:lnTo>
                    <a:pt x="f233" y="f370"/>
                  </a:lnTo>
                  <a:lnTo>
                    <a:pt x="f231" y="f371"/>
                  </a:lnTo>
                  <a:lnTo>
                    <a:pt x="f229" y="f372"/>
                  </a:lnTo>
                  <a:lnTo>
                    <a:pt x="f227" y="f373"/>
                  </a:lnTo>
                  <a:lnTo>
                    <a:pt x="f225" y="f374"/>
                  </a:lnTo>
                  <a:lnTo>
                    <a:pt x="f223" y="f375"/>
                  </a:lnTo>
                  <a:lnTo>
                    <a:pt x="f221" y="f376"/>
                  </a:lnTo>
                  <a:lnTo>
                    <a:pt x="f219" y="f122"/>
                  </a:lnTo>
                  <a:lnTo>
                    <a:pt x="f217" y="f377"/>
                  </a:lnTo>
                  <a:lnTo>
                    <a:pt x="f215" y="f378"/>
                  </a:lnTo>
                  <a:lnTo>
                    <a:pt x="f213" y="f379"/>
                  </a:lnTo>
                  <a:lnTo>
                    <a:pt x="f211" y="f380"/>
                  </a:lnTo>
                  <a:lnTo>
                    <a:pt x="f209" y="f381"/>
                  </a:lnTo>
                  <a:lnTo>
                    <a:pt x="f207" y="f382"/>
                  </a:lnTo>
                  <a:lnTo>
                    <a:pt x="f205" y="f132"/>
                  </a:lnTo>
                  <a:lnTo>
                    <a:pt x="f203" y="f134"/>
                  </a:lnTo>
                  <a:lnTo>
                    <a:pt x="f201" y="f5"/>
                  </a:lnTo>
                  <a:lnTo>
                    <a:pt x="f199" y="f5"/>
                  </a:lnTo>
                  <a:lnTo>
                    <a:pt x="f383" y="f5"/>
                  </a:lnTo>
                  <a:lnTo>
                    <a:pt x="f384" y="f134"/>
                  </a:lnTo>
                  <a:lnTo>
                    <a:pt x="f220" y="f132"/>
                  </a:lnTo>
                  <a:lnTo>
                    <a:pt x="f385" y="f382"/>
                  </a:lnTo>
                  <a:lnTo>
                    <a:pt x="f386" y="f381"/>
                  </a:lnTo>
                  <a:lnTo>
                    <a:pt x="f387" y="f380"/>
                  </a:lnTo>
                  <a:lnTo>
                    <a:pt x="f388" y="f379"/>
                  </a:lnTo>
                  <a:lnTo>
                    <a:pt x="f389" y="f378"/>
                  </a:lnTo>
                  <a:lnTo>
                    <a:pt x="f390" y="f377"/>
                  </a:lnTo>
                  <a:lnTo>
                    <a:pt x="f391" y="f122"/>
                  </a:lnTo>
                  <a:lnTo>
                    <a:pt x="f392" y="f376"/>
                  </a:lnTo>
                  <a:lnTo>
                    <a:pt x="f393" y="f375"/>
                  </a:lnTo>
                  <a:lnTo>
                    <a:pt x="f394" y="f374"/>
                  </a:lnTo>
                  <a:lnTo>
                    <a:pt x="f395" y="f373"/>
                  </a:lnTo>
                  <a:lnTo>
                    <a:pt x="f396" y="f372"/>
                  </a:lnTo>
                  <a:lnTo>
                    <a:pt x="f397" y="f371"/>
                  </a:lnTo>
                  <a:lnTo>
                    <a:pt x="f398" y="f370"/>
                  </a:lnTo>
                  <a:lnTo>
                    <a:pt x="f399" y="f369"/>
                  </a:lnTo>
                  <a:lnTo>
                    <a:pt x="f400" y="f368"/>
                  </a:lnTo>
                  <a:lnTo>
                    <a:pt x="f278" y="f367"/>
                  </a:lnTo>
                  <a:lnTo>
                    <a:pt x="f401" y="f366"/>
                  </a:lnTo>
                  <a:lnTo>
                    <a:pt x="f402" y="f365"/>
                  </a:lnTo>
                  <a:lnTo>
                    <a:pt x="f403" y="f364"/>
                  </a:lnTo>
                  <a:lnTo>
                    <a:pt x="f404" y="f363"/>
                  </a:lnTo>
                  <a:lnTo>
                    <a:pt x="f288" y="f362"/>
                  </a:lnTo>
                  <a:lnTo>
                    <a:pt x="f405" y="f361"/>
                  </a:lnTo>
                  <a:lnTo>
                    <a:pt x="f406" y="f360"/>
                  </a:lnTo>
                  <a:lnTo>
                    <a:pt x="f407" y="f359"/>
                  </a:lnTo>
                  <a:lnTo>
                    <a:pt x="f408" y="f358"/>
                  </a:lnTo>
                  <a:lnTo>
                    <a:pt x="f409" y="f357"/>
                  </a:lnTo>
                  <a:lnTo>
                    <a:pt x="f410" y="f356"/>
                  </a:lnTo>
                  <a:lnTo>
                    <a:pt x="f411" y="f92"/>
                  </a:lnTo>
                  <a:lnTo>
                    <a:pt x="f412" y="f355"/>
                  </a:lnTo>
                  <a:lnTo>
                    <a:pt x="f413" y="f354"/>
                  </a:lnTo>
                  <a:lnTo>
                    <a:pt x="f414" y="f88"/>
                  </a:lnTo>
                  <a:lnTo>
                    <a:pt x="f415" y="f353"/>
                  </a:lnTo>
                  <a:lnTo>
                    <a:pt x="f416" y="f352"/>
                  </a:lnTo>
                  <a:lnTo>
                    <a:pt x="f417" y="f351"/>
                  </a:lnTo>
                  <a:lnTo>
                    <a:pt x="f418" y="f350"/>
                  </a:lnTo>
                  <a:lnTo>
                    <a:pt x="f419" y="f349"/>
                  </a:lnTo>
                  <a:lnTo>
                    <a:pt x="f420" y="f348"/>
                  </a:lnTo>
                  <a:lnTo>
                    <a:pt x="f421" y="f347"/>
                  </a:lnTo>
                  <a:lnTo>
                    <a:pt x="f422" y="f346"/>
                  </a:lnTo>
                  <a:lnTo>
                    <a:pt x="f423" y="f345"/>
                  </a:lnTo>
                  <a:lnTo>
                    <a:pt x="f424" y="f344"/>
                  </a:lnTo>
                  <a:lnTo>
                    <a:pt x="f425" y="f343"/>
                  </a:lnTo>
                  <a:lnTo>
                    <a:pt x="f426" y="f342"/>
                  </a:lnTo>
                  <a:lnTo>
                    <a:pt x="f427" y="f341"/>
                  </a:lnTo>
                  <a:lnTo>
                    <a:pt x="f428" y="f340"/>
                  </a:lnTo>
                  <a:lnTo>
                    <a:pt x="f429" y="f339"/>
                  </a:lnTo>
                  <a:lnTo>
                    <a:pt x="f320" y="f338"/>
                  </a:lnTo>
                  <a:lnTo>
                    <a:pt x="f430" y="f337"/>
                  </a:lnTo>
                  <a:lnTo>
                    <a:pt x="f431" y="f336"/>
                  </a:lnTo>
                  <a:lnTo>
                    <a:pt x="f432" y="f335"/>
                  </a:lnTo>
                  <a:lnTo>
                    <a:pt x="f433" y="f334"/>
                  </a:lnTo>
                  <a:lnTo>
                    <a:pt x="f434" y="f333"/>
                  </a:lnTo>
                  <a:lnTo>
                    <a:pt x="f435" y="f332"/>
                  </a:lnTo>
                  <a:lnTo>
                    <a:pt x="f436" y="f331"/>
                  </a:lnTo>
                  <a:lnTo>
                    <a:pt x="f437" y="f330"/>
                  </a:lnTo>
                  <a:lnTo>
                    <a:pt x="f438" y="f329"/>
                  </a:lnTo>
                  <a:lnTo>
                    <a:pt x="f439" y="f328"/>
                  </a:lnTo>
                  <a:lnTo>
                    <a:pt x="f440" y="f327"/>
                  </a:lnTo>
                  <a:lnTo>
                    <a:pt x="f441" y="f326"/>
                  </a:lnTo>
                  <a:lnTo>
                    <a:pt x="f441" y="f325"/>
                  </a:lnTo>
                  <a:lnTo>
                    <a:pt x="f441" y="f324"/>
                  </a:lnTo>
                  <a:lnTo>
                    <a:pt x="f440" y="f322"/>
                  </a:lnTo>
                  <a:lnTo>
                    <a:pt x="f439" y="f320"/>
                  </a:lnTo>
                  <a:lnTo>
                    <a:pt x="f438" y="f318"/>
                  </a:lnTo>
                  <a:lnTo>
                    <a:pt x="f437" y="f316"/>
                  </a:lnTo>
                  <a:lnTo>
                    <a:pt x="f436" y="f314"/>
                  </a:lnTo>
                  <a:lnTo>
                    <a:pt x="f435" y="f312"/>
                  </a:lnTo>
                  <a:lnTo>
                    <a:pt x="f434" y="f310"/>
                  </a:lnTo>
                  <a:lnTo>
                    <a:pt x="f433" y="f308"/>
                  </a:lnTo>
                  <a:lnTo>
                    <a:pt x="f432" y="f306"/>
                  </a:lnTo>
                  <a:lnTo>
                    <a:pt x="f431" y="f304"/>
                  </a:lnTo>
                  <a:lnTo>
                    <a:pt x="f430" y="f302"/>
                  </a:lnTo>
                  <a:lnTo>
                    <a:pt x="f320" y="f300"/>
                  </a:lnTo>
                  <a:lnTo>
                    <a:pt x="f429" y="f298"/>
                  </a:lnTo>
                  <a:lnTo>
                    <a:pt x="f428" y="f296"/>
                  </a:lnTo>
                  <a:lnTo>
                    <a:pt x="f427" y="f294"/>
                  </a:lnTo>
                  <a:lnTo>
                    <a:pt x="f426" y="f292"/>
                  </a:lnTo>
                  <a:lnTo>
                    <a:pt x="f425" y="f290"/>
                  </a:lnTo>
                  <a:lnTo>
                    <a:pt x="f424" y="f288"/>
                  </a:lnTo>
                  <a:lnTo>
                    <a:pt x="f423" y="f286"/>
                  </a:lnTo>
                  <a:lnTo>
                    <a:pt x="f422" y="f284"/>
                  </a:lnTo>
                  <a:lnTo>
                    <a:pt x="f421" y="f282"/>
                  </a:lnTo>
                  <a:lnTo>
                    <a:pt x="f420" y="f280"/>
                  </a:lnTo>
                  <a:lnTo>
                    <a:pt x="f419" y="f278"/>
                  </a:lnTo>
                  <a:lnTo>
                    <a:pt x="f418" y="f276"/>
                  </a:lnTo>
                  <a:lnTo>
                    <a:pt x="f417" y="f274"/>
                  </a:lnTo>
                  <a:lnTo>
                    <a:pt x="f416" y="f272"/>
                  </a:lnTo>
                  <a:lnTo>
                    <a:pt x="f415" y="f270"/>
                  </a:lnTo>
                  <a:lnTo>
                    <a:pt x="f414" y="f268"/>
                  </a:lnTo>
                  <a:lnTo>
                    <a:pt x="f413" y="f266"/>
                  </a:lnTo>
                  <a:lnTo>
                    <a:pt x="f412" y="f264"/>
                  </a:lnTo>
                  <a:lnTo>
                    <a:pt x="f411" y="f262"/>
                  </a:lnTo>
                  <a:lnTo>
                    <a:pt x="f410" y="f260"/>
                  </a:lnTo>
                  <a:lnTo>
                    <a:pt x="f409" y="f258"/>
                  </a:lnTo>
                  <a:lnTo>
                    <a:pt x="f408" y="f256"/>
                  </a:lnTo>
                  <a:lnTo>
                    <a:pt x="f407" y="f254"/>
                  </a:lnTo>
                  <a:lnTo>
                    <a:pt x="f406" y="f252"/>
                  </a:lnTo>
                  <a:lnTo>
                    <a:pt x="f405" y="f251"/>
                  </a:lnTo>
                  <a:lnTo>
                    <a:pt x="f288" y="f249"/>
                  </a:lnTo>
                  <a:lnTo>
                    <a:pt x="f404" y="f247"/>
                  </a:lnTo>
                  <a:lnTo>
                    <a:pt x="f403" y="f245"/>
                  </a:lnTo>
                  <a:lnTo>
                    <a:pt x="f402" y="f243"/>
                  </a:lnTo>
                  <a:lnTo>
                    <a:pt x="f401" y="f241"/>
                  </a:lnTo>
                  <a:lnTo>
                    <a:pt x="f278" y="f239"/>
                  </a:lnTo>
                  <a:lnTo>
                    <a:pt x="f400" y="f238"/>
                  </a:lnTo>
                  <a:lnTo>
                    <a:pt x="f399" y="f236"/>
                  </a:lnTo>
                  <a:lnTo>
                    <a:pt x="f398" y="f234"/>
                  </a:lnTo>
                  <a:lnTo>
                    <a:pt x="f397" y="f232"/>
                  </a:lnTo>
                  <a:lnTo>
                    <a:pt x="f396" y="f230"/>
                  </a:lnTo>
                  <a:lnTo>
                    <a:pt x="f395" y="f228"/>
                  </a:lnTo>
                  <a:lnTo>
                    <a:pt x="f394" y="f226"/>
                  </a:lnTo>
                  <a:lnTo>
                    <a:pt x="f393" y="f224"/>
                  </a:lnTo>
                  <a:lnTo>
                    <a:pt x="f392" y="f222"/>
                  </a:lnTo>
                  <a:lnTo>
                    <a:pt x="f391" y="f220"/>
                  </a:lnTo>
                  <a:lnTo>
                    <a:pt x="f390" y="f218"/>
                  </a:lnTo>
                  <a:lnTo>
                    <a:pt x="f389" y="f216"/>
                  </a:lnTo>
                  <a:lnTo>
                    <a:pt x="f388" y="f214"/>
                  </a:lnTo>
                  <a:lnTo>
                    <a:pt x="f387" y="f212"/>
                  </a:lnTo>
                  <a:lnTo>
                    <a:pt x="f386" y="f210"/>
                  </a:lnTo>
                  <a:lnTo>
                    <a:pt x="f385" y="f208"/>
                  </a:lnTo>
                  <a:lnTo>
                    <a:pt x="f220" y="f206"/>
                  </a:lnTo>
                  <a:lnTo>
                    <a:pt x="f384" y="f204"/>
                  </a:lnTo>
                  <a:lnTo>
                    <a:pt x="f383" y="f202"/>
                  </a:lnTo>
                  <a:lnTo>
                    <a:pt x="f199" y="f200"/>
                  </a:lnTo>
                  <a:close/>
                </a:path>
              </a:pathLst>
            </a:custGeom>
            <a:solidFill>
              <a:srgbClr val="62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defRPr sz="1800" b="0" i="0" u="none" strike="noStrike" kern="0" cap="none" spc="0" baseline="0">
                  <a:solidFill>
                    <a:srgbClr val="000000"/>
                  </a:solidFill>
                  <a:uFillTx/>
                </a:defRPr>
              </a:pPr>
              <a:endParaRPr lang="en-US" sz="1800" b="0" i="0" u="none" strike="noStrike" kern="1200" cap="none" spc="0" baseline="0">
                <a:solidFill>
                  <a:schemeClr val="bg1"/>
                </a:solidFill>
                <a:uFillTx/>
                <a:latin typeface="Calibri" panose="020F0502020204030204"/>
                <a:ea typeface="宋体" panose="02010600030101010101" pitchFamily="2" charset="-122"/>
              </a:endParaRPr>
            </a:p>
          </p:txBody>
        </p:sp>
        <p:sp>
          <p:nvSpPr>
            <p:cNvPr id="32" name="矩形 20"/>
            <p:cNvSpPr/>
            <p:nvPr/>
          </p:nvSpPr>
          <p:spPr>
            <a:xfrm>
              <a:off x="6909926" y="5063361"/>
              <a:ext cx="5294082" cy="1523494"/>
            </a:xfrm>
            <a:prstGeom prst="rect">
              <a:avLst/>
            </a:prstGeom>
            <a:noFill/>
            <a:ln cap="flat">
              <a:noFill/>
              <a:prstDash val="solid"/>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en-US" altLang="zh-CN" dirty="0" smtClean="0">
                  <a:solidFill>
                    <a:schemeClr val="bg1"/>
                  </a:solidFill>
                  <a:latin typeface="微软雅黑" panose="020B0503020204020204" pitchFamily="34" charset="-122"/>
                  <a:ea typeface="微软雅黑" panose="020B0503020204020204" pitchFamily="34" charset="-122"/>
                </a:rPr>
                <a:t>Business area</a:t>
              </a:r>
            </a:p>
            <a:p>
              <a:pPr>
                <a:defRPr sz="1800" b="0" i="0" u="none" strike="noStrike" kern="0" cap="none" spc="0" baseline="0">
                  <a:solidFill>
                    <a:srgbClr val="000000"/>
                  </a:solidFill>
                  <a:uFillTx/>
                </a:defRPr>
              </a:pPr>
              <a:r>
                <a:rPr lang="en-US" altLang="zh-CN" sz="1500" b="1" dirty="0" smtClean="0">
                  <a:solidFill>
                    <a:schemeClr val="bg1"/>
                  </a:solidFill>
                  <a:latin typeface="微软雅黑" panose="020B0503020204020204" pitchFamily="34" charset="-122"/>
                  <a:ea typeface="微软雅黑" panose="020B0503020204020204" pitchFamily="34" charset="-122"/>
                </a:rPr>
                <a:t>Semiconductor Packaging</a:t>
              </a:r>
              <a:r>
                <a:rPr lang="en-US" altLang="zh-CN" sz="1500" dirty="0" smtClean="0">
                  <a:solidFill>
                    <a:schemeClr val="bg1"/>
                  </a:solidFill>
                  <a:latin typeface="微软雅黑" panose="020B0503020204020204" pitchFamily="34" charset="-122"/>
                  <a:ea typeface="微软雅黑" panose="020B0503020204020204" pitchFamily="34" charset="-122"/>
                </a:rPr>
                <a:t>: </a:t>
              </a:r>
              <a:r>
                <a:rPr lang="en-US" altLang="zh-CN" sz="1500" dirty="0">
                  <a:solidFill>
                    <a:schemeClr val="bg1"/>
                  </a:solidFill>
                  <a:latin typeface="微软雅黑" panose="020B0503020204020204" pitchFamily="34" charset="-122"/>
                  <a:ea typeface="微软雅黑" panose="020B0503020204020204" pitchFamily="34" charset="-122"/>
                </a:rPr>
                <a:t>, White LED</a:t>
              </a:r>
            </a:p>
            <a:p>
              <a:pPr lvl="0">
                <a:defRPr sz="1800" b="0" i="0" u="none" strike="noStrike" kern="0" cap="none" spc="0" baseline="0">
                  <a:solidFill>
                    <a:srgbClr val="000000"/>
                  </a:solidFill>
                  <a:uFillTx/>
                </a:defRPr>
              </a:pPr>
              <a:r>
                <a:rPr lang="en-US" altLang="zh-CN" sz="1500" dirty="0" smtClean="0">
                  <a:solidFill>
                    <a:schemeClr val="bg1"/>
                  </a:solidFill>
                  <a:latin typeface="微软雅黑" panose="020B0503020204020204" pitchFamily="34" charset="-122"/>
                  <a:ea typeface="微软雅黑" panose="020B0503020204020204" pitchFamily="34" charset="-122"/>
                </a:rPr>
                <a:t>, </a:t>
              </a:r>
              <a:r>
                <a:rPr lang="en-US" altLang="zh-CN" sz="1500" dirty="0">
                  <a:solidFill>
                    <a:schemeClr val="bg1"/>
                  </a:solidFill>
                  <a:latin typeface="微软雅黑" panose="020B0503020204020204" pitchFamily="34" charset="-122"/>
                  <a:ea typeface="微软雅黑" panose="020B0503020204020204" pitchFamily="34" charset="-122"/>
                </a:rPr>
                <a:t>Mini/Micro LED, LED brackets</a:t>
              </a:r>
              <a:endParaRPr lang="en-US" altLang="zh-CN" sz="1500" dirty="0" smtClean="0">
                <a:solidFill>
                  <a:schemeClr val="bg1"/>
                </a:solidFill>
                <a:latin typeface="微软雅黑" panose="020B0503020204020204" pitchFamily="34" charset="-122"/>
                <a:ea typeface="微软雅黑" panose="020B0503020204020204" pitchFamily="34" charset="-122"/>
              </a:endParaRPr>
            </a:p>
            <a:p>
              <a:pPr lvl="0">
                <a:defRPr sz="1800" b="0" i="0" u="none" strike="noStrike" kern="0" cap="none" spc="0" baseline="0">
                  <a:solidFill>
                    <a:srgbClr val="000000"/>
                  </a:solidFill>
                  <a:uFillTx/>
                </a:defRPr>
              </a:pPr>
              <a:r>
                <a:rPr lang="en-US" altLang="zh-CN" sz="1500" b="1" dirty="0" smtClean="0">
                  <a:solidFill>
                    <a:schemeClr val="bg1"/>
                  </a:solidFill>
                  <a:latin typeface="微软雅黑" panose="020B0503020204020204" pitchFamily="34" charset="-122"/>
                  <a:ea typeface="微软雅黑" panose="020B0503020204020204" pitchFamily="34" charset="-122"/>
                </a:rPr>
                <a:t>Automotive Lighting</a:t>
              </a:r>
              <a:r>
                <a:rPr lang="en-US" altLang="zh-CN" sz="1500" dirty="0" smtClean="0">
                  <a:solidFill>
                    <a:schemeClr val="bg1"/>
                  </a:solidFill>
                  <a:latin typeface="微软雅黑" panose="020B0503020204020204" pitchFamily="34" charset="-122"/>
                  <a:ea typeface="微软雅黑" panose="020B0503020204020204" pitchFamily="34" charset="-122"/>
                </a:rPr>
                <a:t>: Automotive lamp (Commercial Vehicles &amp; Passenger Vehicles</a:t>
              </a:r>
              <a:r>
                <a:rPr lang="en-US" altLang="zh-CN" sz="1500" dirty="0">
                  <a:solidFill>
                    <a:schemeClr val="bg1"/>
                  </a:solidFill>
                  <a:latin typeface="微软雅黑" panose="020B0503020204020204" pitchFamily="34" charset="-122"/>
                  <a:ea typeface="微软雅黑" panose="020B0503020204020204" pitchFamily="34" charset="-122"/>
                </a:rPr>
                <a:t>), Automotive </a:t>
              </a:r>
              <a:r>
                <a:rPr lang="en-US" altLang="zh-CN" sz="1500" dirty="0" smtClean="0">
                  <a:solidFill>
                    <a:schemeClr val="bg1"/>
                  </a:solidFill>
                  <a:latin typeface="微软雅黑" panose="020B0503020204020204" pitchFamily="34" charset="-122"/>
                  <a:ea typeface="微软雅黑" panose="020B0503020204020204" pitchFamily="34" charset="-122"/>
                </a:rPr>
                <a:t>LED</a:t>
              </a:r>
            </a:p>
            <a:p>
              <a:pPr lvl="0">
                <a:defRPr sz="1800" b="0" i="0" u="none" strike="noStrike" kern="0" cap="none" spc="0" baseline="0">
                  <a:solidFill>
                    <a:srgbClr val="000000"/>
                  </a:solidFill>
                  <a:uFillTx/>
                </a:defRPr>
              </a:pPr>
              <a:r>
                <a:rPr lang="en-US" altLang="zh-CN" sz="1500" b="1" dirty="0" smtClean="0">
                  <a:solidFill>
                    <a:schemeClr val="bg1"/>
                  </a:solidFill>
                  <a:latin typeface="微软雅黑" panose="020B0503020204020204" pitchFamily="34" charset="-122"/>
                  <a:ea typeface="微软雅黑" panose="020B0503020204020204" pitchFamily="34" charset="-122"/>
                </a:rPr>
                <a:t>Other fields: </a:t>
              </a:r>
              <a:r>
                <a:rPr lang="en-US" altLang="zh-CN" sz="1500" dirty="0">
                  <a:solidFill>
                    <a:schemeClr val="bg1"/>
                  </a:solidFill>
                  <a:latin typeface="微软雅黑" panose="020B0503020204020204" pitchFamily="34" charset="-122"/>
                  <a:ea typeface="微软雅黑" panose="020B0503020204020204" pitchFamily="34" charset="-122"/>
                </a:rPr>
                <a:t>G</a:t>
              </a:r>
              <a:r>
                <a:rPr lang="en-US" altLang="zh-CN" sz="1500" dirty="0" smtClean="0">
                  <a:solidFill>
                    <a:schemeClr val="bg1"/>
                  </a:solidFill>
                  <a:latin typeface="微软雅黑" panose="020B0503020204020204" pitchFamily="34" charset="-122"/>
                  <a:ea typeface="微软雅黑" panose="020B0503020204020204" pitchFamily="34" charset="-122"/>
                </a:rPr>
                <a:t>eneral lighting, city &amp; landscape lighting</a:t>
              </a:r>
              <a:endParaRPr lang="en-US" altLang="zh-CN" sz="1500" i="0" u="none" strike="noStrike" kern="1200" cap="none" spc="0" baseline="0" dirty="0" smtClean="0">
                <a:solidFill>
                  <a:schemeClr val="bg1"/>
                </a:solidFill>
                <a:uFillTx/>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697106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 name="直接连接符 50"/>
          <p:cNvCxnSpPr/>
          <p:nvPr/>
        </p:nvCxnSpPr>
        <p:spPr>
          <a:xfrm flipV="1">
            <a:off x="8202737" y="2996166"/>
            <a:ext cx="716189" cy="75029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55" name="组合 54"/>
          <p:cNvGrpSpPr/>
          <p:nvPr/>
        </p:nvGrpSpPr>
        <p:grpSpPr>
          <a:xfrm>
            <a:off x="6482180" y="3743042"/>
            <a:ext cx="1720557" cy="969331"/>
            <a:chOff x="1934736" y="4440645"/>
            <a:chExt cx="1720557" cy="969331"/>
          </a:xfrm>
        </p:grpSpPr>
        <p:cxnSp>
          <p:nvCxnSpPr>
            <p:cNvPr id="56" name="直接连接符 55"/>
            <p:cNvCxnSpPr/>
            <p:nvPr/>
          </p:nvCxnSpPr>
          <p:spPr>
            <a:xfrm flipV="1">
              <a:off x="1934736" y="4441372"/>
              <a:ext cx="924578" cy="968604"/>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2755293" y="4440645"/>
              <a:ext cx="9000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61" name="组合 60"/>
          <p:cNvGrpSpPr/>
          <p:nvPr/>
        </p:nvGrpSpPr>
        <p:grpSpPr>
          <a:xfrm>
            <a:off x="4344042" y="4712713"/>
            <a:ext cx="2149714" cy="751019"/>
            <a:chOff x="2143125" y="4440645"/>
            <a:chExt cx="2149714" cy="751019"/>
          </a:xfrm>
        </p:grpSpPr>
        <p:cxnSp>
          <p:nvCxnSpPr>
            <p:cNvPr id="68" name="直接连接符 67"/>
            <p:cNvCxnSpPr/>
            <p:nvPr/>
          </p:nvCxnSpPr>
          <p:spPr>
            <a:xfrm flipV="1">
              <a:off x="2143125" y="4441372"/>
              <a:ext cx="716189" cy="75029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a:off x="2827301" y="4440645"/>
              <a:ext cx="1465538"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71" name="组合 70"/>
          <p:cNvGrpSpPr/>
          <p:nvPr/>
        </p:nvGrpSpPr>
        <p:grpSpPr>
          <a:xfrm>
            <a:off x="2756606" y="5463562"/>
            <a:ext cx="1587436" cy="751019"/>
            <a:chOff x="2143125" y="4440645"/>
            <a:chExt cx="1587436" cy="751019"/>
          </a:xfrm>
        </p:grpSpPr>
        <p:cxnSp>
          <p:nvCxnSpPr>
            <p:cNvPr id="72" name="直接连接符 71"/>
            <p:cNvCxnSpPr/>
            <p:nvPr/>
          </p:nvCxnSpPr>
          <p:spPr>
            <a:xfrm flipV="1">
              <a:off x="2143125" y="4441372"/>
              <a:ext cx="716189" cy="75029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a:off x="2830561" y="4440645"/>
              <a:ext cx="9000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74" name="组合 73"/>
          <p:cNvGrpSpPr/>
          <p:nvPr/>
        </p:nvGrpSpPr>
        <p:grpSpPr>
          <a:xfrm>
            <a:off x="3194756" y="5166292"/>
            <a:ext cx="603883" cy="613033"/>
            <a:chOff x="2581275" y="4143375"/>
            <a:chExt cx="603883" cy="613033"/>
          </a:xfrm>
        </p:grpSpPr>
        <p:sp>
          <p:nvSpPr>
            <p:cNvPr id="75" name="流程图: 联系 74"/>
            <p:cNvSpPr/>
            <p:nvPr/>
          </p:nvSpPr>
          <p:spPr>
            <a:xfrm>
              <a:off x="2581275" y="4143375"/>
              <a:ext cx="603883" cy="613033"/>
            </a:xfrm>
            <a:prstGeom prst="flowChartConnector">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nvGrpSpPr>
            <p:cNvPr id="79" name="Group 42"/>
            <p:cNvGrpSpPr/>
            <p:nvPr/>
          </p:nvGrpSpPr>
          <p:grpSpPr>
            <a:xfrm>
              <a:off x="2699231" y="4302419"/>
              <a:ext cx="371492" cy="298156"/>
              <a:chOff x="10575925" y="5006975"/>
              <a:chExt cx="490538" cy="393701"/>
            </a:xfrm>
            <a:solidFill>
              <a:schemeClr val="bg1"/>
            </a:solidFill>
          </p:grpSpPr>
          <p:sp>
            <p:nvSpPr>
              <p:cNvPr id="80" name="Freeform 43"/>
              <p:cNvSpPr/>
              <p:nvPr/>
            </p:nvSpPr>
            <p:spPr bwMode="auto">
              <a:xfrm>
                <a:off x="10579100" y="5186363"/>
                <a:ext cx="487363" cy="214313"/>
              </a:xfrm>
              <a:custGeom>
                <a:avLst/>
                <a:gdLst>
                  <a:gd name="T0" fmla="*/ 116 w 130"/>
                  <a:gd name="T1" fmla="*/ 18 h 57"/>
                  <a:gd name="T2" fmla="*/ 102 w 130"/>
                  <a:gd name="T3" fmla="*/ 25 h 57"/>
                  <a:gd name="T4" fmla="*/ 87 w 130"/>
                  <a:gd name="T5" fmla="*/ 33 h 57"/>
                  <a:gd name="T6" fmla="*/ 59 w 130"/>
                  <a:gd name="T7" fmla="*/ 29 h 57"/>
                  <a:gd name="T8" fmla="*/ 53 w 130"/>
                  <a:gd name="T9" fmla="*/ 22 h 57"/>
                  <a:gd name="T10" fmla="*/ 53 w 130"/>
                  <a:gd name="T11" fmla="*/ 19 h 57"/>
                  <a:gd name="T12" fmla="*/ 57 w 130"/>
                  <a:gd name="T13" fmla="*/ 18 h 57"/>
                  <a:gd name="T14" fmla="*/ 82 w 130"/>
                  <a:gd name="T15" fmla="*/ 22 h 57"/>
                  <a:gd name="T16" fmla="*/ 82 w 130"/>
                  <a:gd name="T17" fmla="*/ 22 h 57"/>
                  <a:gd name="T18" fmla="*/ 88 w 130"/>
                  <a:gd name="T19" fmla="*/ 21 h 57"/>
                  <a:gd name="T20" fmla="*/ 90 w 130"/>
                  <a:gd name="T21" fmla="*/ 19 h 57"/>
                  <a:gd name="T22" fmla="*/ 90 w 130"/>
                  <a:gd name="T23" fmla="*/ 17 h 57"/>
                  <a:gd name="T24" fmla="*/ 85 w 130"/>
                  <a:gd name="T25" fmla="*/ 10 h 57"/>
                  <a:gd name="T26" fmla="*/ 75 w 130"/>
                  <a:gd name="T27" fmla="*/ 8 h 57"/>
                  <a:gd name="T28" fmla="*/ 45 w 130"/>
                  <a:gd name="T29" fmla="*/ 2 h 57"/>
                  <a:gd name="T30" fmla="*/ 34 w 130"/>
                  <a:gd name="T31" fmla="*/ 4 h 57"/>
                  <a:gd name="T32" fmla="*/ 0 w 130"/>
                  <a:gd name="T33" fmla="*/ 22 h 57"/>
                  <a:gd name="T34" fmla="*/ 18 w 130"/>
                  <a:gd name="T35" fmla="*/ 57 h 57"/>
                  <a:gd name="T36" fmla="*/ 29 w 130"/>
                  <a:gd name="T37" fmla="*/ 51 h 57"/>
                  <a:gd name="T38" fmla="*/ 39 w 130"/>
                  <a:gd name="T39" fmla="*/ 50 h 57"/>
                  <a:gd name="T40" fmla="*/ 65 w 130"/>
                  <a:gd name="T41" fmla="*/ 54 h 57"/>
                  <a:gd name="T42" fmla="*/ 84 w 130"/>
                  <a:gd name="T43" fmla="*/ 54 h 57"/>
                  <a:gd name="T44" fmla="*/ 124 w 130"/>
                  <a:gd name="T45" fmla="*/ 33 h 57"/>
                  <a:gd name="T46" fmla="*/ 128 w 130"/>
                  <a:gd name="T47" fmla="*/ 21 h 57"/>
                  <a:gd name="T48" fmla="*/ 116 w 130"/>
                  <a:gd name="T49" fmla="*/ 1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0" h="57">
                    <a:moveTo>
                      <a:pt x="116" y="18"/>
                    </a:moveTo>
                    <a:cubicBezTo>
                      <a:pt x="102" y="25"/>
                      <a:pt x="102" y="25"/>
                      <a:pt x="102" y="25"/>
                    </a:cubicBezTo>
                    <a:cubicBezTo>
                      <a:pt x="87" y="33"/>
                      <a:pt x="87" y="33"/>
                      <a:pt x="87" y="33"/>
                    </a:cubicBezTo>
                    <a:cubicBezTo>
                      <a:pt x="87" y="33"/>
                      <a:pt x="66" y="31"/>
                      <a:pt x="59" y="29"/>
                    </a:cubicBezTo>
                    <a:cubicBezTo>
                      <a:pt x="57" y="28"/>
                      <a:pt x="54" y="26"/>
                      <a:pt x="53" y="22"/>
                    </a:cubicBezTo>
                    <a:cubicBezTo>
                      <a:pt x="53" y="21"/>
                      <a:pt x="53" y="22"/>
                      <a:pt x="53" y="19"/>
                    </a:cubicBezTo>
                    <a:cubicBezTo>
                      <a:pt x="53" y="16"/>
                      <a:pt x="57" y="18"/>
                      <a:pt x="57" y="18"/>
                    </a:cubicBezTo>
                    <a:cubicBezTo>
                      <a:pt x="82" y="22"/>
                      <a:pt x="82" y="22"/>
                      <a:pt x="82" y="22"/>
                    </a:cubicBezTo>
                    <a:cubicBezTo>
                      <a:pt x="82" y="22"/>
                      <a:pt x="82" y="22"/>
                      <a:pt x="82" y="22"/>
                    </a:cubicBezTo>
                    <a:cubicBezTo>
                      <a:pt x="84" y="23"/>
                      <a:pt x="86" y="22"/>
                      <a:pt x="88" y="21"/>
                    </a:cubicBezTo>
                    <a:cubicBezTo>
                      <a:pt x="89" y="20"/>
                      <a:pt x="89" y="20"/>
                      <a:pt x="90" y="19"/>
                    </a:cubicBezTo>
                    <a:cubicBezTo>
                      <a:pt x="90" y="18"/>
                      <a:pt x="90" y="18"/>
                      <a:pt x="90" y="17"/>
                    </a:cubicBezTo>
                    <a:cubicBezTo>
                      <a:pt x="91" y="14"/>
                      <a:pt x="89" y="10"/>
                      <a:pt x="85" y="10"/>
                    </a:cubicBezTo>
                    <a:cubicBezTo>
                      <a:pt x="75" y="8"/>
                      <a:pt x="75" y="8"/>
                      <a:pt x="75" y="8"/>
                    </a:cubicBezTo>
                    <a:cubicBezTo>
                      <a:pt x="45" y="2"/>
                      <a:pt x="45" y="2"/>
                      <a:pt x="45" y="2"/>
                    </a:cubicBezTo>
                    <a:cubicBezTo>
                      <a:pt x="39" y="0"/>
                      <a:pt x="34" y="4"/>
                      <a:pt x="34" y="4"/>
                    </a:cubicBezTo>
                    <a:cubicBezTo>
                      <a:pt x="0" y="22"/>
                      <a:pt x="0" y="22"/>
                      <a:pt x="0" y="22"/>
                    </a:cubicBezTo>
                    <a:cubicBezTo>
                      <a:pt x="18" y="57"/>
                      <a:pt x="18" y="57"/>
                      <a:pt x="18" y="57"/>
                    </a:cubicBezTo>
                    <a:cubicBezTo>
                      <a:pt x="29" y="51"/>
                      <a:pt x="29" y="51"/>
                      <a:pt x="29" y="51"/>
                    </a:cubicBezTo>
                    <a:cubicBezTo>
                      <a:pt x="33" y="49"/>
                      <a:pt x="39" y="50"/>
                      <a:pt x="39" y="50"/>
                    </a:cubicBezTo>
                    <a:cubicBezTo>
                      <a:pt x="65" y="54"/>
                      <a:pt x="65" y="54"/>
                      <a:pt x="65" y="54"/>
                    </a:cubicBezTo>
                    <a:cubicBezTo>
                      <a:pt x="80" y="56"/>
                      <a:pt x="84" y="54"/>
                      <a:pt x="84" y="54"/>
                    </a:cubicBezTo>
                    <a:cubicBezTo>
                      <a:pt x="124" y="33"/>
                      <a:pt x="124" y="33"/>
                      <a:pt x="124" y="33"/>
                    </a:cubicBezTo>
                    <a:cubicBezTo>
                      <a:pt x="128" y="30"/>
                      <a:pt x="130" y="25"/>
                      <a:pt x="128" y="21"/>
                    </a:cubicBezTo>
                    <a:cubicBezTo>
                      <a:pt x="126" y="17"/>
                      <a:pt x="120" y="15"/>
                      <a:pt x="116"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bg1"/>
                  </a:solidFill>
                </a:endParaRPr>
              </a:p>
            </p:txBody>
          </p:sp>
          <p:sp>
            <p:nvSpPr>
              <p:cNvPr id="82" name="Freeform 44"/>
              <p:cNvSpPr/>
              <p:nvPr/>
            </p:nvSpPr>
            <p:spPr bwMode="auto">
              <a:xfrm>
                <a:off x="10575925" y="5006975"/>
                <a:ext cx="490538" cy="206375"/>
              </a:xfrm>
              <a:custGeom>
                <a:avLst/>
                <a:gdLst>
                  <a:gd name="T0" fmla="*/ 127 w 131"/>
                  <a:gd name="T1" fmla="*/ 42 h 55"/>
                  <a:gd name="T2" fmla="*/ 109 w 131"/>
                  <a:gd name="T3" fmla="*/ 29 h 55"/>
                  <a:gd name="T4" fmla="*/ 109 w 131"/>
                  <a:gd name="T5" fmla="*/ 10 h 55"/>
                  <a:gd name="T6" fmla="*/ 106 w 131"/>
                  <a:gd name="T7" fmla="*/ 7 h 55"/>
                  <a:gd name="T8" fmla="*/ 92 w 131"/>
                  <a:gd name="T9" fmla="*/ 7 h 55"/>
                  <a:gd name="T10" fmla="*/ 89 w 131"/>
                  <a:gd name="T11" fmla="*/ 10 h 55"/>
                  <a:gd name="T12" fmla="*/ 89 w 131"/>
                  <a:gd name="T13" fmla="*/ 15 h 55"/>
                  <a:gd name="T14" fmla="*/ 69 w 131"/>
                  <a:gd name="T15" fmla="*/ 1 h 55"/>
                  <a:gd name="T16" fmla="*/ 65 w 131"/>
                  <a:gd name="T17" fmla="*/ 0 h 55"/>
                  <a:gd name="T18" fmla="*/ 61 w 131"/>
                  <a:gd name="T19" fmla="*/ 1 h 55"/>
                  <a:gd name="T20" fmla="*/ 3 w 131"/>
                  <a:gd name="T21" fmla="*/ 42 h 55"/>
                  <a:gd name="T22" fmla="*/ 2 w 131"/>
                  <a:gd name="T23" fmla="*/ 51 h 55"/>
                  <a:gd name="T24" fmla="*/ 11 w 131"/>
                  <a:gd name="T25" fmla="*/ 53 h 55"/>
                  <a:gd name="T26" fmla="*/ 65 w 131"/>
                  <a:gd name="T27" fmla="*/ 14 h 55"/>
                  <a:gd name="T28" fmla="*/ 120 w 131"/>
                  <a:gd name="T29" fmla="*/ 53 h 55"/>
                  <a:gd name="T30" fmla="*/ 129 w 131"/>
                  <a:gd name="T31" fmla="*/ 51 h 55"/>
                  <a:gd name="T32" fmla="*/ 127 w 131"/>
                  <a:gd name="T33" fmla="*/ 4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1" h="55">
                    <a:moveTo>
                      <a:pt x="127" y="42"/>
                    </a:moveTo>
                    <a:cubicBezTo>
                      <a:pt x="109" y="29"/>
                      <a:pt x="109" y="29"/>
                      <a:pt x="109" y="29"/>
                    </a:cubicBezTo>
                    <a:cubicBezTo>
                      <a:pt x="109" y="10"/>
                      <a:pt x="109" y="10"/>
                      <a:pt x="109" y="10"/>
                    </a:cubicBezTo>
                    <a:cubicBezTo>
                      <a:pt x="109" y="8"/>
                      <a:pt x="107" y="7"/>
                      <a:pt x="106" y="7"/>
                    </a:cubicBezTo>
                    <a:cubicBezTo>
                      <a:pt x="92" y="7"/>
                      <a:pt x="92" y="7"/>
                      <a:pt x="92" y="7"/>
                    </a:cubicBezTo>
                    <a:cubicBezTo>
                      <a:pt x="91" y="7"/>
                      <a:pt x="89" y="8"/>
                      <a:pt x="89" y="10"/>
                    </a:cubicBezTo>
                    <a:cubicBezTo>
                      <a:pt x="89" y="15"/>
                      <a:pt x="89" y="15"/>
                      <a:pt x="89" y="15"/>
                    </a:cubicBezTo>
                    <a:cubicBezTo>
                      <a:pt x="69" y="1"/>
                      <a:pt x="69" y="1"/>
                      <a:pt x="69" y="1"/>
                    </a:cubicBezTo>
                    <a:cubicBezTo>
                      <a:pt x="68" y="0"/>
                      <a:pt x="67" y="0"/>
                      <a:pt x="65" y="0"/>
                    </a:cubicBezTo>
                    <a:cubicBezTo>
                      <a:pt x="64" y="0"/>
                      <a:pt x="63" y="0"/>
                      <a:pt x="61" y="1"/>
                    </a:cubicBezTo>
                    <a:cubicBezTo>
                      <a:pt x="3" y="42"/>
                      <a:pt x="3" y="42"/>
                      <a:pt x="3" y="42"/>
                    </a:cubicBezTo>
                    <a:cubicBezTo>
                      <a:pt x="0" y="44"/>
                      <a:pt x="0" y="48"/>
                      <a:pt x="2" y="51"/>
                    </a:cubicBezTo>
                    <a:cubicBezTo>
                      <a:pt x="4" y="54"/>
                      <a:pt x="8" y="55"/>
                      <a:pt x="11" y="53"/>
                    </a:cubicBezTo>
                    <a:cubicBezTo>
                      <a:pt x="65" y="14"/>
                      <a:pt x="65" y="14"/>
                      <a:pt x="65" y="14"/>
                    </a:cubicBezTo>
                    <a:cubicBezTo>
                      <a:pt x="120" y="53"/>
                      <a:pt x="120" y="53"/>
                      <a:pt x="120" y="53"/>
                    </a:cubicBezTo>
                    <a:cubicBezTo>
                      <a:pt x="123" y="55"/>
                      <a:pt x="127" y="54"/>
                      <a:pt x="129" y="51"/>
                    </a:cubicBezTo>
                    <a:cubicBezTo>
                      <a:pt x="131" y="48"/>
                      <a:pt x="130" y="44"/>
                      <a:pt x="127"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bg1"/>
                  </a:solidFill>
                </a:endParaRPr>
              </a:p>
            </p:txBody>
          </p:sp>
        </p:grpSp>
      </p:grpSp>
      <p:sp>
        <p:nvSpPr>
          <p:cNvPr id="84" name="流程图: 联系 83"/>
          <p:cNvSpPr/>
          <p:nvPr/>
        </p:nvSpPr>
        <p:spPr>
          <a:xfrm>
            <a:off x="4782191" y="4393141"/>
            <a:ext cx="603883" cy="613033"/>
          </a:xfrm>
          <a:prstGeom prst="flowChartConnector">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13" name="流程图: 联系 112"/>
          <p:cNvSpPr/>
          <p:nvPr/>
        </p:nvSpPr>
        <p:spPr>
          <a:xfrm>
            <a:off x="7028356" y="3378864"/>
            <a:ext cx="603883" cy="613033"/>
          </a:xfrm>
          <a:prstGeom prst="flowChartConnector">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nvGrpSpPr>
          <p:cNvPr id="115" name="Group 2"/>
          <p:cNvGrpSpPr/>
          <p:nvPr/>
        </p:nvGrpSpPr>
        <p:grpSpPr bwMode="auto">
          <a:xfrm>
            <a:off x="4880926" y="4488605"/>
            <a:ext cx="386460" cy="392634"/>
            <a:chOff x="1569458" y="688424"/>
            <a:chExt cx="334962" cy="331788"/>
          </a:xfrm>
          <a:solidFill>
            <a:schemeClr val="bg1"/>
          </a:solidFill>
        </p:grpSpPr>
        <p:sp>
          <p:nvSpPr>
            <p:cNvPr id="116" name="Freeform 11"/>
            <p:cNvSpPr>
              <a:spLocks noChangeArrowheads="1"/>
            </p:cNvSpPr>
            <p:nvPr/>
          </p:nvSpPr>
          <p:spPr bwMode="auto">
            <a:xfrm>
              <a:off x="1587500" y="901699"/>
              <a:ext cx="42863" cy="77788"/>
            </a:xfrm>
            <a:custGeom>
              <a:avLst/>
              <a:gdLst>
                <a:gd name="T0" fmla="*/ 0 w 118"/>
                <a:gd name="T1" fmla="*/ 183 h 218"/>
                <a:gd name="T2" fmla="*/ 25 w 118"/>
                <a:gd name="T3" fmla="*/ 217 h 218"/>
                <a:gd name="T4" fmla="*/ 84 w 118"/>
                <a:gd name="T5" fmla="*/ 217 h 218"/>
                <a:gd name="T6" fmla="*/ 117 w 118"/>
                <a:gd name="T7" fmla="*/ 183 h 218"/>
                <a:gd name="T8" fmla="*/ 117 w 118"/>
                <a:gd name="T9" fmla="*/ 0 h 218"/>
                <a:gd name="T10" fmla="*/ 17 w 118"/>
                <a:gd name="T11" fmla="*/ 91 h 218"/>
                <a:gd name="T12" fmla="*/ 0 w 118"/>
                <a:gd name="T13" fmla="*/ 75 h 218"/>
                <a:gd name="T14" fmla="*/ 0 w 118"/>
                <a:gd name="T15" fmla="*/ 183 h 218"/>
                <a:gd name="T16" fmla="*/ 0 w 118"/>
                <a:gd name="T17" fmla="*/ 183 h 218"/>
                <a:gd name="T18" fmla="*/ 0 w 118"/>
                <a:gd name="T19" fmla="*/ 18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 h="218">
                  <a:moveTo>
                    <a:pt x="0" y="183"/>
                  </a:moveTo>
                  <a:cubicBezTo>
                    <a:pt x="0" y="200"/>
                    <a:pt x="8" y="217"/>
                    <a:pt x="25" y="217"/>
                  </a:cubicBezTo>
                  <a:cubicBezTo>
                    <a:pt x="84" y="217"/>
                    <a:pt x="84" y="217"/>
                    <a:pt x="84" y="217"/>
                  </a:cubicBezTo>
                  <a:cubicBezTo>
                    <a:pt x="100" y="217"/>
                    <a:pt x="117" y="200"/>
                    <a:pt x="117" y="183"/>
                  </a:cubicBezTo>
                  <a:cubicBezTo>
                    <a:pt x="117" y="0"/>
                    <a:pt x="117" y="0"/>
                    <a:pt x="117" y="0"/>
                  </a:cubicBezTo>
                  <a:cubicBezTo>
                    <a:pt x="17" y="91"/>
                    <a:pt x="17" y="91"/>
                    <a:pt x="17" y="91"/>
                  </a:cubicBezTo>
                  <a:cubicBezTo>
                    <a:pt x="0" y="75"/>
                    <a:pt x="0" y="75"/>
                    <a:pt x="0" y="75"/>
                  </a:cubicBezTo>
                  <a:lnTo>
                    <a:pt x="0" y="183"/>
                  </a:lnTo>
                  <a:close/>
                  <a:moveTo>
                    <a:pt x="0" y="183"/>
                  </a:moveTo>
                  <a:lnTo>
                    <a:pt x="0" y="183"/>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chemeClr val="bg1"/>
                </a:solidFill>
                <a:latin typeface="字魂35号-经典雅黑" panose="02000000000000000000" pitchFamily="2" charset="-122"/>
                <a:ea typeface="字魂35号-经典雅黑" panose="02000000000000000000" pitchFamily="2" charset="-122"/>
                <a:cs typeface="+mn-ea"/>
                <a:sym typeface="字魂35号-经典雅黑" panose="02000000000000000000" pitchFamily="2" charset="-122"/>
              </a:endParaRPr>
            </a:p>
          </p:txBody>
        </p:sp>
        <p:sp>
          <p:nvSpPr>
            <p:cNvPr id="117" name="Freeform 12"/>
            <p:cNvSpPr>
              <a:spLocks noChangeArrowheads="1"/>
            </p:cNvSpPr>
            <p:nvPr/>
          </p:nvSpPr>
          <p:spPr bwMode="auto">
            <a:xfrm>
              <a:off x="1657350" y="858837"/>
              <a:ext cx="42863" cy="120650"/>
            </a:xfrm>
            <a:custGeom>
              <a:avLst/>
              <a:gdLst>
                <a:gd name="T0" fmla="*/ 0 w 118"/>
                <a:gd name="T1" fmla="*/ 301 h 336"/>
                <a:gd name="T2" fmla="*/ 34 w 118"/>
                <a:gd name="T3" fmla="*/ 335 h 336"/>
                <a:gd name="T4" fmla="*/ 84 w 118"/>
                <a:gd name="T5" fmla="*/ 335 h 336"/>
                <a:gd name="T6" fmla="*/ 117 w 118"/>
                <a:gd name="T7" fmla="*/ 301 h 336"/>
                <a:gd name="T8" fmla="*/ 117 w 118"/>
                <a:gd name="T9" fmla="*/ 76 h 336"/>
                <a:gd name="T10" fmla="*/ 42 w 118"/>
                <a:gd name="T11" fmla="*/ 0 h 336"/>
                <a:gd name="T12" fmla="*/ 0 w 118"/>
                <a:gd name="T13" fmla="*/ 42 h 336"/>
                <a:gd name="T14" fmla="*/ 0 w 118"/>
                <a:gd name="T15" fmla="*/ 301 h 336"/>
                <a:gd name="T16" fmla="*/ 0 w 118"/>
                <a:gd name="T17" fmla="*/ 301 h 336"/>
                <a:gd name="T18" fmla="*/ 0 w 118"/>
                <a:gd name="T19" fmla="*/ 301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 h="336">
                  <a:moveTo>
                    <a:pt x="0" y="301"/>
                  </a:moveTo>
                  <a:cubicBezTo>
                    <a:pt x="0" y="318"/>
                    <a:pt x="17" y="335"/>
                    <a:pt x="34" y="335"/>
                  </a:cubicBezTo>
                  <a:cubicBezTo>
                    <a:pt x="84" y="335"/>
                    <a:pt x="84" y="335"/>
                    <a:pt x="84" y="335"/>
                  </a:cubicBezTo>
                  <a:cubicBezTo>
                    <a:pt x="101" y="335"/>
                    <a:pt x="117" y="318"/>
                    <a:pt x="117" y="301"/>
                  </a:cubicBezTo>
                  <a:cubicBezTo>
                    <a:pt x="117" y="76"/>
                    <a:pt x="117" y="76"/>
                    <a:pt x="117" y="76"/>
                  </a:cubicBezTo>
                  <a:cubicBezTo>
                    <a:pt x="42" y="0"/>
                    <a:pt x="42" y="0"/>
                    <a:pt x="42" y="0"/>
                  </a:cubicBezTo>
                  <a:cubicBezTo>
                    <a:pt x="0" y="42"/>
                    <a:pt x="0" y="42"/>
                    <a:pt x="0" y="42"/>
                  </a:cubicBezTo>
                  <a:lnTo>
                    <a:pt x="0" y="301"/>
                  </a:lnTo>
                  <a:close/>
                  <a:moveTo>
                    <a:pt x="0" y="301"/>
                  </a:moveTo>
                  <a:lnTo>
                    <a:pt x="0" y="301"/>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chemeClr val="bg1"/>
                </a:solidFill>
                <a:latin typeface="字魂35号-经典雅黑" panose="02000000000000000000" pitchFamily="2" charset="-122"/>
                <a:ea typeface="字魂35号-经典雅黑" panose="02000000000000000000" pitchFamily="2" charset="-122"/>
                <a:cs typeface="+mn-ea"/>
                <a:sym typeface="字魂35号-经典雅黑" panose="02000000000000000000" pitchFamily="2" charset="-122"/>
              </a:endParaRPr>
            </a:p>
          </p:txBody>
        </p:sp>
        <p:sp>
          <p:nvSpPr>
            <p:cNvPr id="118" name="Freeform 13"/>
            <p:cNvSpPr>
              <a:spLocks noChangeArrowheads="1"/>
            </p:cNvSpPr>
            <p:nvPr/>
          </p:nvSpPr>
          <p:spPr bwMode="auto">
            <a:xfrm>
              <a:off x="1727200" y="858837"/>
              <a:ext cx="42863" cy="120650"/>
            </a:xfrm>
            <a:custGeom>
              <a:avLst/>
              <a:gdLst>
                <a:gd name="T0" fmla="*/ 92 w 118"/>
                <a:gd name="T1" fmla="*/ 335 h 336"/>
                <a:gd name="T2" fmla="*/ 117 w 118"/>
                <a:gd name="T3" fmla="*/ 301 h 336"/>
                <a:gd name="T4" fmla="*/ 117 w 118"/>
                <a:gd name="T5" fmla="*/ 0 h 336"/>
                <a:gd name="T6" fmla="*/ 0 w 118"/>
                <a:gd name="T7" fmla="*/ 118 h 336"/>
                <a:gd name="T8" fmla="*/ 0 w 118"/>
                <a:gd name="T9" fmla="*/ 301 h 336"/>
                <a:gd name="T10" fmla="*/ 33 w 118"/>
                <a:gd name="T11" fmla="*/ 335 h 336"/>
                <a:gd name="T12" fmla="*/ 92 w 118"/>
                <a:gd name="T13" fmla="*/ 335 h 336"/>
                <a:gd name="T14" fmla="*/ 92 w 118"/>
                <a:gd name="T15" fmla="*/ 335 h 336"/>
                <a:gd name="T16" fmla="*/ 92 w 118"/>
                <a:gd name="T17" fmla="*/ 335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336">
                  <a:moveTo>
                    <a:pt x="92" y="335"/>
                  </a:moveTo>
                  <a:cubicBezTo>
                    <a:pt x="108" y="335"/>
                    <a:pt x="117" y="318"/>
                    <a:pt x="117" y="301"/>
                  </a:cubicBezTo>
                  <a:cubicBezTo>
                    <a:pt x="117" y="0"/>
                    <a:pt x="117" y="0"/>
                    <a:pt x="117" y="0"/>
                  </a:cubicBezTo>
                  <a:cubicBezTo>
                    <a:pt x="0" y="118"/>
                    <a:pt x="0" y="118"/>
                    <a:pt x="0" y="118"/>
                  </a:cubicBezTo>
                  <a:cubicBezTo>
                    <a:pt x="0" y="301"/>
                    <a:pt x="0" y="301"/>
                    <a:pt x="0" y="301"/>
                  </a:cubicBezTo>
                  <a:cubicBezTo>
                    <a:pt x="0" y="318"/>
                    <a:pt x="16" y="335"/>
                    <a:pt x="33" y="335"/>
                  </a:cubicBezTo>
                  <a:lnTo>
                    <a:pt x="92" y="335"/>
                  </a:lnTo>
                  <a:close/>
                  <a:moveTo>
                    <a:pt x="92" y="335"/>
                  </a:moveTo>
                  <a:lnTo>
                    <a:pt x="92" y="335"/>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chemeClr val="bg1"/>
                </a:solidFill>
                <a:latin typeface="字魂35号-经典雅黑" panose="02000000000000000000" pitchFamily="2" charset="-122"/>
                <a:ea typeface="字魂35号-经典雅黑" panose="02000000000000000000" pitchFamily="2" charset="-122"/>
                <a:cs typeface="+mn-ea"/>
                <a:sym typeface="字魂35号-经典雅黑" panose="02000000000000000000" pitchFamily="2" charset="-122"/>
              </a:endParaRPr>
            </a:p>
          </p:txBody>
        </p:sp>
        <p:sp>
          <p:nvSpPr>
            <p:cNvPr id="119" name="Freeform 14"/>
            <p:cNvSpPr>
              <a:spLocks noChangeArrowheads="1"/>
            </p:cNvSpPr>
            <p:nvPr/>
          </p:nvSpPr>
          <p:spPr bwMode="auto">
            <a:xfrm>
              <a:off x="1795463" y="817562"/>
              <a:ext cx="46037" cy="163512"/>
            </a:xfrm>
            <a:custGeom>
              <a:avLst/>
              <a:gdLst>
                <a:gd name="T0" fmla="*/ 0 w 126"/>
                <a:gd name="T1" fmla="*/ 41 h 452"/>
                <a:gd name="T2" fmla="*/ 0 w 126"/>
                <a:gd name="T3" fmla="*/ 417 h 452"/>
                <a:gd name="T4" fmla="*/ 33 w 126"/>
                <a:gd name="T5" fmla="*/ 451 h 452"/>
                <a:gd name="T6" fmla="*/ 92 w 126"/>
                <a:gd name="T7" fmla="*/ 451 h 452"/>
                <a:gd name="T8" fmla="*/ 125 w 126"/>
                <a:gd name="T9" fmla="*/ 417 h 452"/>
                <a:gd name="T10" fmla="*/ 125 w 126"/>
                <a:gd name="T11" fmla="*/ 66 h 452"/>
                <a:gd name="T12" fmla="*/ 50 w 126"/>
                <a:gd name="T13" fmla="*/ 0 h 452"/>
                <a:gd name="T14" fmla="*/ 0 w 126"/>
                <a:gd name="T15" fmla="*/ 41 h 452"/>
                <a:gd name="T16" fmla="*/ 0 w 126"/>
                <a:gd name="T17" fmla="*/ 41 h 452"/>
                <a:gd name="T18" fmla="*/ 0 w 126"/>
                <a:gd name="T19" fmla="*/ 41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452">
                  <a:moveTo>
                    <a:pt x="0" y="41"/>
                  </a:moveTo>
                  <a:cubicBezTo>
                    <a:pt x="0" y="417"/>
                    <a:pt x="0" y="417"/>
                    <a:pt x="0" y="417"/>
                  </a:cubicBezTo>
                  <a:cubicBezTo>
                    <a:pt x="0" y="434"/>
                    <a:pt x="17" y="451"/>
                    <a:pt x="33" y="451"/>
                  </a:cubicBezTo>
                  <a:cubicBezTo>
                    <a:pt x="92" y="451"/>
                    <a:pt x="92" y="451"/>
                    <a:pt x="92" y="451"/>
                  </a:cubicBezTo>
                  <a:cubicBezTo>
                    <a:pt x="109" y="451"/>
                    <a:pt x="125" y="434"/>
                    <a:pt x="125" y="417"/>
                  </a:cubicBezTo>
                  <a:cubicBezTo>
                    <a:pt x="125" y="66"/>
                    <a:pt x="125" y="66"/>
                    <a:pt x="125" y="66"/>
                  </a:cubicBezTo>
                  <a:cubicBezTo>
                    <a:pt x="50" y="0"/>
                    <a:pt x="50" y="0"/>
                    <a:pt x="50" y="0"/>
                  </a:cubicBezTo>
                  <a:lnTo>
                    <a:pt x="0" y="41"/>
                  </a:lnTo>
                  <a:close/>
                  <a:moveTo>
                    <a:pt x="0" y="41"/>
                  </a:moveTo>
                  <a:lnTo>
                    <a:pt x="0" y="41"/>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chemeClr val="bg1"/>
                </a:solidFill>
                <a:latin typeface="字魂35号-经典雅黑" panose="02000000000000000000" pitchFamily="2" charset="-122"/>
                <a:ea typeface="字魂35号-经典雅黑" panose="02000000000000000000" pitchFamily="2" charset="-122"/>
                <a:cs typeface="+mn-ea"/>
                <a:sym typeface="字魂35号-经典雅黑" panose="02000000000000000000" pitchFamily="2" charset="-122"/>
              </a:endParaRPr>
            </a:p>
          </p:txBody>
        </p:sp>
        <p:sp>
          <p:nvSpPr>
            <p:cNvPr id="120" name="Freeform 15"/>
            <p:cNvSpPr>
              <a:spLocks noChangeArrowheads="1"/>
            </p:cNvSpPr>
            <p:nvPr/>
          </p:nvSpPr>
          <p:spPr bwMode="auto">
            <a:xfrm>
              <a:off x="1576388" y="744537"/>
              <a:ext cx="261937" cy="163512"/>
            </a:xfrm>
            <a:custGeom>
              <a:avLst/>
              <a:gdLst>
                <a:gd name="T0" fmla="*/ 234 w 728"/>
                <a:gd name="T1" fmla="*/ 284 h 452"/>
                <a:gd name="T2" fmla="*/ 292 w 728"/>
                <a:gd name="T3" fmla="*/ 284 h 452"/>
                <a:gd name="T4" fmla="*/ 359 w 728"/>
                <a:gd name="T5" fmla="*/ 351 h 452"/>
                <a:gd name="T6" fmla="*/ 401 w 728"/>
                <a:gd name="T7" fmla="*/ 368 h 452"/>
                <a:gd name="T8" fmla="*/ 434 w 728"/>
                <a:gd name="T9" fmla="*/ 351 h 452"/>
                <a:gd name="T10" fmla="*/ 660 w 728"/>
                <a:gd name="T11" fmla="*/ 134 h 452"/>
                <a:gd name="T12" fmla="*/ 694 w 728"/>
                <a:gd name="T13" fmla="*/ 167 h 452"/>
                <a:gd name="T14" fmla="*/ 710 w 728"/>
                <a:gd name="T15" fmla="*/ 175 h 452"/>
                <a:gd name="T16" fmla="*/ 727 w 728"/>
                <a:gd name="T17" fmla="*/ 159 h 452"/>
                <a:gd name="T18" fmla="*/ 727 w 728"/>
                <a:gd name="T19" fmla="*/ 33 h 452"/>
                <a:gd name="T20" fmla="*/ 719 w 728"/>
                <a:gd name="T21" fmla="*/ 8 h 452"/>
                <a:gd name="T22" fmla="*/ 694 w 728"/>
                <a:gd name="T23" fmla="*/ 0 h 452"/>
                <a:gd name="T24" fmla="*/ 568 w 728"/>
                <a:gd name="T25" fmla="*/ 0 h 452"/>
                <a:gd name="T26" fmla="*/ 551 w 728"/>
                <a:gd name="T27" fmla="*/ 8 h 452"/>
                <a:gd name="T28" fmla="*/ 551 w 728"/>
                <a:gd name="T29" fmla="*/ 33 h 452"/>
                <a:gd name="T30" fmla="*/ 585 w 728"/>
                <a:gd name="T31" fmla="*/ 58 h 452"/>
                <a:gd name="T32" fmla="*/ 426 w 728"/>
                <a:gd name="T33" fmla="*/ 217 h 452"/>
                <a:gd name="T34" fmla="*/ 401 w 728"/>
                <a:gd name="T35" fmla="*/ 225 h 452"/>
                <a:gd name="T36" fmla="*/ 368 w 728"/>
                <a:gd name="T37" fmla="*/ 217 h 452"/>
                <a:gd name="T38" fmla="*/ 292 w 728"/>
                <a:gd name="T39" fmla="*/ 142 h 452"/>
                <a:gd name="T40" fmla="*/ 234 w 728"/>
                <a:gd name="T41" fmla="*/ 142 h 452"/>
                <a:gd name="T42" fmla="*/ 8 w 728"/>
                <a:gd name="T43" fmla="*/ 359 h 452"/>
                <a:gd name="T44" fmla="*/ 0 w 728"/>
                <a:gd name="T45" fmla="*/ 393 h 452"/>
                <a:gd name="T46" fmla="*/ 8 w 728"/>
                <a:gd name="T47" fmla="*/ 426 h 452"/>
                <a:gd name="T48" fmla="*/ 25 w 728"/>
                <a:gd name="T49" fmla="*/ 435 h 452"/>
                <a:gd name="T50" fmla="*/ 83 w 728"/>
                <a:gd name="T51" fmla="*/ 435 h 452"/>
                <a:gd name="T52" fmla="*/ 234 w 728"/>
                <a:gd name="T53" fmla="*/ 284 h 452"/>
                <a:gd name="T54" fmla="*/ 234 w 728"/>
                <a:gd name="T55" fmla="*/ 284 h 452"/>
                <a:gd name="T56" fmla="*/ 234 w 728"/>
                <a:gd name="T57" fmla="*/ 284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452">
                  <a:moveTo>
                    <a:pt x="234" y="284"/>
                  </a:moveTo>
                  <a:cubicBezTo>
                    <a:pt x="250" y="267"/>
                    <a:pt x="276" y="267"/>
                    <a:pt x="292" y="284"/>
                  </a:cubicBezTo>
                  <a:cubicBezTo>
                    <a:pt x="359" y="351"/>
                    <a:pt x="359" y="351"/>
                    <a:pt x="359" y="351"/>
                  </a:cubicBezTo>
                  <a:cubicBezTo>
                    <a:pt x="376" y="368"/>
                    <a:pt x="384" y="368"/>
                    <a:pt x="401" y="368"/>
                  </a:cubicBezTo>
                  <a:cubicBezTo>
                    <a:pt x="418" y="368"/>
                    <a:pt x="426" y="368"/>
                    <a:pt x="434" y="351"/>
                  </a:cubicBezTo>
                  <a:cubicBezTo>
                    <a:pt x="660" y="134"/>
                    <a:pt x="660" y="134"/>
                    <a:pt x="660" y="134"/>
                  </a:cubicBezTo>
                  <a:cubicBezTo>
                    <a:pt x="694" y="167"/>
                    <a:pt x="694" y="167"/>
                    <a:pt x="694" y="167"/>
                  </a:cubicBezTo>
                  <a:cubicBezTo>
                    <a:pt x="702" y="175"/>
                    <a:pt x="710" y="175"/>
                    <a:pt x="710" y="175"/>
                  </a:cubicBezTo>
                  <a:cubicBezTo>
                    <a:pt x="719" y="175"/>
                    <a:pt x="727" y="167"/>
                    <a:pt x="727" y="159"/>
                  </a:cubicBezTo>
                  <a:cubicBezTo>
                    <a:pt x="727" y="33"/>
                    <a:pt x="727" y="33"/>
                    <a:pt x="727" y="33"/>
                  </a:cubicBezTo>
                  <a:cubicBezTo>
                    <a:pt x="727" y="25"/>
                    <a:pt x="727" y="16"/>
                    <a:pt x="719" y="8"/>
                  </a:cubicBezTo>
                  <a:cubicBezTo>
                    <a:pt x="710" y="0"/>
                    <a:pt x="702" y="0"/>
                    <a:pt x="694" y="0"/>
                  </a:cubicBezTo>
                  <a:cubicBezTo>
                    <a:pt x="568" y="0"/>
                    <a:pt x="568" y="0"/>
                    <a:pt x="568" y="0"/>
                  </a:cubicBezTo>
                  <a:cubicBezTo>
                    <a:pt x="560" y="0"/>
                    <a:pt x="551" y="0"/>
                    <a:pt x="551" y="8"/>
                  </a:cubicBezTo>
                  <a:cubicBezTo>
                    <a:pt x="543" y="16"/>
                    <a:pt x="551" y="25"/>
                    <a:pt x="551" y="33"/>
                  </a:cubicBezTo>
                  <a:cubicBezTo>
                    <a:pt x="585" y="58"/>
                    <a:pt x="585" y="58"/>
                    <a:pt x="585" y="58"/>
                  </a:cubicBezTo>
                  <a:cubicBezTo>
                    <a:pt x="426" y="217"/>
                    <a:pt x="426" y="217"/>
                    <a:pt x="426" y="217"/>
                  </a:cubicBezTo>
                  <a:cubicBezTo>
                    <a:pt x="426" y="225"/>
                    <a:pt x="409" y="225"/>
                    <a:pt x="401" y="225"/>
                  </a:cubicBezTo>
                  <a:cubicBezTo>
                    <a:pt x="393" y="225"/>
                    <a:pt x="376" y="225"/>
                    <a:pt x="368" y="217"/>
                  </a:cubicBezTo>
                  <a:cubicBezTo>
                    <a:pt x="292" y="142"/>
                    <a:pt x="292" y="142"/>
                    <a:pt x="292" y="142"/>
                  </a:cubicBezTo>
                  <a:cubicBezTo>
                    <a:pt x="276" y="125"/>
                    <a:pt x="250" y="125"/>
                    <a:pt x="234" y="142"/>
                  </a:cubicBezTo>
                  <a:cubicBezTo>
                    <a:pt x="8" y="359"/>
                    <a:pt x="8" y="359"/>
                    <a:pt x="8" y="359"/>
                  </a:cubicBezTo>
                  <a:cubicBezTo>
                    <a:pt x="0" y="368"/>
                    <a:pt x="0" y="384"/>
                    <a:pt x="0" y="393"/>
                  </a:cubicBezTo>
                  <a:cubicBezTo>
                    <a:pt x="0" y="410"/>
                    <a:pt x="0" y="418"/>
                    <a:pt x="8" y="426"/>
                  </a:cubicBezTo>
                  <a:cubicBezTo>
                    <a:pt x="25" y="435"/>
                    <a:pt x="25" y="435"/>
                    <a:pt x="25" y="435"/>
                  </a:cubicBezTo>
                  <a:cubicBezTo>
                    <a:pt x="41" y="451"/>
                    <a:pt x="67" y="451"/>
                    <a:pt x="83" y="435"/>
                  </a:cubicBezTo>
                  <a:lnTo>
                    <a:pt x="234" y="284"/>
                  </a:lnTo>
                  <a:close/>
                  <a:moveTo>
                    <a:pt x="234" y="284"/>
                  </a:moveTo>
                  <a:lnTo>
                    <a:pt x="234" y="284"/>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chemeClr val="bg1"/>
                </a:solidFill>
                <a:latin typeface="字魂35号-经典雅黑" panose="02000000000000000000" pitchFamily="2" charset="-122"/>
                <a:ea typeface="字魂35号-经典雅黑" panose="02000000000000000000" pitchFamily="2" charset="-122"/>
                <a:cs typeface="+mn-ea"/>
                <a:sym typeface="字魂35号-经典雅黑" panose="02000000000000000000" pitchFamily="2" charset="-122"/>
              </a:endParaRPr>
            </a:p>
          </p:txBody>
        </p:sp>
        <p:sp>
          <p:nvSpPr>
            <p:cNvPr id="121" name="Freeform 16"/>
            <p:cNvSpPr>
              <a:spLocks noChangeArrowheads="1"/>
            </p:cNvSpPr>
            <p:nvPr/>
          </p:nvSpPr>
          <p:spPr bwMode="auto">
            <a:xfrm>
              <a:off x="1569458" y="688424"/>
              <a:ext cx="334962" cy="331788"/>
            </a:xfrm>
            <a:custGeom>
              <a:avLst/>
              <a:gdLst>
                <a:gd name="T0" fmla="*/ 887 w 929"/>
                <a:gd name="T1" fmla="*/ 0 h 921"/>
                <a:gd name="T2" fmla="*/ 836 w 929"/>
                <a:gd name="T3" fmla="*/ 50 h 921"/>
                <a:gd name="T4" fmla="*/ 836 w 929"/>
                <a:gd name="T5" fmla="*/ 837 h 921"/>
                <a:gd name="T6" fmla="*/ 51 w 929"/>
                <a:gd name="T7" fmla="*/ 837 h 921"/>
                <a:gd name="T8" fmla="*/ 0 w 929"/>
                <a:gd name="T9" fmla="*/ 878 h 921"/>
                <a:gd name="T10" fmla="*/ 51 w 929"/>
                <a:gd name="T11" fmla="*/ 920 h 921"/>
                <a:gd name="T12" fmla="*/ 887 w 929"/>
                <a:gd name="T13" fmla="*/ 920 h 921"/>
                <a:gd name="T14" fmla="*/ 928 w 929"/>
                <a:gd name="T15" fmla="*/ 878 h 921"/>
                <a:gd name="T16" fmla="*/ 928 w 929"/>
                <a:gd name="T17" fmla="*/ 50 h 921"/>
                <a:gd name="T18" fmla="*/ 887 w 929"/>
                <a:gd name="T19" fmla="*/ 0 h 921"/>
                <a:gd name="T20" fmla="*/ 887 w 929"/>
                <a:gd name="T21" fmla="*/ 0 h 921"/>
                <a:gd name="T22" fmla="*/ 887 w 929"/>
                <a:gd name="T23" fmla="*/ 0 h 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29" h="921">
                  <a:moveTo>
                    <a:pt x="887" y="0"/>
                  </a:moveTo>
                  <a:cubicBezTo>
                    <a:pt x="862" y="0"/>
                    <a:pt x="836" y="26"/>
                    <a:pt x="836" y="50"/>
                  </a:cubicBezTo>
                  <a:cubicBezTo>
                    <a:pt x="836" y="837"/>
                    <a:pt x="836" y="837"/>
                    <a:pt x="836" y="837"/>
                  </a:cubicBezTo>
                  <a:cubicBezTo>
                    <a:pt x="51" y="837"/>
                    <a:pt x="51" y="837"/>
                    <a:pt x="51" y="837"/>
                  </a:cubicBezTo>
                  <a:cubicBezTo>
                    <a:pt x="26" y="837"/>
                    <a:pt x="0" y="853"/>
                    <a:pt x="0" y="878"/>
                  </a:cubicBezTo>
                  <a:cubicBezTo>
                    <a:pt x="0" y="903"/>
                    <a:pt x="26" y="920"/>
                    <a:pt x="51" y="920"/>
                  </a:cubicBezTo>
                  <a:cubicBezTo>
                    <a:pt x="887" y="920"/>
                    <a:pt x="887" y="920"/>
                    <a:pt x="887" y="920"/>
                  </a:cubicBezTo>
                  <a:cubicBezTo>
                    <a:pt x="912" y="920"/>
                    <a:pt x="928" y="903"/>
                    <a:pt x="928" y="878"/>
                  </a:cubicBezTo>
                  <a:cubicBezTo>
                    <a:pt x="928" y="50"/>
                    <a:pt x="928" y="50"/>
                    <a:pt x="928" y="50"/>
                  </a:cubicBezTo>
                  <a:cubicBezTo>
                    <a:pt x="928" y="26"/>
                    <a:pt x="903" y="0"/>
                    <a:pt x="887" y="0"/>
                  </a:cubicBezTo>
                  <a:close/>
                  <a:moveTo>
                    <a:pt x="887" y="0"/>
                  </a:moveTo>
                  <a:lnTo>
                    <a:pt x="887" y="0"/>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chemeClr val="bg1"/>
                </a:solidFill>
                <a:latin typeface="字魂35号-经典雅黑" panose="02000000000000000000" pitchFamily="2" charset="-122"/>
                <a:ea typeface="字魂35号-经典雅黑" panose="02000000000000000000" pitchFamily="2" charset="-122"/>
                <a:cs typeface="+mn-ea"/>
                <a:sym typeface="字魂35号-经典雅黑" panose="02000000000000000000" pitchFamily="2" charset="-122"/>
              </a:endParaRPr>
            </a:p>
          </p:txBody>
        </p:sp>
      </p:grpSp>
      <p:pic>
        <p:nvPicPr>
          <p:cNvPr id="123" name="图片 7"/>
          <p:cNvPicPr>
            <a:picLocks noChangeAspect="1"/>
          </p:cNvPicPr>
          <p:nvPr/>
        </p:nvPicPr>
        <p:blipFill rotWithShape="1">
          <a:blip r:embed="rId2" cstate="print">
            <a:extLst>
              <a:ext uri="{BEBA8EAE-BF5A-486C-A8C5-ECC9F3942E4B}">
                <a14:imgProps xmlns:a14="http://schemas.microsoft.com/office/drawing/2010/main">
                  <a14:imgLayer r:embed="rId3">
                    <a14:imgEffect>
                      <a14:artisticPhotocopy detail="2"/>
                    </a14:imgEffect>
                  </a14:imgLayer>
                </a14:imgProps>
              </a:ext>
            </a:extLst>
          </a:blip>
          <a:srcRect t="27260" r="75855" b="36524"/>
          <a:stretch>
            <a:fillRect/>
          </a:stretch>
        </p:blipFill>
        <p:spPr>
          <a:xfrm>
            <a:off x="7078448" y="3394894"/>
            <a:ext cx="490975" cy="552147"/>
          </a:xfrm>
          <a:prstGeom prst="rect">
            <a:avLst/>
          </a:prstGeom>
          <a:noFill/>
          <a:ln cap="flat">
            <a:noFill/>
          </a:ln>
          <a:effectLst>
            <a:outerShdw dist="38096" dir="2700000" algn="tl">
              <a:srgbClr val="FFFFFF">
                <a:alpha val="40000"/>
              </a:srgbClr>
            </a:outerShdw>
          </a:effectLst>
        </p:spPr>
      </p:pic>
      <p:sp>
        <p:nvSpPr>
          <p:cNvPr id="124" name="流程图: 联系 123"/>
          <p:cNvSpPr/>
          <p:nvPr/>
        </p:nvSpPr>
        <p:spPr>
          <a:xfrm>
            <a:off x="8850809" y="2636126"/>
            <a:ext cx="603883" cy="613033"/>
          </a:xfrm>
          <a:prstGeom prst="flowChartConnector">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25" name="Freeform 61"/>
          <p:cNvSpPr>
            <a:spLocks noEditPoints="1"/>
          </p:cNvSpPr>
          <p:nvPr/>
        </p:nvSpPr>
        <p:spPr bwMode="auto">
          <a:xfrm>
            <a:off x="8972909" y="2796172"/>
            <a:ext cx="322263" cy="322263"/>
          </a:xfrm>
          <a:custGeom>
            <a:avLst/>
            <a:gdLst>
              <a:gd name="T0" fmla="*/ 890 w 1018"/>
              <a:gd name="T1" fmla="*/ 61 h 1017"/>
              <a:gd name="T2" fmla="*/ 876 w 1018"/>
              <a:gd name="T3" fmla="*/ 5 h 1017"/>
              <a:gd name="T4" fmla="*/ 147 w 1018"/>
              <a:gd name="T5" fmla="*/ 2 h 1017"/>
              <a:gd name="T6" fmla="*/ 127 w 1018"/>
              <a:gd name="T7" fmla="*/ 31 h 1017"/>
              <a:gd name="T8" fmla="*/ 131 w 1018"/>
              <a:gd name="T9" fmla="*/ 148 h 1017"/>
              <a:gd name="T10" fmla="*/ 24 w 1018"/>
              <a:gd name="T11" fmla="*/ 243 h 1017"/>
              <a:gd name="T12" fmla="*/ 3 w 1018"/>
              <a:gd name="T13" fmla="*/ 383 h 1017"/>
              <a:gd name="T14" fmla="*/ 61 w 1018"/>
              <a:gd name="T15" fmla="*/ 493 h 1017"/>
              <a:gd name="T16" fmla="*/ 170 w 1018"/>
              <a:gd name="T17" fmla="*/ 551 h 1017"/>
              <a:gd name="T18" fmla="*/ 274 w 1018"/>
              <a:gd name="T19" fmla="*/ 546 h 1017"/>
              <a:gd name="T20" fmla="*/ 382 w 1018"/>
              <a:gd name="T21" fmla="*/ 690 h 1017"/>
              <a:gd name="T22" fmla="*/ 410 w 1018"/>
              <a:gd name="T23" fmla="*/ 735 h 1017"/>
              <a:gd name="T24" fmla="*/ 410 w 1018"/>
              <a:gd name="T25" fmla="*/ 791 h 1017"/>
              <a:gd name="T26" fmla="*/ 379 w 1018"/>
              <a:gd name="T27" fmla="*/ 837 h 1017"/>
              <a:gd name="T28" fmla="*/ 318 w 1018"/>
              <a:gd name="T29" fmla="*/ 858 h 1017"/>
              <a:gd name="T30" fmla="*/ 248 w 1018"/>
              <a:gd name="T31" fmla="*/ 880 h 1017"/>
              <a:gd name="T32" fmla="*/ 197 w 1018"/>
              <a:gd name="T33" fmla="*/ 948 h 1017"/>
              <a:gd name="T34" fmla="*/ 196 w 1018"/>
              <a:gd name="T35" fmla="*/ 1003 h 1017"/>
              <a:gd name="T36" fmla="*/ 795 w 1018"/>
              <a:gd name="T37" fmla="*/ 1017 h 1017"/>
              <a:gd name="T38" fmla="*/ 826 w 1018"/>
              <a:gd name="T39" fmla="*/ 992 h 1017"/>
              <a:gd name="T40" fmla="*/ 812 w 1018"/>
              <a:gd name="T41" fmla="*/ 925 h 1017"/>
              <a:gd name="T42" fmla="*/ 750 w 1018"/>
              <a:gd name="T43" fmla="*/ 869 h 1017"/>
              <a:gd name="T44" fmla="*/ 681 w 1018"/>
              <a:gd name="T45" fmla="*/ 856 h 1017"/>
              <a:gd name="T46" fmla="*/ 633 w 1018"/>
              <a:gd name="T47" fmla="*/ 830 h 1017"/>
              <a:gd name="T48" fmla="*/ 605 w 1018"/>
              <a:gd name="T49" fmla="*/ 772 h 1017"/>
              <a:gd name="T50" fmla="*/ 616 w 1018"/>
              <a:gd name="T51" fmla="*/ 718 h 1017"/>
              <a:gd name="T52" fmla="*/ 639 w 1018"/>
              <a:gd name="T53" fmla="*/ 683 h 1017"/>
              <a:gd name="T54" fmla="*/ 774 w 1018"/>
              <a:gd name="T55" fmla="*/ 554 h 1017"/>
              <a:gd name="T56" fmla="*/ 887 w 1018"/>
              <a:gd name="T57" fmla="*/ 540 h 1017"/>
              <a:gd name="T58" fmla="*/ 983 w 1018"/>
              <a:gd name="T59" fmla="*/ 461 h 1017"/>
              <a:gd name="T60" fmla="*/ 1018 w 1018"/>
              <a:gd name="T61" fmla="*/ 342 h 1017"/>
              <a:gd name="T62" fmla="*/ 971 w 1018"/>
              <a:gd name="T63" fmla="*/ 210 h 1017"/>
              <a:gd name="T64" fmla="*/ 154 w 1018"/>
              <a:gd name="T65" fmla="*/ 481 h 1017"/>
              <a:gd name="T66" fmla="*/ 88 w 1018"/>
              <a:gd name="T67" fmla="*/ 426 h 1017"/>
              <a:gd name="T68" fmla="*/ 63 w 1018"/>
              <a:gd name="T69" fmla="*/ 345 h 1017"/>
              <a:gd name="T70" fmla="*/ 92 w 1018"/>
              <a:gd name="T71" fmla="*/ 256 h 1017"/>
              <a:gd name="T72" fmla="*/ 152 w 1018"/>
              <a:gd name="T73" fmla="*/ 252 h 1017"/>
              <a:gd name="T74" fmla="*/ 241 w 1018"/>
              <a:gd name="T75" fmla="*/ 488 h 1017"/>
              <a:gd name="T76" fmla="*/ 176 w 1018"/>
              <a:gd name="T77" fmla="*/ 487 h 1017"/>
              <a:gd name="T78" fmla="*/ 717 w 1018"/>
              <a:gd name="T79" fmla="*/ 925 h 1017"/>
              <a:gd name="T80" fmla="*/ 263 w 1018"/>
              <a:gd name="T81" fmla="*/ 954 h 1017"/>
              <a:gd name="T82" fmla="*/ 301 w 1018"/>
              <a:gd name="T83" fmla="*/ 925 h 1017"/>
              <a:gd name="T84" fmla="*/ 380 w 1018"/>
              <a:gd name="T85" fmla="*/ 910 h 1017"/>
              <a:gd name="T86" fmla="*/ 448 w 1018"/>
              <a:gd name="T87" fmla="*/ 854 h 1017"/>
              <a:gd name="T88" fmla="*/ 476 w 1018"/>
              <a:gd name="T89" fmla="*/ 778 h 1017"/>
              <a:gd name="T90" fmla="*/ 509 w 1018"/>
              <a:gd name="T91" fmla="*/ 795 h 1017"/>
              <a:gd name="T92" fmla="*/ 543 w 1018"/>
              <a:gd name="T93" fmla="*/ 778 h 1017"/>
              <a:gd name="T94" fmla="*/ 578 w 1018"/>
              <a:gd name="T95" fmla="*/ 865 h 1017"/>
              <a:gd name="T96" fmla="*/ 653 w 1018"/>
              <a:gd name="T97" fmla="*/ 915 h 1017"/>
              <a:gd name="T98" fmla="*/ 494 w 1018"/>
              <a:gd name="T99" fmla="*/ 709 h 1017"/>
              <a:gd name="T100" fmla="*/ 329 w 1018"/>
              <a:gd name="T101" fmla="*/ 511 h 1017"/>
              <a:gd name="T102" fmla="*/ 247 w 1018"/>
              <a:gd name="T103" fmla="*/ 342 h 1017"/>
              <a:gd name="T104" fmla="*/ 196 w 1018"/>
              <a:gd name="T105" fmla="*/ 132 h 1017"/>
              <a:gd name="T106" fmla="*/ 817 w 1018"/>
              <a:gd name="T107" fmla="*/ 164 h 1017"/>
              <a:gd name="T108" fmla="*/ 762 w 1018"/>
              <a:gd name="T109" fmla="*/ 369 h 1017"/>
              <a:gd name="T110" fmla="*/ 663 w 1018"/>
              <a:gd name="T111" fmla="*/ 550 h 1017"/>
              <a:gd name="T112" fmla="*/ 509 w 1018"/>
              <a:gd name="T113" fmla="*/ 722 h 1017"/>
              <a:gd name="T114" fmla="*/ 911 w 1018"/>
              <a:gd name="T115" fmla="*/ 448 h 1017"/>
              <a:gd name="T116" fmla="*/ 842 w 1018"/>
              <a:gd name="T117" fmla="*/ 487 h 1017"/>
              <a:gd name="T118" fmla="*/ 777 w 1018"/>
              <a:gd name="T119" fmla="*/ 489 h 1017"/>
              <a:gd name="T120" fmla="*/ 866 w 1018"/>
              <a:gd name="T121" fmla="*/ 252 h 1017"/>
              <a:gd name="T122" fmla="*/ 926 w 1018"/>
              <a:gd name="T123" fmla="*/ 257 h 1017"/>
              <a:gd name="T124" fmla="*/ 955 w 1018"/>
              <a:gd name="T125" fmla="*/ 345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887" y="148"/>
                </a:moveTo>
                <a:lnTo>
                  <a:pt x="887" y="148"/>
                </a:lnTo>
                <a:lnTo>
                  <a:pt x="884" y="147"/>
                </a:lnTo>
                <a:lnTo>
                  <a:pt x="884" y="147"/>
                </a:lnTo>
                <a:lnTo>
                  <a:pt x="887" y="119"/>
                </a:lnTo>
                <a:lnTo>
                  <a:pt x="889" y="90"/>
                </a:lnTo>
                <a:lnTo>
                  <a:pt x="890" y="61"/>
                </a:lnTo>
                <a:lnTo>
                  <a:pt x="890" y="31"/>
                </a:lnTo>
                <a:lnTo>
                  <a:pt x="890" y="31"/>
                </a:lnTo>
                <a:lnTo>
                  <a:pt x="890" y="26"/>
                </a:lnTo>
                <a:lnTo>
                  <a:pt x="888" y="19"/>
                </a:lnTo>
                <a:lnTo>
                  <a:pt x="885" y="14"/>
                </a:lnTo>
                <a:lnTo>
                  <a:pt x="882" y="10"/>
                </a:lnTo>
                <a:lnTo>
                  <a:pt x="876" y="5"/>
                </a:lnTo>
                <a:lnTo>
                  <a:pt x="871" y="2"/>
                </a:lnTo>
                <a:lnTo>
                  <a:pt x="866" y="0"/>
                </a:lnTo>
                <a:lnTo>
                  <a:pt x="859" y="0"/>
                </a:lnTo>
                <a:lnTo>
                  <a:pt x="160" y="0"/>
                </a:lnTo>
                <a:lnTo>
                  <a:pt x="160" y="0"/>
                </a:lnTo>
                <a:lnTo>
                  <a:pt x="153" y="0"/>
                </a:lnTo>
                <a:lnTo>
                  <a:pt x="147" y="2"/>
                </a:lnTo>
                <a:lnTo>
                  <a:pt x="141" y="5"/>
                </a:lnTo>
                <a:lnTo>
                  <a:pt x="137" y="10"/>
                </a:lnTo>
                <a:lnTo>
                  <a:pt x="133" y="14"/>
                </a:lnTo>
                <a:lnTo>
                  <a:pt x="130" y="19"/>
                </a:lnTo>
                <a:lnTo>
                  <a:pt x="129" y="26"/>
                </a:lnTo>
                <a:lnTo>
                  <a:pt x="127" y="31"/>
                </a:lnTo>
                <a:lnTo>
                  <a:pt x="127" y="31"/>
                </a:lnTo>
                <a:lnTo>
                  <a:pt x="127" y="61"/>
                </a:lnTo>
                <a:lnTo>
                  <a:pt x="130" y="90"/>
                </a:lnTo>
                <a:lnTo>
                  <a:pt x="132" y="119"/>
                </a:lnTo>
                <a:lnTo>
                  <a:pt x="134" y="147"/>
                </a:lnTo>
                <a:lnTo>
                  <a:pt x="134" y="147"/>
                </a:lnTo>
                <a:lnTo>
                  <a:pt x="131" y="148"/>
                </a:lnTo>
                <a:lnTo>
                  <a:pt x="131" y="148"/>
                </a:lnTo>
                <a:lnTo>
                  <a:pt x="110" y="157"/>
                </a:lnTo>
                <a:lnTo>
                  <a:pt x="93" y="168"/>
                </a:lnTo>
                <a:lnTo>
                  <a:pt x="76" y="180"/>
                </a:lnTo>
                <a:lnTo>
                  <a:pt x="61" y="194"/>
                </a:lnTo>
                <a:lnTo>
                  <a:pt x="47" y="210"/>
                </a:lnTo>
                <a:lnTo>
                  <a:pt x="35" y="226"/>
                </a:lnTo>
                <a:lnTo>
                  <a:pt x="24" y="243"/>
                </a:lnTo>
                <a:lnTo>
                  <a:pt x="16" y="263"/>
                </a:lnTo>
                <a:lnTo>
                  <a:pt x="8" y="281"/>
                </a:lnTo>
                <a:lnTo>
                  <a:pt x="4" y="301"/>
                </a:lnTo>
                <a:lnTo>
                  <a:pt x="1" y="322"/>
                </a:lnTo>
                <a:lnTo>
                  <a:pt x="0" y="342"/>
                </a:lnTo>
                <a:lnTo>
                  <a:pt x="0" y="363"/>
                </a:lnTo>
                <a:lnTo>
                  <a:pt x="3" y="383"/>
                </a:lnTo>
                <a:lnTo>
                  <a:pt x="8" y="404"/>
                </a:lnTo>
                <a:lnTo>
                  <a:pt x="15" y="425"/>
                </a:lnTo>
                <a:lnTo>
                  <a:pt x="15" y="425"/>
                </a:lnTo>
                <a:lnTo>
                  <a:pt x="24" y="443"/>
                </a:lnTo>
                <a:lnTo>
                  <a:pt x="35" y="461"/>
                </a:lnTo>
                <a:lnTo>
                  <a:pt x="47" y="478"/>
                </a:lnTo>
                <a:lnTo>
                  <a:pt x="61" y="493"/>
                </a:lnTo>
                <a:lnTo>
                  <a:pt x="76" y="507"/>
                </a:lnTo>
                <a:lnTo>
                  <a:pt x="93" y="519"/>
                </a:lnTo>
                <a:lnTo>
                  <a:pt x="110" y="530"/>
                </a:lnTo>
                <a:lnTo>
                  <a:pt x="130" y="540"/>
                </a:lnTo>
                <a:lnTo>
                  <a:pt x="130" y="540"/>
                </a:lnTo>
                <a:lnTo>
                  <a:pt x="150" y="546"/>
                </a:lnTo>
                <a:lnTo>
                  <a:pt x="170" y="551"/>
                </a:lnTo>
                <a:lnTo>
                  <a:pt x="191" y="555"/>
                </a:lnTo>
                <a:lnTo>
                  <a:pt x="211" y="556"/>
                </a:lnTo>
                <a:lnTo>
                  <a:pt x="211" y="556"/>
                </a:lnTo>
                <a:lnTo>
                  <a:pt x="227" y="555"/>
                </a:lnTo>
                <a:lnTo>
                  <a:pt x="243" y="554"/>
                </a:lnTo>
                <a:lnTo>
                  <a:pt x="259" y="550"/>
                </a:lnTo>
                <a:lnTo>
                  <a:pt x="274" y="546"/>
                </a:lnTo>
                <a:lnTo>
                  <a:pt x="274" y="546"/>
                </a:lnTo>
                <a:lnTo>
                  <a:pt x="301" y="586"/>
                </a:lnTo>
                <a:lnTo>
                  <a:pt x="327" y="621"/>
                </a:lnTo>
                <a:lnTo>
                  <a:pt x="353" y="654"/>
                </a:lnTo>
                <a:lnTo>
                  <a:pt x="379" y="683"/>
                </a:lnTo>
                <a:lnTo>
                  <a:pt x="379" y="683"/>
                </a:lnTo>
                <a:lnTo>
                  <a:pt x="382" y="690"/>
                </a:lnTo>
                <a:lnTo>
                  <a:pt x="386" y="695"/>
                </a:lnTo>
                <a:lnTo>
                  <a:pt x="386" y="695"/>
                </a:lnTo>
                <a:lnTo>
                  <a:pt x="393" y="703"/>
                </a:lnTo>
                <a:lnTo>
                  <a:pt x="398" y="710"/>
                </a:lnTo>
                <a:lnTo>
                  <a:pt x="402" y="718"/>
                </a:lnTo>
                <a:lnTo>
                  <a:pt x="406" y="726"/>
                </a:lnTo>
                <a:lnTo>
                  <a:pt x="410" y="735"/>
                </a:lnTo>
                <a:lnTo>
                  <a:pt x="412" y="744"/>
                </a:lnTo>
                <a:lnTo>
                  <a:pt x="413" y="753"/>
                </a:lnTo>
                <a:lnTo>
                  <a:pt x="414" y="763"/>
                </a:lnTo>
                <a:lnTo>
                  <a:pt x="414" y="763"/>
                </a:lnTo>
                <a:lnTo>
                  <a:pt x="413" y="772"/>
                </a:lnTo>
                <a:lnTo>
                  <a:pt x="412" y="782"/>
                </a:lnTo>
                <a:lnTo>
                  <a:pt x="410" y="791"/>
                </a:lnTo>
                <a:lnTo>
                  <a:pt x="406" y="799"/>
                </a:lnTo>
                <a:lnTo>
                  <a:pt x="402" y="808"/>
                </a:lnTo>
                <a:lnTo>
                  <a:pt x="398" y="816"/>
                </a:lnTo>
                <a:lnTo>
                  <a:pt x="393" y="824"/>
                </a:lnTo>
                <a:lnTo>
                  <a:pt x="386" y="830"/>
                </a:lnTo>
                <a:lnTo>
                  <a:pt x="386" y="830"/>
                </a:lnTo>
                <a:lnTo>
                  <a:pt x="379" y="837"/>
                </a:lnTo>
                <a:lnTo>
                  <a:pt x="371" y="842"/>
                </a:lnTo>
                <a:lnTo>
                  <a:pt x="364" y="847"/>
                </a:lnTo>
                <a:lnTo>
                  <a:pt x="355" y="851"/>
                </a:lnTo>
                <a:lnTo>
                  <a:pt x="346" y="854"/>
                </a:lnTo>
                <a:lnTo>
                  <a:pt x="337" y="856"/>
                </a:lnTo>
                <a:lnTo>
                  <a:pt x="328" y="858"/>
                </a:lnTo>
                <a:lnTo>
                  <a:pt x="318" y="858"/>
                </a:lnTo>
                <a:lnTo>
                  <a:pt x="318" y="858"/>
                </a:lnTo>
                <a:lnTo>
                  <a:pt x="306" y="859"/>
                </a:lnTo>
                <a:lnTo>
                  <a:pt x="293" y="861"/>
                </a:lnTo>
                <a:lnTo>
                  <a:pt x="281" y="865"/>
                </a:lnTo>
                <a:lnTo>
                  <a:pt x="269" y="869"/>
                </a:lnTo>
                <a:lnTo>
                  <a:pt x="257" y="874"/>
                </a:lnTo>
                <a:lnTo>
                  <a:pt x="248" y="880"/>
                </a:lnTo>
                <a:lnTo>
                  <a:pt x="237" y="887"/>
                </a:lnTo>
                <a:lnTo>
                  <a:pt x="228" y="896"/>
                </a:lnTo>
                <a:lnTo>
                  <a:pt x="220" y="904"/>
                </a:lnTo>
                <a:lnTo>
                  <a:pt x="212" y="915"/>
                </a:lnTo>
                <a:lnTo>
                  <a:pt x="207" y="925"/>
                </a:lnTo>
                <a:lnTo>
                  <a:pt x="202" y="937"/>
                </a:lnTo>
                <a:lnTo>
                  <a:pt x="197" y="948"/>
                </a:lnTo>
                <a:lnTo>
                  <a:pt x="194" y="960"/>
                </a:lnTo>
                <a:lnTo>
                  <a:pt x="192" y="973"/>
                </a:lnTo>
                <a:lnTo>
                  <a:pt x="191" y="986"/>
                </a:lnTo>
                <a:lnTo>
                  <a:pt x="191" y="986"/>
                </a:lnTo>
                <a:lnTo>
                  <a:pt x="192" y="992"/>
                </a:lnTo>
                <a:lnTo>
                  <a:pt x="194" y="998"/>
                </a:lnTo>
                <a:lnTo>
                  <a:pt x="196" y="1003"/>
                </a:lnTo>
                <a:lnTo>
                  <a:pt x="200" y="1008"/>
                </a:lnTo>
                <a:lnTo>
                  <a:pt x="205" y="1012"/>
                </a:lnTo>
                <a:lnTo>
                  <a:pt x="210" y="1015"/>
                </a:lnTo>
                <a:lnTo>
                  <a:pt x="217" y="1017"/>
                </a:lnTo>
                <a:lnTo>
                  <a:pt x="223" y="1017"/>
                </a:lnTo>
                <a:lnTo>
                  <a:pt x="795" y="1017"/>
                </a:lnTo>
                <a:lnTo>
                  <a:pt x="795" y="1017"/>
                </a:lnTo>
                <a:lnTo>
                  <a:pt x="801" y="1017"/>
                </a:lnTo>
                <a:lnTo>
                  <a:pt x="808" y="1015"/>
                </a:lnTo>
                <a:lnTo>
                  <a:pt x="813" y="1012"/>
                </a:lnTo>
                <a:lnTo>
                  <a:pt x="817" y="1008"/>
                </a:lnTo>
                <a:lnTo>
                  <a:pt x="822" y="1003"/>
                </a:lnTo>
                <a:lnTo>
                  <a:pt x="825" y="998"/>
                </a:lnTo>
                <a:lnTo>
                  <a:pt x="826" y="992"/>
                </a:lnTo>
                <a:lnTo>
                  <a:pt x="827" y="986"/>
                </a:lnTo>
                <a:lnTo>
                  <a:pt x="827" y="986"/>
                </a:lnTo>
                <a:lnTo>
                  <a:pt x="826" y="973"/>
                </a:lnTo>
                <a:lnTo>
                  <a:pt x="825" y="960"/>
                </a:lnTo>
                <a:lnTo>
                  <a:pt x="822" y="948"/>
                </a:lnTo>
                <a:lnTo>
                  <a:pt x="817" y="937"/>
                </a:lnTo>
                <a:lnTo>
                  <a:pt x="812" y="925"/>
                </a:lnTo>
                <a:lnTo>
                  <a:pt x="806" y="915"/>
                </a:lnTo>
                <a:lnTo>
                  <a:pt x="798" y="904"/>
                </a:lnTo>
                <a:lnTo>
                  <a:pt x="790" y="896"/>
                </a:lnTo>
                <a:lnTo>
                  <a:pt x="781" y="887"/>
                </a:lnTo>
                <a:lnTo>
                  <a:pt x="771" y="880"/>
                </a:lnTo>
                <a:lnTo>
                  <a:pt x="761" y="874"/>
                </a:lnTo>
                <a:lnTo>
                  <a:pt x="750" y="869"/>
                </a:lnTo>
                <a:lnTo>
                  <a:pt x="738" y="865"/>
                </a:lnTo>
                <a:lnTo>
                  <a:pt x="725" y="861"/>
                </a:lnTo>
                <a:lnTo>
                  <a:pt x="713" y="859"/>
                </a:lnTo>
                <a:lnTo>
                  <a:pt x="699" y="858"/>
                </a:lnTo>
                <a:lnTo>
                  <a:pt x="699" y="858"/>
                </a:lnTo>
                <a:lnTo>
                  <a:pt x="691" y="858"/>
                </a:lnTo>
                <a:lnTo>
                  <a:pt x="681" y="856"/>
                </a:lnTo>
                <a:lnTo>
                  <a:pt x="673" y="854"/>
                </a:lnTo>
                <a:lnTo>
                  <a:pt x="663" y="851"/>
                </a:lnTo>
                <a:lnTo>
                  <a:pt x="655" y="847"/>
                </a:lnTo>
                <a:lnTo>
                  <a:pt x="647" y="842"/>
                </a:lnTo>
                <a:lnTo>
                  <a:pt x="639" y="837"/>
                </a:lnTo>
                <a:lnTo>
                  <a:pt x="633" y="830"/>
                </a:lnTo>
                <a:lnTo>
                  <a:pt x="633" y="830"/>
                </a:lnTo>
                <a:lnTo>
                  <a:pt x="626" y="824"/>
                </a:lnTo>
                <a:lnTo>
                  <a:pt x="620" y="816"/>
                </a:lnTo>
                <a:lnTo>
                  <a:pt x="616" y="808"/>
                </a:lnTo>
                <a:lnTo>
                  <a:pt x="611" y="799"/>
                </a:lnTo>
                <a:lnTo>
                  <a:pt x="608" y="791"/>
                </a:lnTo>
                <a:lnTo>
                  <a:pt x="606" y="782"/>
                </a:lnTo>
                <a:lnTo>
                  <a:pt x="605" y="772"/>
                </a:lnTo>
                <a:lnTo>
                  <a:pt x="605" y="763"/>
                </a:lnTo>
                <a:lnTo>
                  <a:pt x="605" y="763"/>
                </a:lnTo>
                <a:lnTo>
                  <a:pt x="605" y="753"/>
                </a:lnTo>
                <a:lnTo>
                  <a:pt x="606" y="744"/>
                </a:lnTo>
                <a:lnTo>
                  <a:pt x="608" y="735"/>
                </a:lnTo>
                <a:lnTo>
                  <a:pt x="611" y="726"/>
                </a:lnTo>
                <a:lnTo>
                  <a:pt x="616" y="718"/>
                </a:lnTo>
                <a:lnTo>
                  <a:pt x="620" y="710"/>
                </a:lnTo>
                <a:lnTo>
                  <a:pt x="626" y="703"/>
                </a:lnTo>
                <a:lnTo>
                  <a:pt x="633" y="695"/>
                </a:lnTo>
                <a:lnTo>
                  <a:pt x="633" y="695"/>
                </a:lnTo>
                <a:lnTo>
                  <a:pt x="637" y="690"/>
                </a:lnTo>
                <a:lnTo>
                  <a:pt x="639" y="683"/>
                </a:lnTo>
                <a:lnTo>
                  <a:pt x="639" y="683"/>
                </a:lnTo>
                <a:lnTo>
                  <a:pt x="665" y="654"/>
                </a:lnTo>
                <a:lnTo>
                  <a:pt x="691" y="622"/>
                </a:lnTo>
                <a:lnTo>
                  <a:pt x="718" y="586"/>
                </a:lnTo>
                <a:lnTo>
                  <a:pt x="743" y="546"/>
                </a:lnTo>
                <a:lnTo>
                  <a:pt x="743" y="546"/>
                </a:lnTo>
                <a:lnTo>
                  <a:pt x="758" y="550"/>
                </a:lnTo>
                <a:lnTo>
                  <a:pt x="774" y="554"/>
                </a:lnTo>
                <a:lnTo>
                  <a:pt x="791" y="555"/>
                </a:lnTo>
                <a:lnTo>
                  <a:pt x="806" y="556"/>
                </a:lnTo>
                <a:lnTo>
                  <a:pt x="806" y="556"/>
                </a:lnTo>
                <a:lnTo>
                  <a:pt x="827" y="555"/>
                </a:lnTo>
                <a:lnTo>
                  <a:pt x="847" y="551"/>
                </a:lnTo>
                <a:lnTo>
                  <a:pt x="868" y="546"/>
                </a:lnTo>
                <a:lnTo>
                  <a:pt x="887" y="540"/>
                </a:lnTo>
                <a:lnTo>
                  <a:pt x="887" y="540"/>
                </a:lnTo>
                <a:lnTo>
                  <a:pt x="906" y="530"/>
                </a:lnTo>
                <a:lnTo>
                  <a:pt x="925" y="519"/>
                </a:lnTo>
                <a:lnTo>
                  <a:pt x="941" y="507"/>
                </a:lnTo>
                <a:lnTo>
                  <a:pt x="956" y="493"/>
                </a:lnTo>
                <a:lnTo>
                  <a:pt x="970" y="478"/>
                </a:lnTo>
                <a:lnTo>
                  <a:pt x="983" y="461"/>
                </a:lnTo>
                <a:lnTo>
                  <a:pt x="993" y="443"/>
                </a:lnTo>
                <a:lnTo>
                  <a:pt x="1002" y="425"/>
                </a:lnTo>
                <a:lnTo>
                  <a:pt x="1002" y="425"/>
                </a:lnTo>
                <a:lnTo>
                  <a:pt x="1009" y="404"/>
                </a:lnTo>
                <a:lnTo>
                  <a:pt x="1014" y="383"/>
                </a:lnTo>
                <a:lnTo>
                  <a:pt x="1017" y="363"/>
                </a:lnTo>
                <a:lnTo>
                  <a:pt x="1018" y="342"/>
                </a:lnTo>
                <a:lnTo>
                  <a:pt x="1017" y="322"/>
                </a:lnTo>
                <a:lnTo>
                  <a:pt x="1014" y="301"/>
                </a:lnTo>
                <a:lnTo>
                  <a:pt x="1008" y="281"/>
                </a:lnTo>
                <a:lnTo>
                  <a:pt x="1002" y="263"/>
                </a:lnTo>
                <a:lnTo>
                  <a:pt x="993" y="243"/>
                </a:lnTo>
                <a:lnTo>
                  <a:pt x="983" y="226"/>
                </a:lnTo>
                <a:lnTo>
                  <a:pt x="971" y="210"/>
                </a:lnTo>
                <a:lnTo>
                  <a:pt x="957" y="194"/>
                </a:lnTo>
                <a:lnTo>
                  <a:pt x="942" y="180"/>
                </a:lnTo>
                <a:lnTo>
                  <a:pt x="925" y="168"/>
                </a:lnTo>
                <a:lnTo>
                  <a:pt x="906" y="157"/>
                </a:lnTo>
                <a:lnTo>
                  <a:pt x="887" y="148"/>
                </a:lnTo>
                <a:lnTo>
                  <a:pt x="887" y="148"/>
                </a:lnTo>
                <a:close/>
                <a:moveTo>
                  <a:pt x="154" y="481"/>
                </a:moveTo>
                <a:lnTo>
                  <a:pt x="154" y="481"/>
                </a:lnTo>
                <a:lnTo>
                  <a:pt x="140" y="474"/>
                </a:lnTo>
                <a:lnTo>
                  <a:pt x="129" y="467"/>
                </a:lnTo>
                <a:lnTo>
                  <a:pt x="117" y="458"/>
                </a:lnTo>
                <a:lnTo>
                  <a:pt x="106" y="448"/>
                </a:lnTo>
                <a:lnTo>
                  <a:pt x="96" y="438"/>
                </a:lnTo>
                <a:lnTo>
                  <a:pt x="88" y="426"/>
                </a:lnTo>
                <a:lnTo>
                  <a:pt x="80" y="413"/>
                </a:lnTo>
                <a:lnTo>
                  <a:pt x="74" y="400"/>
                </a:lnTo>
                <a:lnTo>
                  <a:pt x="74" y="400"/>
                </a:lnTo>
                <a:lnTo>
                  <a:pt x="70" y="386"/>
                </a:lnTo>
                <a:lnTo>
                  <a:pt x="66" y="373"/>
                </a:lnTo>
                <a:lnTo>
                  <a:pt x="64" y="359"/>
                </a:lnTo>
                <a:lnTo>
                  <a:pt x="63" y="345"/>
                </a:lnTo>
                <a:lnTo>
                  <a:pt x="63" y="331"/>
                </a:lnTo>
                <a:lnTo>
                  <a:pt x="65" y="319"/>
                </a:lnTo>
                <a:lnTo>
                  <a:pt x="68" y="305"/>
                </a:lnTo>
                <a:lnTo>
                  <a:pt x="73" y="292"/>
                </a:lnTo>
                <a:lnTo>
                  <a:pt x="78" y="280"/>
                </a:lnTo>
                <a:lnTo>
                  <a:pt x="85" y="268"/>
                </a:lnTo>
                <a:lnTo>
                  <a:pt x="92" y="256"/>
                </a:lnTo>
                <a:lnTo>
                  <a:pt x="101" y="247"/>
                </a:lnTo>
                <a:lnTo>
                  <a:pt x="110" y="236"/>
                </a:lnTo>
                <a:lnTo>
                  <a:pt x="120" y="227"/>
                </a:lnTo>
                <a:lnTo>
                  <a:pt x="132" y="219"/>
                </a:lnTo>
                <a:lnTo>
                  <a:pt x="144" y="212"/>
                </a:lnTo>
                <a:lnTo>
                  <a:pt x="144" y="212"/>
                </a:lnTo>
                <a:lnTo>
                  <a:pt x="152" y="252"/>
                </a:lnTo>
                <a:lnTo>
                  <a:pt x="162" y="290"/>
                </a:lnTo>
                <a:lnTo>
                  <a:pt x="173" y="326"/>
                </a:lnTo>
                <a:lnTo>
                  <a:pt x="184" y="361"/>
                </a:lnTo>
                <a:lnTo>
                  <a:pt x="197" y="395"/>
                </a:lnTo>
                <a:lnTo>
                  <a:pt x="211" y="428"/>
                </a:lnTo>
                <a:lnTo>
                  <a:pt x="226" y="459"/>
                </a:lnTo>
                <a:lnTo>
                  <a:pt x="241" y="488"/>
                </a:lnTo>
                <a:lnTo>
                  <a:pt x="241" y="488"/>
                </a:lnTo>
                <a:lnTo>
                  <a:pt x="230" y="490"/>
                </a:lnTo>
                <a:lnTo>
                  <a:pt x="220" y="491"/>
                </a:lnTo>
                <a:lnTo>
                  <a:pt x="209" y="491"/>
                </a:lnTo>
                <a:lnTo>
                  <a:pt x="197" y="491"/>
                </a:lnTo>
                <a:lnTo>
                  <a:pt x="187" y="490"/>
                </a:lnTo>
                <a:lnTo>
                  <a:pt x="176" y="487"/>
                </a:lnTo>
                <a:lnTo>
                  <a:pt x="165" y="485"/>
                </a:lnTo>
                <a:lnTo>
                  <a:pt x="154" y="481"/>
                </a:lnTo>
                <a:lnTo>
                  <a:pt x="154" y="481"/>
                </a:lnTo>
                <a:close/>
                <a:moveTo>
                  <a:pt x="699" y="922"/>
                </a:moveTo>
                <a:lnTo>
                  <a:pt x="699" y="922"/>
                </a:lnTo>
                <a:lnTo>
                  <a:pt x="709" y="923"/>
                </a:lnTo>
                <a:lnTo>
                  <a:pt x="717" y="925"/>
                </a:lnTo>
                <a:lnTo>
                  <a:pt x="725" y="927"/>
                </a:lnTo>
                <a:lnTo>
                  <a:pt x="733" y="931"/>
                </a:lnTo>
                <a:lnTo>
                  <a:pt x="739" y="935"/>
                </a:lnTo>
                <a:lnTo>
                  <a:pt x="746" y="941"/>
                </a:lnTo>
                <a:lnTo>
                  <a:pt x="751" y="947"/>
                </a:lnTo>
                <a:lnTo>
                  <a:pt x="755" y="954"/>
                </a:lnTo>
                <a:lnTo>
                  <a:pt x="263" y="954"/>
                </a:lnTo>
                <a:lnTo>
                  <a:pt x="263" y="954"/>
                </a:lnTo>
                <a:lnTo>
                  <a:pt x="268" y="947"/>
                </a:lnTo>
                <a:lnTo>
                  <a:pt x="273" y="941"/>
                </a:lnTo>
                <a:lnTo>
                  <a:pt x="279" y="935"/>
                </a:lnTo>
                <a:lnTo>
                  <a:pt x="286" y="931"/>
                </a:lnTo>
                <a:lnTo>
                  <a:pt x="294" y="927"/>
                </a:lnTo>
                <a:lnTo>
                  <a:pt x="301" y="925"/>
                </a:lnTo>
                <a:lnTo>
                  <a:pt x="310" y="923"/>
                </a:lnTo>
                <a:lnTo>
                  <a:pt x="318" y="922"/>
                </a:lnTo>
                <a:lnTo>
                  <a:pt x="318" y="922"/>
                </a:lnTo>
                <a:lnTo>
                  <a:pt x="333" y="922"/>
                </a:lnTo>
                <a:lnTo>
                  <a:pt x="350" y="919"/>
                </a:lnTo>
                <a:lnTo>
                  <a:pt x="365" y="915"/>
                </a:lnTo>
                <a:lnTo>
                  <a:pt x="380" y="910"/>
                </a:lnTo>
                <a:lnTo>
                  <a:pt x="394" y="903"/>
                </a:lnTo>
                <a:lnTo>
                  <a:pt x="406" y="896"/>
                </a:lnTo>
                <a:lnTo>
                  <a:pt x="419" y="886"/>
                </a:lnTo>
                <a:lnTo>
                  <a:pt x="431" y="875"/>
                </a:lnTo>
                <a:lnTo>
                  <a:pt x="431" y="875"/>
                </a:lnTo>
                <a:lnTo>
                  <a:pt x="440" y="865"/>
                </a:lnTo>
                <a:lnTo>
                  <a:pt x="448" y="854"/>
                </a:lnTo>
                <a:lnTo>
                  <a:pt x="456" y="842"/>
                </a:lnTo>
                <a:lnTo>
                  <a:pt x="462" y="830"/>
                </a:lnTo>
                <a:lnTo>
                  <a:pt x="468" y="817"/>
                </a:lnTo>
                <a:lnTo>
                  <a:pt x="471" y="805"/>
                </a:lnTo>
                <a:lnTo>
                  <a:pt x="474" y="792"/>
                </a:lnTo>
                <a:lnTo>
                  <a:pt x="476" y="778"/>
                </a:lnTo>
                <a:lnTo>
                  <a:pt x="476" y="778"/>
                </a:lnTo>
                <a:lnTo>
                  <a:pt x="490" y="788"/>
                </a:lnTo>
                <a:lnTo>
                  <a:pt x="490" y="788"/>
                </a:lnTo>
                <a:lnTo>
                  <a:pt x="494" y="792"/>
                </a:lnTo>
                <a:lnTo>
                  <a:pt x="500" y="793"/>
                </a:lnTo>
                <a:lnTo>
                  <a:pt x="504" y="795"/>
                </a:lnTo>
                <a:lnTo>
                  <a:pt x="509" y="795"/>
                </a:lnTo>
                <a:lnTo>
                  <a:pt x="509" y="795"/>
                </a:lnTo>
                <a:lnTo>
                  <a:pt x="514" y="795"/>
                </a:lnTo>
                <a:lnTo>
                  <a:pt x="519" y="793"/>
                </a:lnTo>
                <a:lnTo>
                  <a:pt x="523" y="792"/>
                </a:lnTo>
                <a:lnTo>
                  <a:pt x="528" y="788"/>
                </a:lnTo>
                <a:lnTo>
                  <a:pt x="528" y="788"/>
                </a:lnTo>
                <a:lnTo>
                  <a:pt x="543" y="778"/>
                </a:lnTo>
                <a:lnTo>
                  <a:pt x="543" y="778"/>
                </a:lnTo>
                <a:lnTo>
                  <a:pt x="544" y="792"/>
                </a:lnTo>
                <a:lnTo>
                  <a:pt x="547" y="805"/>
                </a:lnTo>
                <a:lnTo>
                  <a:pt x="551" y="817"/>
                </a:lnTo>
                <a:lnTo>
                  <a:pt x="557" y="830"/>
                </a:lnTo>
                <a:lnTo>
                  <a:pt x="562" y="842"/>
                </a:lnTo>
                <a:lnTo>
                  <a:pt x="570" y="854"/>
                </a:lnTo>
                <a:lnTo>
                  <a:pt x="578" y="865"/>
                </a:lnTo>
                <a:lnTo>
                  <a:pt x="588" y="875"/>
                </a:lnTo>
                <a:lnTo>
                  <a:pt x="588" y="875"/>
                </a:lnTo>
                <a:lnTo>
                  <a:pt x="600" y="886"/>
                </a:lnTo>
                <a:lnTo>
                  <a:pt x="611" y="896"/>
                </a:lnTo>
                <a:lnTo>
                  <a:pt x="625" y="903"/>
                </a:lnTo>
                <a:lnTo>
                  <a:pt x="639" y="910"/>
                </a:lnTo>
                <a:lnTo>
                  <a:pt x="653" y="915"/>
                </a:lnTo>
                <a:lnTo>
                  <a:pt x="668" y="919"/>
                </a:lnTo>
                <a:lnTo>
                  <a:pt x="684" y="922"/>
                </a:lnTo>
                <a:lnTo>
                  <a:pt x="699" y="922"/>
                </a:lnTo>
                <a:lnTo>
                  <a:pt x="699" y="922"/>
                </a:lnTo>
                <a:close/>
                <a:moveTo>
                  <a:pt x="509" y="722"/>
                </a:moveTo>
                <a:lnTo>
                  <a:pt x="509" y="722"/>
                </a:lnTo>
                <a:lnTo>
                  <a:pt x="494" y="709"/>
                </a:lnTo>
                <a:lnTo>
                  <a:pt x="476" y="692"/>
                </a:lnTo>
                <a:lnTo>
                  <a:pt x="456" y="672"/>
                </a:lnTo>
                <a:lnTo>
                  <a:pt x="432" y="647"/>
                </a:lnTo>
                <a:lnTo>
                  <a:pt x="408" y="618"/>
                </a:lnTo>
                <a:lnTo>
                  <a:pt x="382" y="586"/>
                </a:lnTo>
                <a:lnTo>
                  <a:pt x="355" y="550"/>
                </a:lnTo>
                <a:lnTo>
                  <a:pt x="329" y="511"/>
                </a:lnTo>
                <a:lnTo>
                  <a:pt x="316" y="489"/>
                </a:lnTo>
                <a:lnTo>
                  <a:pt x="303" y="467"/>
                </a:lnTo>
                <a:lnTo>
                  <a:pt x="292" y="444"/>
                </a:lnTo>
                <a:lnTo>
                  <a:pt x="280" y="420"/>
                </a:lnTo>
                <a:lnTo>
                  <a:pt x="268" y="395"/>
                </a:lnTo>
                <a:lnTo>
                  <a:pt x="257" y="369"/>
                </a:lnTo>
                <a:lnTo>
                  <a:pt x="247" y="342"/>
                </a:lnTo>
                <a:lnTo>
                  <a:pt x="237" y="315"/>
                </a:lnTo>
                <a:lnTo>
                  <a:pt x="228" y="286"/>
                </a:lnTo>
                <a:lnTo>
                  <a:pt x="220" y="257"/>
                </a:lnTo>
                <a:lnTo>
                  <a:pt x="212" y="227"/>
                </a:lnTo>
                <a:lnTo>
                  <a:pt x="206" y="196"/>
                </a:lnTo>
                <a:lnTo>
                  <a:pt x="200" y="164"/>
                </a:lnTo>
                <a:lnTo>
                  <a:pt x="196" y="132"/>
                </a:lnTo>
                <a:lnTo>
                  <a:pt x="193" y="98"/>
                </a:lnTo>
                <a:lnTo>
                  <a:pt x="192" y="63"/>
                </a:lnTo>
                <a:lnTo>
                  <a:pt x="827" y="63"/>
                </a:lnTo>
                <a:lnTo>
                  <a:pt x="827" y="63"/>
                </a:lnTo>
                <a:lnTo>
                  <a:pt x="825" y="98"/>
                </a:lnTo>
                <a:lnTo>
                  <a:pt x="822" y="132"/>
                </a:lnTo>
                <a:lnTo>
                  <a:pt x="817" y="164"/>
                </a:lnTo>
                <a:lnTo>
                  <a:pt x="812" y="196"/>
                </a:lnTo>
                <a:lnTo>
                  <a:pt x="806" y="227"/>
                </a:lnTo>
                <a:lnTo>
                  <a:pt x="798" y="257"/>
                </a:lnTo>
                <a:lnTo>
                  <a:pt x="791" y="286"/>
                </a:lnTo>
                <a:lnTo>
                  <a:pt x="781" y="315"/>
                </a:lnTo>
                <a:lnTo>
                  <a:pt x="771" y="342"/>
                </a:lnTo>
                <a:lnTo>
                  <a:pt x="762" y="369"/>
                </a:lnTo>
                <a:lnTo>
                  <a:pt x="750" y="395"/>
                </a:lnTo>
                <a:lnTo>
                  <a:pt x="739" y="420"/>
                </a:lnTo>
                <a:lnTo>
                  <a:pt x="726" y="444"/>
                </a:lnTo>
                <a:lnTo>
                  <a:pt x="714" y="467"/>
                </a:lnTo>
                <a:lnTo>
                  <a:pt x="702" y="489"/>
                </a:lnTo>
                <a:lnTo>
                  <a:pt x="689" y="511"/>
                </a:lnTo>
                <a:lnTo>
                  <a:pt x="663" y="550"/>
                </a:lnTo>
                <a:lnTo>
                  <a:pt x="636" y="586"/>
                </a:lnTo>
                <a:lnTo>
                  <a:pt x="610" y="618"/>
                </a:lnTo>
                <a:lnTo>
                  <a:pt x="586" y="647"/>
                </a:lnTo>
                <a:lnTo>
                  <a:pt x="563" y="672"/>
                </a:lnTo>
                <a:lnTo>
                  <a:pt x="542" y="692"/>
                </a:lnTo>
                <a:lnTo>
                  <a:pt x="523" y="709"/>
                </a:lnTo>
                <a:lnTo>
                  <a:pt x="509" y="722"/>
                </a:lnTo>
                <a:lnTo>
                  <a:pt x="509" y="722"/>
                </a:lnTo>
                <a:close/>
                <a:moveTo>
                  <a:pt x="943" y="400"/>
                </a:moveTo>
                <a:lnTo>
                  <a:pt x="943" y="400"/>
                </a:lnTo>
                <a:lnTo>
                  <a:pt x="936" y="413"/>
                </a:lnTo>
                <a:lnTo>
                  <a:pt x="929" y="426"/>
                </a:lnTo>
                <a:lnTo>
                  <a:pt x="920" y="438"/>
                </a:lnTo>
                <a:lnTo>
                  <a:pt x="911" y="448"/>
                </a:lnTo>
                <a:lnTo>
                  <a:pt x="900" y="458"/>
                </a:lnTo>
                <a:lnTo>
                  <a:pt x="889" y="467"/>
                </a:lnTo>
                <a:lnTo>
                  <a:pt x="876" y="474"/>
                </a:lnTo>
                <a:lnTo>
                  <a:pt x="864" y="481"/>
                </a:lnTo>
                <a:lnTo>
                  <a:pt x="864" y="481"/>
                </a:lnTo>
                <a:lnTo>
                  <a:pt x="853" y="485"/>
                </a:lnTo>
                <a:lnTo>
                  <a:pt x="842" y="487"/>
                </a:lnTo>
                <a:lnTo>
                  <a:pt x="831" y="490"/>
                </a:lnTo>
                <a:lnTo>
                  <a:pt x="821" y="491"/>
                </a:lnTo>
                <a:lnTo>
                  <a:pt x="809" y="491"/>
                </a:lnTo>
                <a:lnTo>
                  <a:pt x="798" y="491"/>
                </a:lnTo>
                <a:lnTo>
                  <a:pt x="787" y="490"/>
                </a:lnTo>
                <a:lnTo>
                  <a:pt x="777" y="489"/>
                </a:lnTo>
                <a:lnTo>
                  <a:pt x="777" y="489"/>
                </a:lnTo>
                <a:lnTo>
                  <a:pt x="792" y="459"/>
                </a:lnTo>
                <a:lnTo>
                  <a:pt x="807" y="428"/>
                </a:lnTo>
                <a:lnTo>
                  <a:pt x="821" y="396"/>
                </a:lnTo>
                <a:lnTo>
                  <a:pt x="833" y="361"/>
                </a:lnTo>
                <a:lnTo>
                  <a:pt x="845" y="326"/>
                </a:lnTo>
                <a:lnTo>
                  <a:pt x="856" y="290"/>
                </a:lnTo>
                <a:lnTo>
                  <a:pt x="866" y="252"/>
                </a:lnTo>
                <a:lnTo>
                  <a:pt x="874" y="212"/>
                </a:lnTo>
                <a:lnTo>
                  <a:pt x="874" y="212"/>
                </a:lnTo>
                <a:lnTo>
                  <a:pt x="886" y="220"/>
                </a:lnTo>
                <a:lnTo>
                  <a:pt x="898" y="227"/>
                </a:lnTo>
                <a:lnTo>
                  <a:pt x="908" y="237"/>
                </a:lnTo>
                <a:lnTo>
                  <a:pt x="917" y="247"/>
                </a:lnTo>
                <a:lnTo>
                  <a:pt x="926" y="257"/>
                </a:lnTo>
                <a:lnTo>
                  <a:pt x="933" y="268"/>
                </a:lnTo>
                <a:lnTo>
                  <a:pt x="940" y="280"/>
                </a:lnTo>
                <a:lnTo>
                  <a:pt x="945" y="293"/>
                </a:lnTo>
                <a:lnTo>
                  <a:pt x="949" y="306"/>
                </a:lnTo>
                <a:lnTo>
                  <a:pt x="952" y="319"/>
                </a:lnTo>
                <a:lnTo>
                  <a:pt x="954" y="332"/>
                </a:lnTo>
                <a:lnTo>
                  <a:pt x="955" y="345"/>
                </a:lnTo>
                <a:lnTo>
                  <a:pt x="954" y="359"/>
                </a:lnTo>
                <a:lnTo>
                  <a:pt x="952" y="373"/>
                </a:lnTo>
                <a:lnTo>
                  <a:pt x="948" y="386"/>
                </a:lnTo>
                <a:lnTo>
                  <a:pt x="943" y="400"/>
                </a:lnTo>
                <a:lnTo>
                  <a:pt x="943" y="400"/>
                </a:lnTo>
                <a:close/>
              </a:path>
            </a:pathLst>
          </a:custGeom>
          <a:solidFill>
            <a:schemeClr val="bg1"/>
          </a:solidFill>
          <a:ln w="19050">
            <a:solidFill>
              <a:schemeClr val="bg1"/>
            </a:solidFill>
          </a:ln>
        </p:spPr>
        <p:txBody>
          <a:bodyPr vert="horz" wrap="square" lIns="121920" tIns="60960" rIns="121920" bIns="60960" numCol="1" anchor="t" anchorCtr="0" compatLnSpc="1"/>
          <a:lstStyle/>
          <a:p>
            <a:endParaRPr lang="zh-CN" altLang="en-US" sz="2400">
              <a:solidFill>
                <a:schemeClr val="bg1"/>
              </a:solidFill>
              <a:cs typeface="+mn-ea"/>
              <a:sym typeface="+mn-lt"/>
            </a:endParaRPr>
          </a:p>
        </p:txBody>
      </p:sp>
      <p:sp>
        <p:nvSpPr>
          <p:cNvPr id="52" name="Title 1"/>
          <p:cNvSpPr txBox="1"/>
          <p:nvPr/>
        </p:nvSpPr>
        <p:spPr>
          <a:xfrm>
            <a:off x="456917" y="245627"/>
            <a:ext cx="1995440" cy="506092"/>
          </a:xfrm>
          <a:prstGeom prst="rect">
            <a:avLst/>
          </a:prstGeom>
          <a:noFill/>
          <a:ln cap="flat">
            <a:noFill/>
          </a:ln>
        </p:spPr>
        <p:txBody>
          <a:bodyPr vert="horz" wrap="square" lIns="0" tIns="60953" rIns="0" bIns="60953" anchor="ctr" anchorCtr="0" compatLnSpc="1">
            <a:noAutofit/>
          </a:bodyPr>
          <a:lstStyle/>
          <a:p>
            <a:pPr lvl="0" hangingPunct="0">
              <a:lnSpc>
                <a:spcPts val="1600"/>
              </a:lnSpc>
              <a:defRPr sz="1800" b="0" i="0" u="none" strike="noStrike" kern="0" cap="none" spc="0" baseline="0">
                <a:solidFill>
                  <a:srgbClr val="000000"/>
                </a:solidFill>
                <a:uFillTx/>
              </a:defRPr>
            </a:pPr>
            <a:r>
              <a:rPr lang="en-US" altLang="zh-CN" sz="2500" b="1" kern="0" dirty="0">
                <a:solidFill>
                  <a:srgbClr val="00B0F0"/>
                </a:solidFill>
                <a:latin typeface="微软雅黑" panose="020B0503020204020204" pitchFamily="34" charset="-122"/>
                <a:ea typeface="微软雅黑" panose="020B0503020204020204" pitchFamily="34" charset="-122"/>
              </a:rPr>
              <a:t>Milestone</a:t>
            </a:r>
            <a:endParaRPr lang="en-US" altLang="zh-CN" sz="2500" b="1" dirty="0">
              <a:solidFill>
                <a:srgbClr val="00B0F0"/>
              </a:solidFill>
              <a:latin typeface="微软雅黑" panose="020B0503020204020204" pitchFamily="34" charset="-122"/>
              <a:ea typeface="微软雅黑" panose="020B0503020204020204" pitchFamily="34" charset="-122"/>
            </a:endParaRPr>
          </a:p>
        </p:txBody>
      </p:sp>
      <p:grpSp>
        <p:nvGrpSpPr>
          <p:cNvPr id="53" name="组合 52"/>
          <p:cNvGrpSpPr/>
          <p:nvPr/>
        </p:nvGrpSpPr>
        <p:grpSpPr>
          <a:xfrm>
            <a:off x="1" y="278813"/>
            <a:ext cx="320039" cy="258661"/>
            <a:chOff x="1" y="414337"/>
            <a:chExt cx="320039" cy="258661"/>
          </a:xfrm>
          <a:solidFill>
            <a:srgbClr val="00B0F0"/>
          </a:solidFill>
        </p:grpSpPr>
        <p:sp>
          <p:nvSpPr>
            <p:cNvPr id="62" name="矩形 61"/>
            <p:cNvSpPr/>
            <p:nvPr/>
          </p:nvSpPr>
          <p:spPr>
            <a:xfrm>
              <a:off x="1" y="414337"/>
              <a:ext cx="320039" cy="19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66"/>
                </a:solidFill>
              </a:endParaRPr>
            </a:p>
          </p:txBody>
        </p:sp>
        <p:sp>
          <p:nvSpPr>
            <p:cNvPr id="63" name="矩形 62"/>
            <p:cNvSpPr/>
            <p:nvPr/>
          </p:nvSpPr>
          <p:spPr>
            <a:xfrm>
              <a:off x="1" y="636998"/>
              <a:ext cx="320039" cy="3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66"/>
                </a:solidFill>
              </a:endParaRPr>
            </a:p>
          </p:txBody>
        </p:sp>
      </p:grpSp>
      <p:grpSp>
        <p:nvGrpSpPr>
          <p:cNvPr id="5" name="组合 4"/>
          <p:cNvGrpSpPr/>
          <p:nvPr/>
        </p:nvGrpSpPr>
        <p:grpSpPr>
          <a:xfrm>
            <a:off x="844909" y="3751472"/>
            <a:ext cx="2193072" cy="1730155"/>
            <a:chOff x="509005" y="3466109"/>
            <a:chExt cx="2193072" cy="1730155"/>
          </a:xfrm>
        </p:grpSpPr>
        <p:sp>
          <p:nvSpPr>
            <p:cNvPr id="54" name="矩形 53"/>
            <p:cNvSpPr/>
            <p:nvPr/>
          </p:nvSpPr>
          <p:spPr>
            <a:xfrm>
              <a:off x="509005" y="4026713"/>
              <a:ext cx="2193072" cy="1169551"/>
            </a:xfrm>
            <a:prstGeom prst="rect">
              <a:avLst/>
            </a:prstGeom>
          </p:spPr>
          <p:txBody>
            <a:bodyPr wrap="square">
              <a:spAutoFit/>
            </a:bodyPr>
            <a:lstStyle/>
            <a:p>
              <a:pPr lvl="0" algn="just"/>
              <a:r>
                <a:rPr lang="zh-CN" altLang="en-US" sz="1000" dirty="0" smtClean="0">
                  <a:solidFill>
                    <a:schemeClr val="bg1"/>
                  </a:solidFill>
                  <a:latin typeface="微软雅黑" panose="020B0503020204020204" pitchFamily="34" charset="-122"/>
                  <a:ea typeface="微软雅黑" panose="020B0503020204020204" pitchFamily="34" charset="-122"/>
                </a:rPr>
                <a:t>Hongli  </a:t>
              </a:r>
              <a:r>
                <a:rPr lang="zh-CN" altLang="en-US" sz="1000" dirty="0">
                  <a:solidFill>
                    <a:schemeClr val="bg1"/>
                  </a:solidFill>
                  <a:latin typeface="微软雅黑" panose="020B0503020204020204" pitchFamily="34" charset="-122"/>
                  <a:ea typeface="微软雅黑" panose="020B0503020204020204" pitchFamily="34" charset="-122"/>
                </a:rPr>
                <a:t>Opto-electronics was estabilished and the headquarter is in Guangzhou, China.Hongli is specialized in R&amp;D and production of </a:t>
              </a:r>
              <a:r>
                <a:rPr lang="en-US" altLang="zh-CN" sz="1000" dirty="0" smtClean="0">
                  <a:solidFill>
                    <a:schemeClr val="bg1"/>
                  </a:solidFill>
                  <a:latin typeface="微软雅黑" panose="020B0503020204020204" pitchFamily="34" charset="-122"/>
                  <a:ea typeface="微软雅黑" panose="020B0503020204020204" pitchFamily="34" charset="-122"/>
                </a:rPr>
                <a:t>semiconductor</a:t>
              </a:r>
              <a:r>
                <a:rPr lang="zh-CN" altLang="en-US" sz="1000" dirty="0" smtClean="0">
                  <a:solidFill>
                    <a:schemeClr val="bg1"/>
                  </a:solidFill>
                  <a:latin typeface="微软雅黑" panose="020B0503020204020204" pitchFamily="34" charset="-122"/>
                  <a:ea typeface="微软雅黑" panose="020B0503020204020204" pitchFamily="34" charset="-122"/>
                </a:rPr>
                <a:t> </a:t>
              </a:r>
              <a:r>
                <a:rPr lang="zh-CN" altLang="en-US" sz="1000" dirty="0">
                  <a:solidFill>
                    <a:schemeClr val="bg1"/>
                  </a:solidFill>
                  <a:latin typeface="微软雅黑" panose="020B0503020204020204" pitchFamily="34" charset="-122"/>
                  <a:ea typeface="微软雅黑" panose="020B0503020204020204" pitchFamily="34" charset="-122"/>
                </a:rPr>
                <a:t>packaging products</a:t>
              </a:r>
              <a:r>
                <a:rPr lang="zh-CN" altLang="en-US" sz="1000" dirty="0" smtClean="0">
                  <a:solidFill>
                    <a:schemeClr val="bg1"/>
                  </a:solidFill>
                  <a:latin typeface="微软雅黑" panose="020B0503020204020204" pitchFamily="34" charset="-122"/>
                  <a:ea typeface="微软雅黑" panose="020B0503020204020204" pitchFamily="34" charset="-122"/>
                </a:rPr>
                <a:t>.</a:t>
              </a:r>
              <a:endParaRPr lang="zh-CN" altLang="en-US" sz="1000" dirty="0">
                <a:solidFill>
                  <a:schemeClr val="bg1"/>
                </a:solidFill>
                <a:latin typeface="微软雅黑" panose="020B0503020204020204" pitchFamily="34" charset="-122"/>
                <a:ea typeface="微软雅黑" panose="020B0503020204020204" pitchFamily="34" charset="-122"/>
              </a:endParaRPr>
            </a:p>
            <a:p>
              <a:pPr lvl="0" algn="just"/>
              <a:r>
                <a:rPr lang="zh-CN" altLang="en-US" sz="1000" dirty="0">
                  <a:solidFill>
                    <a:schemeClr val="bg1"/>
                  </a:solidFill>
                  <a:latin typeface="微软雅黑" panose="020B0503020204020204" pitchFamily="34" charset="-122"/>
                  <a:ea typeface="微软雅黑" panose="020B0503020204020204" pitchFamily="34" charset="-122"/>
                </a:rPr>
                <a:t> </a:t>
              </a:r>
            </a:p>
          </p:txBody>
        </p:sp>
        <p:grpSp>
          <p:nvGrpSpPr>
            <p:cNvPr id="58" name="Group 28"/>
            <p:cNvGrpSpPr/>
            <p:nvPr/>
          </p:nvGrpSpPr>
          <p:grpSpPr bwMode="auto">
            <a:xfrm>
              <a:off x="605058" y="3466109"/>
              <a:ext cx="2009323" cy="562462"/>
              <a:chOff x="816" y="2304"/>
              <a:chExt cx="1440" cy="448"/>
            </a:xfrm>
          </p:grpSpPr>
          <p:sp>
            <p:nvSpPr>
              <p:cNvPr id="59" name="Freeform: Shape 29"/>
              <p:cNvSpPr/>
              <p:nvPr/>
            </p:nvSpPr>
            <p:spPr bwMode="gray">
              <a:xfrm>
                <a:off x="901" y="2562"/>
                <a:ext cx="1270" cy="190"/>
              </a:xfrm>
              <a:custGeom>
                <a:avLst/>
                <a:gdLst>
                  <a:gd name="T0" fmla="*/ 1120 w 1120"/>
                  <a:gd name="T1" fmla="*/ 252 h 252"/>
                  <a:gd name="T2" fmla="*/ 1116 w 1120"/>
                  <a:gd name="T3" fmla="*/ 250 h 252"/>
                  <a:gd name="T4" fmla="*/ 1100 w 1120"/>
                  <a:gd name="T5" fmla="*/ 246 h 252"/>
                  <a:gd name="T6" fmla="*/ 1074 w 1120"/>
                  <a:gd name="T7" fmla="*/ 240 h 252"/>
                  <a:gd name="T8" fmla="*/ 1038 w 1120"/>
                  <a:gd name="T9" fmla="*/ 232 h 252"/>
                  <a:gd name="T10" fmla="*/ 992 w 1120"/>
                  <a:gd name="T11" fmla="*/ 222 h 252"/>
                  <a:gd name="T12" fmla="*/ 938 w 1120"/>
                  <a:gd name="T13" fmla="*/ 212 h 252"/>
                  <a:gd name="T14" fmla="*/ 876 w 1120"/>
                  <a:gd name="T15" fmla="*/ 204 h 252"/>
                  <a:gd name="T16" fmla="*/ 806 w 1120"/>
                  <a:gd name="T17" fmla="*/ 196 h 252"/>
                  <a:gd name="T18" fmla="*/ 730 w 1120"/>
                  <a:gd name="T19" fmla="*/ 190 h 252"/>
                  <a:gd name="T20" fmla="*/ 646 w 1120"/>
                  <a:gd name="T21" fmla="*/ 184 h 252"/>
                  <a:gd name="T22" fmla="*/ 556 w 1120"/>
                  <a:gd name="T23" fmla="*/ 184 h 252"/>
                  <a:gd name="T24" fmla="*/ 466 w 1120"/>
                  <a:gd name="T25" fmla="*/ 184 h 252"/>
                  <a:gd name="T26" fmla="*/ 384 w 1120"/>
                  <a:gd name="T27" fmla="*/ 190 h 252"/>
                  <a:gd name="T28" fmla="*/ 308 w 1120"/>
                  <a:gd name="T29" fmla="*/ 196 h 252"/>
                  <a:gd name="T30" fmla="*/ 238 w 1120"/>
                  <a:gd name="T31" fmla="*/ 204 h 252"/>
                  <a:gd name="T32" fmla="*/ 178 w 1120"/>
                  <a:gd name="T33" fmla="*/ 212 h 252"/>
                  <a:gd name="T34" fmla="*/ 126 w 1120"/>
                  <a:gd name="T35" fmla="*/ 222 h 252"/>
                  <a:gd name="T36" fmla="*/ 82 w 1120"/>
                  <a:gd name="T37" fmla="*/ 232 h 252"/>
                  <a:gd name="T38" fmla="*/ 46 w 1120"/>
                  <a:gd name="T39" fmla="*/ 240 h 252"/>
                  <a:gd name="T40" fmla="*/ 20 w 1120"/>
                  <a:gd name="T41" fmla="*/ 246 h 252"/>
                  <a:gd name="T42" fmla="*/ 6 w 1120"/>
                  <a:gd name="T43" fmla="*/ 250 h 252"/>
                  <a:gd name="T44" fmla="*/ 0 w 1120"/>
                  <a:gd name="T45" fmla="*/ 252 h 252"/>
                  <a:gd name="T46" fmla="*/ 0 w 1120"/>
                  <a:gd name="T47" fmla="*/ 62 h 252"/>
                  <a:gd name="T48" fmla="*/ 560 w 1120"/>
                  <a:gd name="T49" fmla="*/ 0 h 252"/>
                  <a:gd name="T50" fmla="*/ 1120 w 1120"/>
                  <a:gd name="T51" fmla="*/ 62 h 252"/>
                  <a:gd name="T52" fmla="*/ 1120 w 1120"/>
                  <a:gd name="T53" fmla="*/ 252 h 252"/>
                  <a:gd name="T54" fmla="*/ 1120 w 1120"/>
                  <a:gd name="T5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solidFill>
                <a:srgbClr val="C0C0C0"/>
              </a:solidFill>
              <a:ln>
                <a:noFill/>
              </a:ln>
              <a:extLst>
                <a:ext uri="{91240B29-F687-4F45-9708-019B960494DF}">
                  <a14:hiddenLine xmlns:a14="http://schemas.microsoft.com/office/drawing/2010/main" w="0">
                    <a:solidFill>
                      <a:srgbClr val="DF5908"/>
                    </a:solidFill>
                    <a:prstDash val="solid"/>
                    <a:round/>
                  </a14:hiddenLine>
                </a:ext>
              </a:extLst>
            </p:spPr>
            <p:txBody>
              <a:bodyPr anchor="ctr"/>
              <a:lstStyle/>
              <a:p>
                <a:pPr algn="ctr"/>
                <a:endParaRPr>
                  <a:solidFill>
                    <a:schemeClr val="bg1"/>
                  </a:solidFill>
                  <a:cs typeface="+mn-ea"/>
                  <a:sym typeface="+mn-lt"/>
                </a:endParaRPr>
              </a:p>
            </p:txBody>
          </p:sp>
          <p:sp>
            <p:nvSpPr>
              <p:cNvPr id="60" name="Rectangle 30"/>
              <p:cNvSpPr/>
              <p:nvPr/>
            </p:nvSpPr>
            <p:spPr bwMode="gray">
              <a:xfrm>
                <a:off x="816" y="2304"/>
                <a:ext cx="1440" cy="393"/>
              </a:xfrm>
              <a:prstGeom prst="rect">
                <a:avLst/>
              </a:prstGeom>
              <a:solidFill>
                <a:srgbClr val="086BA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normAutofit/>
              </a:bodyPr>
              <a:lstStyle/>
              <a:p>
                <a:pPr lvl="0" algn="ctr"/>
                <a:r>
                  <a:rPr lang="en-US" altLang="zh-CN" b="1" dirty="0" smtClean="0">
                    <a:solidFill>
                      <a:schemeClr val="bg1"/>
                    </a:solidFill>
                    <a:latin typeface="微软雅黑" panose="020B0503020204020204" pitchFamily="34" charset="-122"/>
                    <a:ea typeface="微软雅黑" panose="020B0503020204020204" pitchFamily="34" charset="-122"/>
                  </a:rPr>
                  <a:t>2004 E</a:t>
                </a:r>
                <a:r>
                  <a:rPr lang="zh-CN" altLang="en-US" b="1" dirty="0">
                    <a:solidFill>
                      <a:schemeClr val="bg1"/>
                    </a:solidFill>
                    <a:latin typeface="微软雅黑" panose="020B0503020204020204" pitchFamily="34" charset="-122"/>
                    <a:ea typeface="微软雅黑" panose="020B0503020204020204" pitchFamily="34" charset="-122"/>
                  </a:rPr>
                  <a:t>stablish </a:t>
                </a:r>
              </a:p>
            </p:txBody>
          </p:sp>
        </p:grpSp>
      </p:grpSp>
      <p:grpSp>
        <p:nvGrpSpPr>
          <p:cNvPr id="3" name="组合 2"/>
          <p:cNvGrpSpPr/>
          <p:nvPr/>
        </p:nvGrpSpPr>
        <p:grpSpPr>
          <a:xfrm>
            <a:off x="3350036" y="2628611"/>
            <a:ext cx="2009663" cy="1485401"/>
            <a:chOff x="3314776" y="425597"/>
            <a:chExt cx="2009663" cy="1485401"/>
          </a:xfrm>
        </p:grpSpPr>
        <p:sp>
          <p:nvSpPr>
            <p:cNvPr id="64" name="矩形 63"/>
            <p:cNvSpPr/>
            <p:nvPr/>
          </p:nvSpPr>
          <p:spPr>
            <a:xfrm>
              <a:off x="3314776" y="1049224"/>
              <a:ext cx="2009663" cy="861774"/>
            </a:xfrm>
            <a:prstGeom prst="rect">
              <a:avLst/>
            </a:prstGeom>
          </p:spPr>
          <p:txBody>
            <a:bodyPr wrap="square">
              <a:spAutoFit/>
            </a:bodyPr>
            <a:lstStyle/>
            <a:p>
              <a:pPr lvl="0" algn="just"/>
              <a:r>
                <a:rPr lang="en-US" altLang="zh-CN" sz="1000" dirty="0">
                  <a:solidFill>
                    <a:schemeClr val="bg1"/>
                  </a:solidFill>
                  <a:latin typeface="微软雅黑" panose="020B0503020204020204" pitchFamily="34" charset="-122"/>
                  <a:ea typeface="微软雅黑" panose="020B0503020204020204" pitchFamily="34" charset="-122"/>
                </a:rPr>
                <a:t>The company was listed in Shenzhen Stock Exchange, stock code </a:t>
              </a:r>
              <a:r>
                <a:rPr lang="en-US" altLang="zh-CN" sz="1000" dirty="0" smtClean="0">
                  <a:solidFill>
                    <a:schemeClr val="bg1"/>
                  </a:solidFill>
                  <a:latin typeface="微软雅黑" panose="020B0503020204020204" pitchFamily="34" charset="-122"/>
                  <a:ea typeface="微软雅黑" panose="020B0503020204020204" pitchFamily="34" charset="-122"/>
                </a:rPr>
                <a:t>is 300219</a:t>
              </a:r>
              <a:r>
                <a:rPr lang="en-US" altLang="zh-CN" sz="1000" dirty="0">
                  <a:solidFill>
                    <a:schemeClr val="bg1"/>
                  </a:solidFill>
                  <a:latin typeface="微软雅黑" panose="020B0503020204020204" pitchFamily="34" charset="-122"/>
                  <a:ea typeface="微软雅黑" panose="020B0503020204020204" pitchFamily="34" charset="-122"/>
                </a:rPr>
                <a:t>, </a:t>
              </a:r>
              <a:r>
                <a:rPr lang="en-US" altLang="zh-CN" sz="1000" dirty="0" smtClean="0">
                  <a:solidFill>
                    <a:schemeClr val="bg1"/>
                  </a:solidFill>
                  <a:latin typeface="微软雅黑" panose="020B0503020204020204" pitchFamily="34" charset="-122"/>
                  <a:ea typeface="微软雅黑" panose="020B0503020204020204" pitchFamily="34" charset="-122"/>
                </a:rPr>
                <a:t>step on </a:t>
              </a:r>
              <a:r>
                <a:rPr lang="en-US" altLang="zh-CN" sz="1000" dirty="0">
                  <a:solidFill>
                    <a:schemeClr val="bg1"/>
                  </a:solidFill>
                  <a:latin typeface="微软雅黑" panose="020B0503020204020204" pitchFamily="34" charset="-122"/>
                  <a:ea typeface="微软雅黑" panose="020B0503020204020204" pitchFamily="34" charset="-122"/>
                </a:rPr>
                <a:t>the road of rapid development</a:t>
              </a:r>
              <a:endParaRPr lang="zh-CN" altLang="en-US" sz="1000" dirty="0" smtClean="0">
                <a:solidFill>
                  <a:schemeClr val="bg1"/>
                </a:solidFill>
                <a:latin typeface="微软雅黑" panose="020B0503020204020204" pitchFamily="34" charset="-122"/>
                <a:ea typeface="微软雅黑" panose="020B0503020204020204" pitchFamily="34" charset="-122"/>
              </a:endParaRPr>
            </a:p>
          </p:txBody>
        </p:sp>
        <p:grpSp>
          <p:nvGrpSpPr>
            <p:cNvPr id="65" name="Group 28"/>
            <p:cNvGrpSpPr/>
            <p:nvPr/>
          </p:nvGrpSpPr>
          <p:grpSpPr bwMode="auto">
            <a:xfrm>
              <a:off x="3315116" y="425597"/>
              <a:ext cx="2009323" cy="562462"/>
              <a:chOff x="816" y="2304"/>
              <a:chExt cx="1440" cy="448"/>
            </a:xfrm>
          </p:grpSpPr>
          <p:sp>
            <p:nvSpPr>
              <p:cNvPr id="66" name="Freeform: Shape 29"/>
              <p:cNvSpPr/>
              <p:nvPr/>
            </p:nvSpPr>
            <p:spPr bwMode="gray">
              <a:xfrm>
                <a:off x="901" y="2562"/>
                <a:ext cx="1270" cy="190"/>
              </a:xfrm>
              <a:custGeom>
                <a:avLst/>
                <a:gdLst>
                  <a:gd name="T0" fmla="*/ 1120 w 1120"/>
                  <a:gd name="T1" fmla="*/ 252 h 252"/>
                  <a:gd name="T2" fmla="*/ 1116 w 1120"/>
                  <a:gd name="T3" fmla="*/ 250 h 252"/>
                  <a:gd name="T4" fmla="*/ 1100 w 1120"/>
                  <a:gd name="T5" fmla="*/ 246 h 252"/>
                  <a:gd name="T6" fmla="*/ 1074 w 1120"/>
                  <a:gd name="T7" fmla="*/ 240 h 252"/>
                  <a:gd name="T8" fmla="*/ 1038 w 1120"/>
                  <a:gd name="T9" fmla="*/ 232 h 252"/>
                  <a:gd name="T10" fmla="*/ 992 w 1120"/>
                  <a:gd name="T11" fmla="*/ 222 h 252"/>
                  <a:gd name="T12" fmla="*/ 938 w 1120"/>
                  <a:gd name="T13" fmla="*/ 212 h 252"/>
                  <a:gd name="T14" fmla="*/ 876 w 1120"/>
                  <a:gd name="T15" fmla="*/ 204 h 252"/>
                  <a:gd name="T16" fmla="*/ 806 w 1120"/>
                  <a:gd name="T17" fmla="*/ 196 h 252"/>
                  <a:gd name="T18" fmla="*/ 730 w 1120"/>
                  <a:gd name="T19" fmla="*/ 190 h 252"/>
                  <a:gd name="T20" fmla="*/ 646 w 1120"/>
                  <a:gd name="T21" fmla="*/ 184 h 252"/>
                  <a:gd name="T22" fmla="*/ 556 w 1120"/>
                  <a:gd name="T23" fmla="*/ 184 h 252"/>
                  <a:gd name="T24" fmla="*/ 466 w 1120"/>
                  <a:gd name="T25" fmla="*/ 184 h 252"/>
                  <a:gd name="T26" fmla="*/ 384 w 1120"/>
                  <a:gd name="T27" fmla="*/ 190 h 252"/>
                  <a:gd name="T28" fmla="*/ 308 w 1120"/>
                  <a:gd name="T29" fmla="*/ 196 h 252"/>
                  <a:gd name="T30" fmla="*/ 238 w 1120"/>
                  <a:gd name="T31" fmla="*/ 204 h 252"/>
                  <a:gd name="T32" fmla="*/ 178 w 1120"/>
                  <a:gd name="T33" fmla="*/ 212 h 252"/>
                  <a:gd name="T34" fmla="*/ 126 w 1120"/>
                  <a:gd name="T35" fmla="*/ 222 h 252"/>
                  <a:gd name="T36" fmla="*/ 82 w 1120"/>
                  <a:gd name="T37" fmla="*/ 232 h 252"/>
                  <a:gd name="T38" fmla="*/ 46 w 1120"/>
                  <a:gd name="T39" fmla="*/ 240 h 252"/>
                  <a:gd name="T40" fmla="*/ 20 w 1120"/>
                  <a:gd name="T41" fmla="*/ 246 h 252"/>
                  <a:gd name="T42" fmla="*/ 6 w 1120"/>
                  <a:gd name="T43" fmla="*/ 250 h 252"/>
                  <a:gd name="T44" fmla="*/ 0 w 1120"/>
                  <a:gd name="T45" fmla="*/ 252 h 252"/>
                  <a:gd name="T46" fmla="*/ 0 w 1120"/>
                  <a:gd name="T47" fmla="*/ 62 h 252"/>
                  <a:gd name="T48" fmla="*/ 560 w 1120"/>
                  <a:gd name="T49" fmla="*/ 0 h 252"/>
                  <a:gd name="T50" fmla="*/ 1120 w 1120"/>
                  <a:gd name="T51" fmla="*/ 62 h 252"/>
                  <a:gd name="T52" fmla="*/ 1120 w 1120"/>
                  <a:gd name="T53" fmla="*/ 252 h 252"/>
                  <a:gd name="T54" fmla="*/ 1120 w 1120"/>
                  <a:gd name="T5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solidFill>
                <a:srgbClr val="C0C0C0"/>
              </a:solidFill>
              <a:ln>
                <a:noFill/>
              </a:ln>
              <a:extLst>
                <a:ext uri="{91240B29-F687-4F45-9708-019B960494DF}">
                  <a14:hiddenLine xmlns:a14="http://schemas.microsoft.com/office/drawing/2010/main" w="0">
                    <a:solidFill>
                      <a:srgbClr val="DF5908"/>
                    </a:solidFill>
                    <a:prstDash val="solid"/>
                    <a:round/>
                  </a14:hiddenLine>
                </a:ext>
              </a:extLst>
            </p:spPr>
            <p:txBody>
              <a:bodyPr anchor="ctr"/>
              <a:lstStyle/>
              <a:p>
                <a:pPr algn="ctr"/>
                <a:endParaRPr>
                  <a:solidFill>
                    <a:schemeClr val="bg1"/>
                  </a:solidFill>
                  <a:cs typeface="+mn-ea"/>
                  <a:sym typeface="+mn-lt"/>
                </a:endParaRPr>
              </a:p>
            </p:txBody>
          </p:sp>
          <p:sp>
            <p:nvSpPr>
              <p:cNvPr id="67" name="Rectangle 30"/>
              <p:cNvSpPr/>
              <p:nvPr/>
            </p:nvSpPr>
            <p:spPr bwMode="gray">
              <a:xfrm>
                <a:off x="816" y="2304"/>
                <a:ext cx="1440" cy="393"/>
              </a:xfrm>
              <a:prstGeom prst="rect">
                <a:avLst/>
              </a:prstGeom>
              <a:solidFill>
                <a:srgbClr val="086BA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normAutofit/>
              </a:bodyPr>
              <a:lstStyle/>
              <a:p>
                <a:pPr lvl="0" algn="ctr"/>
                <a:r>
                  <a:rPr lang="en-US" altLang="zh-CN" b="1" dirty="0" smtClean="0">
                    <a:solidFill>
                      <a:schemeClr val="bg1"/>
                    </a:solidFill>
                    <a:latin typeface="微软雅黑" panose="020B0503020204020204" pitchFamily="34" charset="-122"/>
                    <a:ea typeface="微软雅黑" panose="020B0503020204020204" pitchFamily="34" charset="-122"/>
                  </a:rPr>
                  <a:t>2011</a:t>
                </a:r>
                <a:r>
                  <a:rPr lang="zh-CN" altLang="en-US" b="1" dirty="0" smtClean="0">
                    <a:solidFill>
                      <a:schemeClr val="bg1"/>
                    </a:solidFill>
                    <a:latin typeface="微软雅黑" panose="020B0503020204020204" pitchFamily="34" charset="-122"/>
                    <a:ea typeface="微软雅黑" panose="020B0503020204020204" pitchFamily="34" charset="-122"/>
                  </a:rPr>
                  <a:t>  </a:t>
                </a:r>
                <a:r>
                  <a:rPr lang="en-US" altLang="zh-CN" b="1" dirty="0" smtClean="0">
                    <a:solidFill>
                      <a:schemeClr val="bg1"/>
                    </a:solidFill>
                    <a:latin typeface="微软雅黑" panose="020B0503020204020204" pitchFamily="34" charset="-122"/>
                    <a:ea typeface="微软雅黑" panose="020B0503020204020204" pitchFamily="34" charset="-122"/>
                  </a:rPr>
                  <a:t>IPO</a:t>
                </a:r>
                <a:endParaRPr lang="zh-CN" altLang="en-US" b="1" dirty="0" smtClean="0">
                  <a:solidFill>
                    <a:schemeClr val="bg1"/>
                  </a:solidFill>
                  <a:latin typeface="微软雅黑" panose="020B0503020204020204" pitchFamily="34" charset="-122"/>
                  <a:ea typeface="微软雅黑" panose="020B0503020204020204" pitchFamily="34" charset="-122"/>
                </a:endParaRPr>
              </a:p>
            </p:txBody>
          </p:sp>
        </p:grpSp>
      </p:grpSp>
      <p:grpSp>
        <p:nvGrpSpPr>
          <p:cNvPr id="4" name="组合 3"/>
          <p:cNvGrpSpPr/>
          <p:nvPr/>
        </p:nvGrpSpPr>
        <p:grpSpPr>
          <a:xfrm>
            <a:off x="5957549" y="1800345"/>
            <a:ext cx="2097017" cy="1444677"/>
            <a:chOff x="7224560" y="3322824"/>
            <a:chExt cx="2097017" cy="1444677"/>
          </a:xfrm>
        </p:grpSpPr>
        <p:grpSp>
          <p:nvGrpSpPr>
            <p:cNvPr id="69" name="Group 28"/>
            <p:cNvGrpSpPr/>
            <p:nvPr/>
          </p:nvGrpSpPr>
          <p:grpSpPr bwMode="auto">
            <a:xfrm>
              <a:off x="7224561" y="3322824"/>
              <a:ext cx="1925172" cy="562462"/>
              <a:chOff x="816" y="2304"/>
              <a:chExt cx="2657" cy="448"/>
            </a:xfrm>
          </p:grpSpPr>
          <p:sp>
            <p:nvSpPr>
              <p:cNvPr id="76" name="Freeform: Shape 29"/>
              <p:cNvSpPr/>
              <p:nvPr/>
            </p:nvSpPr>
            <p:spPr bwMode="gray">
              <a:xfrm>
                <a:off x="901" y="2562"/>
                <a:ext cx="2393" cy="190"/>
              </a:xfrm>
              <a:custGeom>
                <a:avLst/>
                <a:gdLst>
                  <a:gd name="T0" fmla="*/ 1120 w 1120"/>
                  <a:gd name="T1" fmla="*/ 252 h 252"/>
                  <a:gd name="T2" fmla="*/ 1116 w 1120"/>
                  <a:gd name="T3" fmla="*/ 250 h 252"/>
                  <a:gd name="T4" fmla="*/ 1100 w 1120"/>
                  <a:gd name="T5" fmla="*/ 246 h 252"/>
                  <a:gd name="T6" fmla="*/ 1074 w 1120"/>
                  <a:gd name="T7" fmla="*/ 240 h 252"/>
                  <a:gd name="T8" fmla="*/ 1038 w 1120"/>
                  <a:gd name="T9" fmla="*/ 232 h 252"/>
                  <a:gd name="T10" fmla="*/ 992 w 1120"/>
                  <a:gd name="T11" fmla="*/ 222 h 252"/>
                  <a:gd name="T12" fmla="*/ 938 w 1120"/>
                  <a:gd name="T13" fmla="*/ 212 h 252"/>
                  <a:gd name="T14" fmla="*/ 876 w 1120"/>
                  <a:gd name="T15" fmla="*/ 204 h 252"/>
                  <a:gd name="T16" fmla="*/ 806 w 1120"/>
                  <a:gd name="T17" fmla="*/ 196 h 252"/>
                  <a:gd name="T18" fmla="*/ 730 w 1120"/>
                  <a:gd name="T19" fmla="*/ 190 h 252"/>
                  <a:gd name="T20" fmla="*/ 646 w 1120"/>
                  <a:gd name="T21" fmla="*/ 184 h 252"/>
                  <a:gd name="T22" fmla="*/ 556 w 1120"/>
                  <a:gd name="T23" fmla="*/ 184 h 252"/>
                  <a:gd name="T24" fmla="*/ 466 w 1120"/>
                  <a:gd name="T25" fmla="*/ 184 h 252"/>
                  <a:gd name="T26" fmla="*/ 384 w 1120"/>
                  <a:gd name="T27" fmla="*/ 190 h 252"/>
                  <a:gd name="T28" fmla="*/ 308 w 1120"/>
                  <a:gd name="T29" fmla="*/ 196 h 252"/>
                  <a:gd name="T30" fmla="*/ 238 w 1120"/>
                  <a:gd name="T31" fmla="*/ 204 h 252"/>
                  <a:gd name="T32" fmla="*/ 178 w 1120"/>
                  <a:gd name="T33" fmla="*/ 212 h 252"/>
                  <a:gd name="T34" fmla="*/ 126 w 1120"/>
                  <a:gd name="T35" fmla="*/ 222 h 252"/>
                  <a:gd name="T36" fmla="*/ 82 w 1120"/>
                  <a:gd name="T37" fmla="*/ 232 h 252"/>
                  <a:gd name="T38" fmla="*/ 46 w 1120"/>
                  <a:gd name="T39" fmla="*/ 240 h 252"/>
                  <a:gd name="T40" fmla="*/ 20 w 1120"/>
                  <a:gd name="T41" fmla="*/ 246 h 252"/>
                  <a:gd name="T42" fmla="*/ 6 w 1120"/>
                  <a:gd name="T43" fmla="*/ 250 h 252"/>
                  <a:gd name="T44" fmla="*/ 0 w 1120"/>
                  <a:gd name="T45" fmla="*/ 252 h 252"/>
                  <a:gd name="T46" fmla="*/ 0 w 1120"/>
                  <a:gd name="T47" fmla="*/ 62 h 252"/>
                  <a:gd name="T48" fmla="*/ 560 w 1120"/>
                  <a:gd name="T49" fmla="*/ 0 h 252"/>
                  <a:gd name="T50" fmla="*/ 1120 w 1120"/>
                  <a:gd name="T51" fmla="*/ 62 h 252"/>
                  <a:gd name="T52" fmla="*/ 1120 w 1120"/>
                  <a:gd name="T53" fmla="*/ 252 h 252"/>
                  <a:gd name="T54" fmla="*/ 1120 w 1120"/>
                  <a:gd name="T5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solidFill>
                <a:srgbClr val="C0C0C0"/>
              </a:solidFill>
              <a:ln>
                <a:noFill/>
              </a:ln>
              <a:extLst>
                <a:ext uri="{91240B29-F687-4F45-9708-019B960494DF}">
                  <a14:hiddenLine xmlns:a14="http://schemas.microsoft.com/office/drawing/2010/main" w="0">
                    <a:solidFill>
                      <a:srgbClr val="DF5908"/>
                    </a:solidFill>
                    <a:prstDash val="solid"/>
                    <a:round/>
                  </a14:hiddenLine>
                </a:ext>
              </a:extLst>
            </p:spPr>
            <p:txBody>
              <a:bodyPr anchor="ctr"/>
              <a:lstStyle/>
              <a:p>
                <a:pPr algn="ctr"/>
                <a:endParaRPr>
                  <a:solidFill>
                    <a:schemeClr val="bg1"/>
                  </a:solidFill>
                  <a:cs typeface="+mn-ea"/>
                  <a:sym typeface="+mn-lt"/>
                </a:endParaRPr>
              </a:p>
            </p:txBody>
          </p:sp>
          <p:sp>
            <p:nvSpPr>
              <p:cNvPr id="77" name="Rectangle 30"/>
              <p:cNvSpPr/>
              <p:nvPr/>
            </p:nvSpPr>
            <p:spPr bwMode="gray">
              <a:xfrm>
                <a:off x="816" y="2304"/>
                <a:ext cx="2657" cy="393"/>
              </a:xfrm>
              <a:prstGeom prst="rect">
                <a:avLst/>
              </a:prstGeom>
              <a:solidFill>
                <a:srgbClr val="086BA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normAutofit fontScale="85000" lnSpcReduction="20000"/>
              </a:bodyPr>
              <a:lstStyle/>
              <a:p>
                <a:pPr lvl="0" algn="ctr"/>
                <a:r>
                  <a:rPr lang="en-US" altLang="zh-CN" b="1" dirty="0" smtClean="0">
                    <a:solidFill>
                      <a:schemeClr val="bg1"/>
                    </a:solidFill>
                    <a:latin typeface="微软雅黑" panose="020B0503020204020204" pitchFamily="34" charset="-122"/>
                    <a:ea typeface="微软雅黑" panose="020B0503020204020204" pitchFamily="34" charset="-122"/>
                  </a:rPr>
                  <a:t>2018</a:t>
                </a:r>
                <a:r>
                  <a:rPr lang="zh-CN" altLang="en-US" b="1" dirty="0">
                    <a:solidFill>
                      <a:schemeClr val="bg1"/>
                    </a:solidFill>
                    <a:latin typeface="微软雅黑" panose="020B0503020204020204" pitchFamily="34" charset="-122"/>
                    <a:ea typeface="微软雅黑" panose="020B0503020204020204" pitchFamily="34" charset="-122"/>
                  </a:rPr>
                  <a:t> </a:t>
                </a:r>
                <a:r>
                  <a:rPr lang="zh-CN" altLang="en-US" b="1" dirty="0" smtClean="0">
                    <a:solidFill>
                      <a:schemeClr val="bg1"/>
                    </a:solidFill>
                    <a:latin typeface="微软雅黑" panose="020B0503020204020204" pitchFamily="34" charset="-122"/>
                    <a:ea typeface="微软雅黑" panose="020B0503020204020204" pitchFamily="34" charset="-122"/>
                  </a:rPr>
                  <a:t>Luzhou </a:t>
                </a:r>
                <a:endParaRPr lang="en-US" altLang="zh-CN" b="1" dirty="0" smtClean="0">
                  <a:solidFill>
                    <a:schemeClr val="bg1"/>
                  </a:solidFill>
                  <a:latin typeface="微软雅黑" panose="020B0503020204020204" pitchFamily="34" charset="-122"/>
                  <a:ea typeface="微软雅黑" panose="020B0503020204020204" pitchFamily="34" charset="-122"/>
                </a:endParaRPr>
              </a:p>
              <a:p>
                <a:pPr lvl="0" algn="ctr"/>
                <a:r>
                  <a:rPr lang="zh-CN" altLang="en-US" b="1" dirty="0" smtClean="0">
                    <a:solidFill>
                      <a:schemeClr val="bg1"/>
                    </a:solidFill>
                    <a:latin typeface="微软雅黑" panose="020B0503020204020204" pitchFamily="34" charset="-122"/>
                    <a:ea typeface="微软雅黑" panose="020B0503020204020204" pitchFamily="34" charset="-122"/>
                  </a:rPr>
                  <a:t>Laojiao </a:t>
                </a:r>
                <a:r>
                  <a:rPr lang="en-US" altLang="zh-CN" b="1" dirty="0" smtClean="0">
                    <a:solidFill>
                      <a:schemeClr val="bg1"/>
                    </a:solidFill>
                    <a:latin typeface="微软雅黑" panose="020B0503020204020204" pitchFamily="34" charset="-122"/>
                    <a:ea typeface="微软雅黑" panose="020B0503020204020204" pitchFamily="34" charset="-122"/>
                  </a:rPr>
                  <a:t>Group</a:t>
                </a:r>
                <a:r>
                  <a:rPr lang="zh-CN" altLang="en-US" b="1" dirty="0" smtClean="0">
                    <a:solidFill>
                      <a:schemeClr val="bg1"/>
                    </a:solidFill>
                    <a:latin typeface="微软雅黑" panose="020B0503020204020204" pitchFamily="34" charset="-122"/>
                    <a:ea typeface="微软雅黑" panose="020B0503020204020204" pitchFamily="34" charset="-122"/>
                  </a:rPr>
                  <a:t> </a:t>
                </a:r>
              </a:p>
            </p:txBody>
          </p:sp>
        </p:grpSp>
        <p:sp>
          <p:nvSpPr>
            <p:cNvPr id="78" name="矩形 77"/>
            <p:cNvSpPr/>
            <p:nvPr/>
          </p:nvSpPr>
          <p:spPr>
            <a:xfrm>
              <a:off x="7224560" y="3905727"/>
              <a:ext cx="2097017" cy="861774"/>
            </a:xfrm>
            <a:prstGeom prst="rect">
              <a:avLst/>
            </a:prstGeom>
          </p:spPr>
          <p:txBody>
            <a:bodyPr wrap="square">
              <a:spAutoFit/>
            </a:bodyPr>
            <a:lstStyle/>
            <a:p>
              <a:pPr lvl="0" algn="just"/>
              <a:r>
                <a:rPr lang="zh-CN" altLang="en-US" sz="1000" dirty="0" smtClean="0">
                  <a:solidFill>
                    <a:schemeClr val="bg1"/>
                  </a:solidFill>
                  <a:latin typeface="微软雅黑" panose="020B0503020204020204" pitchFamily="34" charset="-122"/>
                  <a:ea typeface="微软雅黑" panose="020B0503020204020204" pitchFamily="34" charset="-122"/>
                </a:rPr>
                <a:t>Luzhou Laojiao Group became the controlling shareholder of Honglizhihui in 2018 to enhance the company's strength and brand effect</a:t>
              </a:r>
              <a:r>
                <a:rPr lang="en-US" altLang="zh-CN" sz="1000" dirty="0" smtClean="0">
                  <a:solidFill>
                    <a:schemeClr val="bg1"/>
                  </a:solidFill>
                  <a:latin typeface="微软雅黑" panose="020B0503020204020204" pitchFamily="34" charset="-122"/>
                  <a:ea typeface="微软雅黑" panose="020B0503020204020204" pitchFamily="34" charset="-122"/>
                </a:rPr>
                <a:t>.</a:t>
              </a:r>
              <a:endParaRPr lang="zh-CN" altLang="en-US" sz="1000" dirty="0" smtClean="0">
                <a:solidFill>
                  <a:schemeClr val="bg1"/>
                </a:solidFill>
                <a:latin typeface="微软雅黑" panose="020B0503020204020204" pitchFamily="34" charset="-122"/>
                <a:ea typeface="微软雅黑" panose="020B0503020204020204" pitchFamily="34" charset="-122"/>
              </a:endParaRPr>
            </a:p>
          </p:txBody>
        </p:sp>
      </p:grpSp>
      <p:grpSp>
        <p:nvGrpSpPr>
          <p:cNvPr id="6" name="组合 5"/>
          <p:cNvGrpSpPr/>
          <p:nvPr/>
        </p:nvGrpSpPr>
        <p:grpSpPr>
          <a:xfrm>
            <a:off x="8768350" y="1306935"/>
            <a:ext cx="2097017" cy="1136901"/>
            <a:chOff x="9295171" y="1348536"/>
            <a:chExt cx="2097017" cy="1136901"/>
          </a:xfrm>
        </p:grpSpPr>
        <p:grpSp>
          <p:nvGrpSpPr>
            <p:cNvPr id="81" name="Group 28"/>
            <p:cNvGrpSpPr/>
            <p:nvPr/>
          </p:nvGrpSpPr>
          <p:grpSpPr bwMode="auto">
            <a:xfrm>
              <a:off x="9295172" y="1348536"/>
              <a:ext cx="1925172" cy="562462"/>
              <a:chOff x="816" y="2304"/>
              <a:chExt cx="2657" cy="448"/>
            </a:xfrm>
          </p:grpSpPr>
          <p:sp>
            <p:nvSpPr>
              <p:cNvPr id="85" name="Freeform: Shape 29"/>
              <p:cNvSpPr/>
              <p:nvPr/>
            </p:nvSpPr>
            <p:spPr bwMode="gray">
              <a:xfrm>
                <a:off x="901" y="2562"/>
                <a:ext cx="2350" cy="190"/>
              </a:xfrm>
              <a:custGeom>
                <a:avLst/>
                <a:gdLst>
                  <a:gd name="T0" fmla="*/ 1120 w 1120"/>
                  <a:gd name="T1" fmla="*/ 252 h 252"/>
                  <a:gd name="T2" fmla="*/ 1116 w 1120"/>
                  <a:gd name="T3" fmla="*/ 250 h 252"/>
                  <a:gd name="T4" fmla="*/ 1100 w 1120"/>
                  <a:gd name="T5" fmla="*/ 246 h 252"/>
                  <a:gd name="T6" fmla="*/ 1074 w 1120"/>
                  <a:gd name="T7" fmla="*/ 240 h 252"/>
                  <a:gd name="T8" fmla="*/ 1038 w 1120"/>
                  <a:gd name="T9" fmla="*/ 232 h 252"/>
                  <a:gd name="T10" fmla="*/ 992 w 1120"/>
                  <a:gd name="T11" fmla="*/ 222 h 252"/>
                  <a:gd name="T12" fmla="*/ 938 w 1120"/>
                  <a:gd name="T13" fmla="*/ 212 h 252"/>
                  <a:gd name="T14" fmla="*/ 876 w 1120"/>
                  <a:gd name="T15" fmla="*/ 204 h 252"/>
                  <a:gd name="T16" fmla="*/ 806 w 1120"/>
                  <a:gd name="T17" fmla="*/ 196 h 252"/>
                  <a:gd name="T18" fmla="*/ 730 w 1120"/>
                  <a:gd name="T19" fmla="*/ 190 h 252"/>
                  <a:gd name="T20" fmla="*/ 646 w 1120"/>
                  <a:gd name="T21" fmla="*/ 184 h 252"/>
                  <a:gd name="T22" fmla="*/ 556 w 1120"/>
                  <a:gd name="T23" fmla="*/ 184 h 252"/>
                  <a:gd name="T24" fmla="*/ 466 w 1120"/>
                  <a:gd name="T25" fmla="*/ 184 h 252"/>
                  <a:gd name="T26" fmla="*/ 384 w 1120"/>
                  <a:gd name="T27" fmla="*/ 190 h 252"/>
                  <a:gd name="T28" fmla="*/ 308 w 1120"/>
                  <a:gd name="T29" fmla="*/ 196 h 252"/>
                  <a:gd name="T30" fmla="*/ 238 w 1120"/>
                  <a:gd name="T31" fmla="*/ 204 h 252"/>
                  <a:gd name="T32" fmla="*/ 178 w 1120"/>
                  <a:gd name="T33" fmla="*/ 212 h 252"/>
                  <a:gd name="T34" fmla="*/ 126 w 1120"/>
                  <a:gd name="T35" fmla="*/ 222 h 252"/>
                  <a:gd name="T36" fmla="*/ 82 w 1120"/>
                  <a:gd name="T37" fmla="*/ 232 h 252"/>
                  <a:gd name="T38" fmla="*/ 46 w 1120"/>
                  <a:gd name="T39" fmla="*/ 240 h 252"/>
                  <a:gd name="T40" fmla="*/ 20 w 1120"/>
                  <a:gd name="T41" fmla="*/ 246 h 252"/>
                  <a:gd name="T42" fmla="*/ 6 w 1120"/>
                  <a:gd name="T43" fmla="*/ 250 h 252"/>
                  <a:gd name="T44" fmla="*/ 0 w 1120"/>
                  <a:gd name="T45" fmla="*/ 252 h 252"/>
                  <a:gd name="T46" fmla="*/ 0 w 1120"/>
                  <a:gd name="T47" fmla="*/ 62 h 252"/>
                  <a:gd name="T48" fmla="*/ 560 w 1120"/>
                  <a:gd name="T49" fmla="*/ 0 h 252"/>
                  <a:gd name="T50" fmla="*/ 1120 w 1120"/>
                  <a:gd name="T51" fmla="*/ 62 h 252"/>
                  <a:gd name="T52" fmla="*/ 1120 w 1120"/>
                  <a:gd name="T53" fmla="*/ 252 h 252"/>
                  <a:gd name="T54" fmla="*/ 1120 w 1120"/>
                  <a:gd name="T5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solidFill>
                <a:srgbClr val="C0C0C0"/>
              </a:solidFill>
              <a:ln>
                <a:noFill/>
              </a:ln>
              <a:extLst>
                <a:ext uri="{91240B29-F687-4F45-9708-019B960494DF}">
                  <a14:hiddenLine xmlns:a14="http://schemas.microsoft.com/office/drawing/2010/main" w="0">
                    <a:solidFill>
                      <a:srgbClr val="DF5908"/>
                    </a:solidFill>
                    <a:prstDash val="solid"/>
                    <a:round/>
                  </a14:hiddenLine>
                </a:ext>
              </a:extLst>
            </p:spPr>
            <p:txBody>
              <a:bodyPr anchor="ctr"/>
              <a:lstStyle/>
              <a:p>
                <a:pPr algn="ctr"/>
                <a:endParaRPr>
                  <a:solidFill>
                    <a:schemeClr val="bg1"/>
                  </a:solidFill>
                  <a:cs typeface="+mn-ea"/>
                  <a:sym typeface="+mn-lt"/>
                </a:endParaRPr>
              </a:p>
            </p:txBody>
          </p:sp>
          <p:sp>
            <p:nvSpPr>
              <p:cNvPr id="87" name="Rectangle 30"/>
              <p:cNvSpPr/>
              <p:nvPr/>
            </p:nvSpPr>
            <p:spPr bwMode="gray">
              <a:xfrm>
                <a:off x="816" y="2304"/>
                <a:ext cx="2657" cy="393"/>
              </a:xfrm>
              <a:prstGeom prst="rect">
                <a:avLst/>
              </a:prstGeom>
              <a:solidFill>
                <a:srgbClr val="086BA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normAutofit fontScale="85000" lnSpcReduction="20000"/>
              </a:bodyPr>
              <a:lstStyle/>
              <a:p>
                <a:pPr lvl="0" algn="ctr"/>
                <a:r>
                  <a:rPr lang="en-US" altLang="zh-CN" b="1" dirty="0" smtClean="0">
                    <a:solidFill>
                      <a:schemeClr val="bg1"/>
                    </a:solidFill>
                    <a:latin typeface="微软雅黑" panose="020B0503020204020204" pitchFamily="34" charset="-122"/>
                    <a:ea typeface="微软雅黑" panose="020B0503020204020204" pitchFamily="34" charset="-122"/>
                  </a:rPr>
                  <a:t>2020</a:t>
                </a:r>
                <a:r>
                  <a:rPr lang="zh-CN" altLang="en-US" b="1" dirty="0" smtClean="0">
                    <a:solidFill>
                      <a:schemeClr val="bg1"/>
                    </a:solidFill>
                    <a:latin typeface="微软雅黑" panose="020B0503020204020204" pitchFamily="34" charset="-122"/>
                    <a:ea typeface="微软雅黑" panose="020B0503020204020204" pitchFamily="34" charset="-122"/>
                  </a:rPr>
                  <a:t> </a:t>
                </a:r>
                <a:endParaRPr lang="en-US" altLang="zh-CN" b="1" dirty="0" smtClean="0">
                  <a:solidFill>
                    <a:schemeClr val="bg1"/>
                  </a:solidFill>
                  <a:latin typeface="微软雅黑" panose="020B0503020204020204" pitchFamily="34" charset="-122"/>
                  <a:ea typeface="微软雅黑" panose="020B0503020204020204" pitchFamily="34" charset="-122"/>
                </a:endParaRPr>
              </a:p>
              <a:p>
                <a:pPr lvl="0" algn="ctr"/>
                <a:r>
                  <a:rPr lang="en-US" altLang="zh-CN" b="1" dirty="0" smtClean="0">
                    <a:solidFill>
                      <a:schemeClr val="bg1"/>
                    </a:solidFill>
                    <a:latin typeface="微软雅黑" panose="020B0503020204020204" pitchFamily="34" charset="-122"/>
                    <a:ea typeface="微软雅黑" panose="020B0503020204020204" pitchFamily="34" charset="-122"/>
                  </a:rPr>
                  <a:t>The first </a:t>
                </a:r>
                <a:r>
                  <a:rPr lang="en-US" altLang="zh-CN" b="1" dirty="0">
                    <a:solidFill>
                      <a:schemeClr val="bg1"/>
                    </a:solidFill>
                    <a:latin typeface="微软雅黑" panose="020B0503020204020204" pitchFamily="34" charset="-122"/>
                    <a:ea typeface="微软雅黑" panose="020B0503020204020204" pitchFamily="34" charset="-122"/>
                  </a:rPr>
                  <a:t>prize</a:t>
                </a:r>
                <a:endParaRPr lang="zh-CN" altLang="en-US" b="1" dirty="0" smtClean="0">
                  <a:solidFill>
                    <a:schemeClr val="bg1"/>
                  </a:solidFill>
                  <a:latin typeface="微软雅黑" panose="020B0503020204020204" pitchFamily="34" charset="-122"/>
                  <a:ea typeface="微软雅黑" panose="020B0503020204020204" pitchFamily="34" charset="-122"/>
                </a:endParaRPr>
              </a:p>
            </p:txBody>
          </p:sp>
        </p:grpSp>
        <p:sp>
          <p:nvSpPr>
            <p:cNvPr id="88" name="矩形 87"/>
            <p:cNvSpPr/>
            <p:nvPr/>
          </p:nvSpPr>
          <p:spPr>
            <a:xfrm>
              <a:off x="9295171" y="1931439"/>
              <a:ext cx="2097017" cy="553998"/>
            </a:xfrm>
            <a:prstGeom prst="rect">
              <a:avLst/>
            </a:prstGeom>
          </p:spPr>
          <p:txBody>
            <a:bodyPr wrap="square">
              <a:spAutoFit/>
            </a:bodyPr>
            <a:lstStyle/>
            <a:p>
              <a:pPr lvl="0" algn="just"/>
              <a:r>
                <a:rPr lang="en-US" altLang="zh-CN" sz="1000" dirty="0">
                  <a:solidFill>
                    <a:schemeClr val="bg1"/>
                  </a:solidFill>
                  <a:latin typeface="微软雅黑" panose="020B0503020204020204" pitchFamily="34" charset="-122"/>
                  <a:ea typeface="微软雅黑" panose="020B0503020204020204" pitchFamily="34" charset="-122"/>
                </a:rPr>
                <a:t>The first prize </a:t>
              </a:r>
              <a:r>
                <a:rPr lang="en-US" altLang="zh-CN" sz="1000" dirty="0" smtClean="0">
                  <a:solidFill>
                    <a:schemeClr val="bg1"/>
                  </a:solidFill>
                  <a:latin typeface="微软雅黑" panose="020B0503020204020204" pitchFamily="34" charset="-122"/>
                  <a:ea typeface="微软雅黑" panose="020B0503020204020204" pitchFamily="34" charset="-122"/>
                </a:rPr>
                <a:t>of national </a:t>
              </a:r>
              <a:r>
                <a:rPr lang="en-US" altLang="zh-CN" sz="1000" dirty="0">
                  <a:solidFill>
                    <a:schemeClr val="bg1"/>
                  </a:solidFill>
                  <a:latin typeface="微软雅黑" panose="020B0503020204020204" pitchFamily="34" charset="-122"/>
                  <a:ea typeface="微软雅黑" panose="020B0503020204020204" pitchFamily="34" charset="-122"/>
                </a:rPr>
                <a:t>science and technology progress </a:t>
              </a:r>
              <a:r>
                <a:rPr lang="en-US" altLang="zh-CN" sz="1000" dirty="0" smtClean="0">
                  <a:solidFill>
                    <a:schemeClr val="bg1"/>
                  </a:solidFill>
                  <a:latin typeface="微软雅黑" panose="020B0503020204020204" pitchFamily="34" charset="-122"/>
                  <a:ea typeface="微软雅黑" panose="020B0503020204020204" pitchFamily="34" charset="-122"/>
                </a:rPr>
                <a:t>award.</a:t>
              </a:r>
              <a:endParaRPr lang="zh-CN" altLang="en-US" sz="1000" dirty="0" smtClean="0">
                <a:solidFill>
                  <a:schemeClr val="bg1"/>
                </a:solidFill>
                <a:latin typeface="微软雅黑" panose="020B0503020204020204" pitchFamily="34" charset="-122"/>
                <a:ea typeface="微软雅黑" panose="020B0503020204020204" pitchFamily="34" charset="-122"/>
              </a:endParaRPr>
            </a:p>
          </p:txBody>
        </p:sp>
      </p:grpSp>
      <p:pic>
        <p:nvPicPr>
          <p:cNvPr id="83" name="图片 18" descr="C:\Users\Administrator\Desktop\微信图片_20210407143800.png微信图片_20210407143800"/>
          <p:cNvPicPr>
            <a:picLocks noChangeAspect="1"/>
          </p:cNvPicPr>
          <p:nvPr/>
        </p:nvPicPr>
        <p:blipFill>
          <a:blip r:embed="rId4" cstate="print"/>
          <a:stretch>
            <a:fillRect/>
          </a:stretch>
        </p:blipFill>
        <p:spPr>
          <a:xfrm>
            <a:off x="9920315" y="61070"/>
            <a:ext cx="1989455" cy="922020"/>
          </a:xfrm>
          <a:prstGeom prst="rect">
            <a:avLst/>
          </a:prstGeom>
          <a:noFill/>
          <a:ln w="9525">
            <a:noFill/>
          </a:ln>
        </p:spPr>
      </p:pic>
    </p:spTree>
    <p:extLst>
      <p:ext uri="{BB962C8B-B14F-4D97-AF65-F5344CB8AC3E}">
        <p14:creationId xmlns:p14="http://schemas.microsoft.com/office/powerpoint/2010/main" val="10711358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231777" y="994410"/>
            <a:ext cx="10778173" cy="5375275"/>
            <a:chOff x="805057" y="918210"/>
            <a:chExt cx="10778173" cy="5375275"/>
          </a:xfrm>
        </p:grpSpPr>
        <p:grpSp>
          <p:nvGrpSpPr>
            <p:cNvPr id="4" name="组合 3"/>
            <p:cNvGrpSpPr/>
            <p:nvPr/>
          </p:nvGrpSpPr>
          <p:grpSpPr>
            <a:xfrm>
              <a:off x="805057" y="918210"/>
              <a:ext cx="10778173" cy="5255255"/>
              <a:chOff x="361907" y="2484273"/>
              <a:chExt cx="6415139" cy="3381312"/>
            </a:xfrm>
          </p:grpSpPr>
          <p:graphicFrame>
            <p:nvGraphicFramePr>
              <p:cNvPr id="6" name="图表 5"/>
              <p:cNvGraphicFramePr/>
              <p:nvPr>
                <p:custDataLst>
                  <p:tags r:id="rId1"/>
                </p:custDataLst>
              </p:nvPr>
            </p:nvGraphicFramePr>
            <p:xfrm>
              <a:off x="361907" y="2484273"/>
              <a:ext cx="6415139" cy="3236132"/>
            </p:xfrm>
            <a:graphic>
              <a:graphicData uri="http://schemas.openxmlformats.org/drawingml/2006/chart">
                <c:chart xmlns:c="http://schemas.openxmlformats.org/drawingml/2006/chart" xmlns:r="http://schemas.openxmlformats.org/officeDocument/2006/relationships" r:id="rId5"/>
              </a:graphicData>
            </a:graphic>
          </p:graphicFrame>
          <p:sp>
            <p:nvSpPr>
              <p:cNvPr id="7" name="矩形 6"/>
              <p:cNvSpPr/>
              <p:nvPr>
                <p:custDataLst>
                  <p:tags r:id="rId2"/>
                </p:custDataLst>
              </p:nvPr>
            </p:nvSpPr>
            <p:spPr>
              <a:xfrm>
                <a:off x="1531690" y="5647754"/>
                <a:ext cx="714088" cy="217831"/>
              </a:xfrm>
              <a:prstGeom prst="rect">
                <a:avLst/>
              </a:prstGeom>
            </p:spPr>
            <p:txBody>
              <a:bodyPr wrap="square">
                <a:spAutoFit/>
              </a:bodyPr>
              <a:lstStyle/>
              <a:p>
                <a:pPr algn="ctr"/>
                <a:endParaRPr lang="zh-CN" altLang="en-US" sz="1600" dirty="0">
                  <a:solidFill>
                    <a:schemeClr val="bg1">
                      <a:lumMod val="95000"/>
                    </a:schemeClr>
                  </a:solidFill>
                  <a:latin typeface="Agency FB" panose="020B0503020202020204" pitchFamily="34" charset="0"/>
                  <a:ea typeface="思源黑体 CN Normal" pitchFamily="34" charset="-122"/>
                </a:endParaRPr>
              </a:p>
            </p:txBody>
          </p:sp>
        </p:grpSp>
        <p:sp>
          <p:nvSpPr>
            <p:cNvPr id="18" name="TextBox 17"/>
            <p:cNvSpPr txBox="1"/>
            <p:nvPr/>
          </p:nvSpPr>
          <p:spPr>
            <a:xfrm>
              <a:off x="1444502" y="5756275"/>
              <a:ext cx="10138410" cy="537210"/>
            </a:xfrm>
            <a:prstGeom prst="rect">
              <a:avLst/>
            </a:prstGeom>
            <a:noFill/>
          </p:spPr>
          <p:txBody>
            <a:bodyPr wrap="square" rtlCol="0">
              <a:spAutoFit/>
            </a:bodyPr>
            <a:lstStyle/>
            <a:p>
              <a:r>
                <a:rPr lang="en-US" altLang="zh-CN" sz="1400" dirty="0" smtClean="0">
                  <a:solidFill>
                    <a:schemeClr val="bg1"/>
                  </a:solidFill>
                  <a:ea typeface="思源黑体 CN Normal" pitchFamily="34" charset="-122"/>
                </a:rPr>
                <a:t>2011         2012        2013       </a:t>
              </a:r>
              <a:r>
                <a:rPr lang="en-US" altLang="zh-CN" sz="1400" dirty="0">
                  <a:solidFill>
                    <a:schemeClr val="bg1"/>
                  </a:solidFill>
                  <a:ea typeface="思源黑体 CN Normal" pitchFamily="34" charset="-122"/>
                </a:rPr>
                <a:t> </a:t>
              </a:r>
              <a:r>
                <a:rPr lang="en-US" altLang="zh-CN" sz="1400" dirty="0" smtClean="0">
                  <a:solidFill>
                    <a:schemeClr val="bg1"/>
                  </a:solidFill>
                  <a:ea typeface="思源黑体 CN Normal" pitchFamily="34" charset="-122"/>
                </a:rPr>
                <a:t>2014        2015        2016        2017        2018        2019       2020         2021        2022      2023  </a:t>
              </a:r>
              <a:r>
                <a:rPr lang="en-US" altLang="zh-CN" sz="1500" dirty="0">
                  <a:solidFill>
                    <a:schemeClr val="bg1"/>
                  </a:solidFill>
                  <a:ea typeface="思源黑体 CN Normal" pitchFamily="34" charset="-122"/>
                </a:rPr>
                <a:t>	  </a:t>
              </a:r>
            </a:p>
          </p:txBody>
        </p:sp>
      </p:grpSp>
      <p:pic>
        <p:nvPicPr>
          <p:cNvPr id="25" name="图片 18" descr="C:\Users\Administrator\Desktop\微信图片_20210407143800.png微信图片_20210407143800"/>
          <p:cNvPicPr>
            <a:picLocks noChangeAspect="1"/>
          </p:cNvPicPr>
          <p:nvPr/>
        </p:nvPicPr>
        <p:blipFill>
          <a:blip r:embed="rId6" cstate="print"/>
          <a:stretch>
            <a:fillRect/>
          </a:stretch>
        </p:blipFill>
        <p:spPr>
          <a:xfrm>
            <a:off x="9943465" y="88353"/>
            <a:ext cx="1989455" cy="922020"/>
          </a:xfrm>
          <a:prstGeom prst="rect">
            <a:avLst/>
          </a:prstGeom>
          <a:noFill/>
          <a:ln w="9525">
            <a:noFill/>
          </a:ln>
        </p:spPr>
      </p:pic>
      <p:sp>
        <p:nvSpPr>
          <p:cNvPr id="11" name="文本框 2"/>
          <p:cNvSpPr txBox="1"/>
          <p:nvPr/>
        </p:nvSpPr>
        <p:spPr>
          <a:xfrm>
            <a:off x="251852" y="5497794"/>
            <a:ext cx="1794179" cy="392415"/>
          </a:xfrm>
          <a:prstGeom prst="rect">
            <a:avLst/>
          </a:prstGeom>
          <a:noFill/>
        </p:spPr>
        <p:txBody>
          <a:bodyPr wrap="square" rtlCol="0">
            <a:spAutoFit/>
          </a:bodyPr>
          <a:lstStyle/>
          <a:p>
            <a:pPr algn="r">
              <a:lnSpc>
                <a:spcPct val="150000"/>
              </a:lnSpc>
            </a:pPr>
            <a:r>
              <a:rPr lang="en-US" altLang="zh-CN" sz="1300" dirty="0" smtClean="0">
                <a:solidFill>
                  <a:schemeClr val="bg1"/>
                </a:solidFill>
                <a:ea typeface="思源黑体 CN Regular" pitchFamily="34" charset="-122"/>
              </a:rPr>
              <a:t>(</a:t>
            </a:r>
            <a:r>
              <a:rPr lang="en-US" altLang="zh-CN" sz="1300" dirty="0">
                <a:solidFill>
                  <a:schemeClr val="bg1"/>
                </a:solidFill>
                <a:ea typeface="思源黑体 CN Regular" pitchFamily="34" charset="-122"/>
              </a:rPr>
              <a:t>Unit/ Million RMB)</a:t>
            </a:r>
            <a:r>
              <a:rPr lang="zh-CN" altLang="en-US" sz="1300" dirty="0">
                <a:solidFill>
                  <a:schemeClr val="bg1"/>
                </a:solidFill>
                <a:ea typeface="思源黑体 CN Regular" pitchFamily="34" charset="-122"/>
              </a:rPr>
              <a:t>                </a:t>
            </a:r>
            <a:endParaRPr lang="en-US" altLang="zh-CN" sz="1300" b="1" dirty="0" smtClean="0">
              <a:solidFill>
                <a:schemeClr val="bg1"/>
              </a:solidFill>
              <a:ea typeface="思源黑体 CN Regular" pitchFamily="34" charset="-122"/>
            </a:endParaRPr>
          </a:p>
        </p:txBody>
      </p:sp>
      <p:sp>
        <p:nvSpPr>
          <p:cNvPr id="12" name="矩形 11"/>
          <p:cNvSpPr/>
          <p:nvPr/>
        </p:nvSpPr>
        <p:spPr>
          <a:xfrm>
            <a:off x="768832" y="5715915"/>
            <a:ext cx="716285" cy="438582"/>
          </a:xfrm>
          <a:prstGeom prst="rect">
            <a:avLst/>
          </a:prstGeom>
        </p:spPr>
        <p:txBody>
          <a:bodyPr wrap="none">
            <a:spAutoFit/>
          </a:bodyPr>
          <a:lstStyle/>
          <a:p>
            <a:pPr algn="r">
              <a:lnSpc>
                <a:spcPct val="150000"/>
              </a:lnSpc>
            </a:pPr>
            <a:r>
              <a:rPr lang="en-US" altLang="zh-CN" sz="1500" b="1" dirty="0">
                <a:solidFill>
                  <a:schemeClr val="bg1"/>
                </a:solidFill>
                <a:ea typeface="思源黑体 CN Regular" pitchFamily="34" charset="-122"/>
              </a:rPr>
              <a:t>(</a:t>
            </a:r>
            <a:r>
              <a:rPr lang="en-US" altLang="zh-CN" sz="1500" dirty="0">
                <a:solidFill>
                  <a:schemeClr val="bg1"/>
                </a:solidFill>
                <a:ea typeface="思源黑体 CN Regular" pitchFamily="34" charset="-122"/>
              </a:rPr>
              <a:t>Year</a:t>
            </a:r>
            <a:r>
              <a:rPr lang="en-US" altLang="zh-CN" sz="1500" b="1" dirty="0">
                <a:solidFill>
                  <a:schemeClr val="bg1"/>
                </a:solidFill>
                <a:ea typeface="思源黑体 CN Regular" pitchFamily="34" charset="-122"/>
              </a:rPr>
              <a:t>)</a:t>
            </a:r>
            <a:endParaRPr lang="zh-CN" altLang="en-US" sz="1500" b="1" dirty="0">
              <a:solidFill>
                <a:schemeClr val="bg1"/>
              </a:solidFill>
              <a:ea typeface="思源黑体 CN Regular" pitchFamily="34" charset="-122"/>
              <a:cs typeface="微软雅黑" panose="020B0503020204020204" pitchFamily="34" charset="-122"/>
            </a:endParaRPr>
          </a:p>
        </p:txBody>
      </p:sp>
      <p:sp>
        <p:nvSpPr>
          <p:cNvPr id="13" name="矩形 12"/>
          <p:cNvSpPr/>
          <p:nvPr/>
        </p:nvSpPr>
        <p:spPr>
          <a:xfrm>
            <a:off x="446756" y="1166134"/>
            <a:ext cx="5042207" cy="1692771"/>
          </a:xfrm>
          <a:prstGeom prst="rect">
            <a:avLst/>
          </a:prstGeom>
          <a:noFill/>
        </p:spPr>
        <p:txBody>
          <a:bodyPr wrap="square">
            <a:spAutoFit/>
          </a:bodyPr>
          <a:lstStyle/>
          <a:p>
            <a:pPr algn="just"/>
            <a:r>
              <a:rPr lang="en-US" altLang="zh-CN" sz="1300" dirty="0" smtClean="0">
                <a:solidFill>
                  <a:schemeClr val="bg1">
                    <a:lumMod val="95000"/>
                  </a:schemeClr>
                </a:solidFill>
                <a:ea typeface="思源黑体 CN Normal" pitchFamily="34" charset="-122"/>
                <a:sym typeface="+mn-ea"/>
              </a:rPr>
              <a:t>In </a:t>
            </a:r>
            <a:r>
              <a:rPr lang="en-US" altLang="zh-CN" sz="1300" dirty="0">
                <a:solidFill>
                  <a:schemeClr val="bg1">
                    <a:lumMod val="95000"/>
                  </a:schemeClr>
                </a:solidFill>
                <a:ea typeface="思源黑体 CN Normal" pitchFamily="34" charset="-122"/>
                <a:sym typeface="+mn-ea"/>
              </a:rPr>
              <a:t>recent years, in the face of the severe and changing international situation, the company has forged ahead, actively promoted various work, and cultivated new business and profit growth points. </a:t>
            </a:r>
            <a:r>
              <a:rPr lang="en-US" altLang="zh-CN" sz="1300" dirty="0" smtClean="0">
                <a:solidFill>
                  <a:schemeClr val="bg1">
                    <a:lumMod val="95000"/>
                  </a:schemeClr>
                </a:solidFill>
                <a:ea typeface="思源黑体 CN Normal" pitchFamily="34" charset="-122"/>
                <a:sym typeface="+mn-ea"/>
              </a:rPr>
              <a:t>In </a:t>
            </a:r>
            <a:r>
              <a:rPr lang="en-US" altLang="zh-CN" sz="1300" dirty="0" smtClean="0">
                <a:solidFill>
                  <a:schemeClr val="bg1">
                    <a:lumMod val="95000"/>
                  </a:schemeClr>
                </a:solidFill>
                <a:ea typeface="思源黑体 CN Normal" pitchFamily="34" charset="-122"/>
                <a:sym typeface="+mn-ea"/>
              </a:rPr>
              <a:t>2023, </a:t>
            </a:r>
            <a:r>
              <a:rPr lang="en-US" altLang="zh-CN" sz="1300" dirty="0" smtClean="0">
                <a:solidFill>
                  <a:schemeClr val="bg1">
                    <a:lumMod val="95000"/>
                  </a:schemeClr>
                </a:solidFill>
                <a:ea typeface="思源黑体 CN Normal" pitchFamily="34" charset="-122"/>
                <a:sym typeface="+mn-ea"/>
              </a:rPr>
              <a:t>the </a:t>
            </a:r>
            <a:r>
              <a:rPr lang="en-US" altLang="zh-CN" sz="1300" dirty="0">
                <a:solidFill>
                  <a:schemeClr val="bg1">
                    <a:lumMod val="95000"/>
                  </a:schemeClr>
                </a:solidFill>
                <a:ea typeface="思源黑体 CN Normal" pitchFamily="34" charset="-122"/>
                <a:sym typeface="+mn-ea"/>
              </a:rPr>
              <a:t>company stabilized the market share of the main packaging industry, accelerated the market penetration of new displays and automotive lighting, and ensured the stable development of the business, achieving an operating income </a:t>
            </a:r>
            <a:r>
              <a:rPr lang="en-US" altLang="zh-CN" sz="1300" dirty="0" smtClean="0">
                <a:solidFill>
                  <a:schemeClr val="bg1">
                    <a:lumMod val="95000"/>
                  </a:schemeClr>
                </a:solidFill>
                <a:ea typeface="思源黑体 CN Normal" pitchFamily="34" charset="-122"/>
                <a:sym typeface="+mn-ea"/>
              </a:rPr>
              <a:t>of 3.759 billion yuan. </a:t>
            </a:r>
            <a:r>
              <a:rPr lang="zh-CN" altLang="en-US" sz="1300" dirty="0" smtClean="0">
                <a:solidFill>
                  <a:schemeClr val="bg1">
                    <a:lumMod val="95000"/>
                  </a:schemeClr>
                </a:solidFill>
                <a:ea typeface="思源黑体 CN Normal" pitchFamily="34" charset="-122"/>
                <a:sym typeface="+mn-ea"/>
              </a:rPr>
              <a:t>（</a:t>
            </a:r>
            <a:r>
              <a:rPr lang="en-US" altLang="zh-CN" sz="1300" dirty="0" smtClean="0">
                <a:solidFill>
                  <a:schemeClr val="bg1">
                    <a:lumMod val="95000"/>
                  </a:schemeClr>
                </a:solidFill>
                <a:ea typeface="思源黑体 CN Normal" pitchFamily="34" charset="-122"/>
                <a:sym typeface="+mn-ea"/>
              </a:rPr>
              <a:t>522 million USD</a:t>
            </a:r>
            <a:r>
              <a:rPr lang="zh-CN" altLang="en-US" sz="1300" dirty="0" smtClean="0">
                <a:solidFill>
                  <a:schemeClr val="bg1">
                    <a:lumMod val="95000"/>
                  </a:schemeClr>
                </a:solidFill>
                <a:ea typeface="思源黑体 CN Normal" pitchFamily="34" charset="-122"/>
                <a:sym typeface="+mn-ea"/>
              </a:rPr>
              <a:t>）</a:t>
            </a:r>
            <a:endParaRPr lang="zh-CN" altLang="en-US" sz="1300" b="1" dirty="0">
              <a:solidFill>
                <a:schemeClr val="bg1"/>
              </a:solidFill>
              <a:ea typeface="思源黑体 CN Normal" pitchFamily="34" charset="-122"/>
            </a:endParaRPr>
          </a:p>
        </p:txBody>
      </p:sp>
      <p:sp>
        <p:nvSpPr>
          <p:cNvPr id="14" name="文本框 2"/>
          <p:cNvSpPr txBox="1"/>
          <p:nvPr/>
        </p:nvSpPr>
        <p:spPr>
          <a:xfrm>
            <a:off x="221573" y="165155"/>
            <a:ext cx="2411426" cy="474925"/>
          </a:xfrm>
          <a:prstGeom prst="rect">
            <a:avLst/>
          </a:prstGeom>
          <a:gradFill flip="none" rotWithShape="1">
            <a:gsLst>
              <a:gs pos="0">
                <a:schemeClr val="accent1"/>
              </a:gs>
              <a:gs pos="100000">
                <a:schemeClr val="accent1">
                  <a:alpha val="0"/>
                </a:schemeClr>
              </a:gs>
            </a:gsLst>
            <a:lin ang="0" scaled="1"/>
            <a:tileRect/>
          </a:gradFill>
        </p:spPr>
        <p:txBody>
          <a:bodyPr wrap="none" lIns="170640" tIns="45720" rIns="156240" bIns="45720" rtlCol="0" anchor="ctr">
            <a:noAutofit/>
          </a:bodyPr>
          <a:lstStyle/>
          <a:p>
            <a:r>
              <a:rPr lang="en-US" altLang="zh-CN" sz="2400" dirty="0">
                <a:solidFill>
                  <a:schemeClr val="bg1"/>
                </a:solidFill>
                <a:ea typeface="思源黑体 CN Normal" pitchFamily="34" charset="-122"/>
              </a:rPr>
              <a:t>Group Revenue</a:t>
            </a:r>
            <a:endParaRPr lang="zh-CN" altLang="en-US" sz="2400" dirty="0">
              <a:solidFill>
                <a:schemeClr val="bg1"/>
              </a:solidFill>
              <a:ea typeface="思源黑体 CN Normal" pitchFamily="34" charset="-122"/>
            </a:endParaRPr>
          </a:p>
        </p:txBody>
      </p:sp>
    </p:spTree>
    <p:extLst>
      <p:ext uri="{BB962C8B-B14F-4D97-AF65-F5344CB8AC3E}">
        <p14:creationId xmlns:p14="http://schemas.microsoft.com/office/powerpoint/2010/main" val="3060177382"/>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57718" y="1063205"/>
            <a:ext cx="1809625" cy="2530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18" name="矩形 1"/>
          <p:cNvSpPr/>
          <p:nvPr/>
        </p:nvSpPr>
        <p:spPr>
          <a:xfrm>
            <a:off x="569028" y="1708252"/>
            <a:ext cx="6605542" cy="1811089"/>
          </a:xfrm>
          <a:prstGeom prst="rect">
            <a:avLst/>
          </a:prstGeom>
          <a:noFill/>
          <a:ln w="9525">
            <a:noFill/>
          </a:ln>
          <a:effectLst/>
        </p:spPr>
        <p:txBody>
          <a:bodyPr wrap="square" lIns="86694" tIns="43347" rIns="86694" bIns="43347">
            <a:spAutoFit/>
          </a:bodyPr>
          <a:lstStyle/>
          <a:p>
            <a:pPr fontAlgn="base">
              <a:lnSpc>
                <a:spcPct val="140000"/>
              </a:lnSpc>
            </a:pPr>
            <a:r>
              <a:rPr lang="en-US" altLang="zh-CN" sz="1600" dirty="0" smtClean="0">
                <a:solidFill>
                  <a:schemeClr val="bg1"/>
                </a:solidFill>
                <a:latin typeface="微软雅黑" panose="020B0503020204020204" pitchFamily="34" charset="-122"/>
                <a:ea typeface="微软雅黑" panose="020B0503020204020204" pitchFamily="34" charset="-122"/>
                <a:cs typeface="+mn-ea"/>
                <a:sym typeface="+mn-ea"/>
              </a:rPr>
              <a:t>   National </a:t>
            </a:r>
            <a:r>
              <a:rPr lang="en-US" altLang="zh-CN" sz="1600" dirty="0">
                <a:solidFill>
                  <a:schemeClr val="bg1"/>
                </a:solidFill>
                <a:latin typeface="微软雅黑" panose="020B0503020204020204" pitchFamily="34" charset="-122"/>
                <a:ea typeface="微软雅黑" panose="020B0503020204020204" pitchFamily="34" charset="-122"/>
                <a:cs typeface="+mn-ea"/>
                <a:sym typeface="+mn-ea"/>
              </a:rPr>
              <a:t>Torch Program Key High-tech </a:t>
            </a:r>
            <a:r>
              <a:rPr lang="en-US" altLang="zh-CN" sz="1600" dirty="0" smtClean="0">
                <a:solidFill>
                  <a:schemeClr val="bg1"/>
                </a:solidFill>
                <a:latin typeface="微软雅黑" panose="020B0503020204020204" pitchFamily="34" charset="-122"/>
                <a:ea typeface="微软雅黑" panose="020B0503020204020204" pitchFamily="34" charset="-122"/>
                <a:cs typeface="+mn-ea"/>
                <a:sym typeface="+mn-ea"/>
              </a:rPr>
              <a:t>Enterprise</a:t>
            </a:r>
            <a:r>
              <a:rPr lang="en-US" altLang="zh-CN" sz="1600" dirty="0" smtClean="0">
                <a:solidFill>
                  <a:schemeClr val="bg1"/>
                </a:solidFill>
                <a:latin typeface="微软雅黑" panose="020B0503020204020204" pitchFamily="34" charset="-122"/>
                <a:ea typeface="微软雅黑" panose="020B0503020204020204" pitchFamily="34" charset="-122"/>
                <a:cs typeface="宋体" panose="02010600030101010101" pitchFamily="2" charset="-122"/>
                <a:sym typeface="+mn-ea"/>
              </a:rPr>
              <a:t> </a:t>
            </a:r>
            <a:endParaRPr lang="en-US" altLang="zh-CN" sz="1600" dirty="0" smtClean="0">
              <a:solidFill>
                <a:schemeClr val="bg1"/>
              </a:solidFill>
              <a:latin typeface="微软雅黑" panose="020B0503020204020204" pitchFamily="34" charset="-122"/>
              <a:ea typeface="微软雅黑" panose="020B0503020204020204" pitchFamily="34" charset="-122"/>
              <a:cs typeface="+mn-ea"/>
              <a:sym typeface="+mn-ea"/>
            </a:endParaRPr>
          </a:p>
          <a:p>
            <a:pPr fontAlgn="base">
              <a:lnSpc>
                <a:spcPct val="140000"/>
              </a:lnSpc>
            </a:pPr>
            <a:r>
              <a:rPr lang="en-US" altLang="zh-CN" sz="1600" dirty="0" smtClean="0">
                <a:solidFill>
                  <a:schemeClr val="bg1"/>
                </a:solidFill>
                <a:latin typeface="微软雅黑" panose="020B0503020204020204" pitchFamily="34" charset="-122"/>
                <a:ea typeface="微软雅黑" panose="020B0503020204020204" pitchFamily="34" charset="-122"/>
                <a:cs typeface="+mn-ea"/>
                <a:sym typeface="+mn-ea"/>
              </a:rPr>
              <a:t>   Independent </a:t>
            </a:r>
            <a:r>
              <a:rPr lang="en-US" altLang="zh-CN" sz="1600" dirty="0">
                <a:solidFill>
                  <a:schemeClr val="bg1"/>
                </a:solidFill>
                <a:latin typeface="微软雅黑" panose="020B0503020204020204" pitchFamily="34" charset="-122"/>
                <a:ea typeface="微软雅黑" panose="020B0503020204020204" pitchFamily="34" charset="-122"/>
                <a:cs typeface="+mn-ea"/>
                <a:sym typeface="+mn-ea"/>
              </a:rPr>
              <a:t>research and development, annual research and development investment accounts for 4%-6% of revenue</a:t>
            </a:r>
            <a:r>
              <a:rPr lang="en-US" altLang="zh-CN" sz="1600" dirty="0" smtClean="0">
                <a:solidFill>
                  <a:schemeClr val="bg1"/>
                </a:solidFill>
                <a:latin typeface="微软雅黑" panose="020B0503020204020204" pitchFamily="34" charset="-122"/>
                <a:ea typeface="微软雅黑" panose="020B0503020204020204" pitchFamily="34" charset="-122"/>
                <a:cs typeface="+mn-ea"/>
                <a:sym typeface="+mn-ea"/>
              </a:rPr>
              <a:t>.</a:t>
            </a:r>
          </a:p>
          <a:p>
            <a:pPr fontAlgn="base">
              <a:lnSpc>
                <a:spcPct val="140000"/>
              </a:lnSpc>
            </a:pPr>
            <a:r>
              <a:rPr lang="en-US" altLang="zh-CN" sz="1600" dirty="0" smtClean="0">
                <a:solidFill>
                  <a:schemeClr val="bg1"/>
                </a:solidFill>
                <a:latin typeface="微软雅黑" panose="020B0503020204020204" pitchFamily="34" charset="-122"/>
                <a:ea typeface="微软雅黑" panose="020B0503020204020204" pitchFamily="34" charset="-122"/>
                <a:cs typeface="+mn-ea"/>
                <a:sym typeface="+mn-ea"/>
              </a:rPr>
              <a:t>   6 </a:t>
            </a:r>
            <a:r>
              <a:rPr lang="en-US" altLang="zh-CN" sz="1600" dirty="0">
                <a:solidFill>
                  <a:schemeClr val="bg1"/>
                </a:solidFill>
                <a:latin typeface="微软雅黑" panose="020B0503020204020204" pitchFamily="34" charset="-122"/>
                <a:ea typeface="微软雅黑" panose="020B0503020204020204" pitchFamily="34" charset="-122"/>
                <a:cs typeface="+mn-ea"/>
                <a:sym typeface="+mn-ea"/>
              </a:rPr>
              <a:t>provincial engineering technology research centers</a:t>
            </a:r>
            <a:r>
              <a:rPr lang="en-US" altLang="zh-CN" sz="1600" dirty="0" smtClean="0">
                <a:solidFill>
                  <a:schemeClr val="bg1"/>
                </a:solidFill>
                <a:latin typeface="微软雅黑" panose="020B0503020204020204" pitchFamily="34" charset="-122"/>
                <a:ea typeface="微软雅黑" panose="020B0503020204020204" pitchFamily="34" charset="-122"/>
                <a:cs typeface="+mn-ea"/>
                <a:sym typeface="+mn-ea"/>
              </a:rPr>
              <a:t>.</a:t>
            </a:r>
          </a:p>
          <a:p>
            <a:pPr fontAlgn="base">
              <a:lnSpc>
                <a:spcPct val="140000"/>
              </a:lnSpc>
            </a:pPr>
            <a:r>
              <a:rPr lang="en-US" altLang="zh-CN" sz="1600" dirty="0" smtClean="0">
                <a:solidFill>
                  <a:schemeClr val="bg1"/>
                </a:solidFill>
                <a:latin typeface="微软雅黑" panose="020B0503020204020204" pitchFamily="34" charset="-122"/>
                <a:ea typeface="微软雅黑" panose="020B0503020204020204" pitchFamily="34" charset="-122"/>
                <a:cs typeface="+mn-ea"/>
                <a:sym typeface="+mn-ea"/>
              </a:rPr>
              <a:t>   3 </a:t>
            </a:r>
            <a:r>
              <a:rPr lang="en-US" altLang="zh-CN" sz="1600" dirty="0">
                <a:solidFill>
                  <a:schemeClr val="bg1"/>
                </a:solidFill>
                <a:latin typeface="微软雅黑" panose="020B0503020204020204" pitchFamily="34" charset="-122"/>
                <a:ea typeface="微软雅黑" panose="020B0503020204020204" pitchFamily="34" charset="-122"/>
                <a:cs typeface="+mn-ea"/>
                <a:sym typeface="+mn-ea"/>
              </a:rPr>
              <a:t>National Accreditation Commission (CNAS) laboratories</a:t>
            </a:r>
            <a:endParaRPr lang="zh-CN" altLang="en-US" sz="1600" i="1" noProof="1">
              <a:solidFill>
                <a:schemeClr val="bg1"/>
              </a:solidFill>
              <a:latin typeface="微软雅黑" panose="020B0503020204020204" pitchFamily="34" charset="-122"/>
              <a:ea typeface="微软雅黑" panose="020B0503020204020204" pitchFamily="34" charset="-122"/>
              <a:cs typeface="+mn-ea"/>
            </a:endParaRPr>
          </a:p>
        </p:txBody>
      </p:sp>
      <p:sp>
        <p:nvSpPr>
          <p:cNvPr id="2" name="文本框 1"/>
          <p:cNvSpPr txBox="1"/>
          <p:nvPr/>
        </p:nvSpPr>
        <p:spPr>
          <a:xfrm>
            <a:off x="687884" y="782047"/>
            <a:ext cx="5968334" cy="949315"/>
          </a:xfrm>
          <a:prstGeom prst="rect">
            <a:avLst/>
          </a:prstGeom>
          <a:noFill/>
          <a:effectLst/>
        </p:spPr>
        <p:txBody>
          <a:bodyPr wrap="none" lIns="86694" tIns="43347" rIns="86694" bIns="43347" rtlCol="0">
            <a:spAutoFit/>
          </a:bodyPr>
          <a:lstStyle/>
          <a:p>
            <a:pPr lvl="0" fontAlgn="auto">
              <a:spcBef>
                <a:spcPts val="0"/>
              </a:spcBef>
              <a:spcAft>
                <a:spcPts val="0"/>
              </a:spcAft>
              <a:defRPr sz="1800" b="0" i="0" u="none" strike="noStrike" kern="0" cap="none" spc="0" baseline="0">
                <a:solidFill>
                  <a:srgbClr val="000000"/>
                </a:solidFill>
                <a:uFillTx/>
              </a:defRPr>
            </a:pPr>
            <a:r>
              <a:rPr lang="en-US" altLang="zh-CN" sz="2800" b="1" dirty="0">
                <a:solidFill>
                  <a:srgbClr val="00B0F0"/>
                </a:solidFill>
                <a:latin typeface="Arial" panose="020B0604020202020204" pitchFamily="34"/>
                <a:ea typeface="宋体" panose="02010600030101010101" pitchFamily="2" charset="-122"/>
                <a:cs typeface="Arial" panose="020B0604020202020204" pitchFamily="34"/>
              </a:rPr>
              <a:t>The first prize of national science </a:t>
            </a:r>
          </a:p>
          <a:p>
            <a:pPr lvl="0" fontAlgn="auto">
              <a:spcBef>
                <a:spcPts val="0"/>
              </a:spcBef>
              <a:spcAft>
                <a:spcPts val="0"/>
              </a:spcAft>
              <a:defRPr sz="1800" b="0" i="0" u="none" strike="noStrike" kern="0" cap="none" spc="0" baseline="0">
                <a:solidFill>
                  <a:srgbClr val="000000"/>
                </a:solidFill>
                <a:uFillTx/>
              </a:defRPr>
            </a:pPr>
            <a:r>
              <a:rPr lang="en-US" altLang="zh-CN" sz="2800" b="1" dirty="0">
                <a:solidFill>
                  <a:srgbClr val="00B0F0"/>
                </a:solidFill>
                <a:latin typeface="Arial" panose="020B0604020202020204" pitchFamily="34"/>
                <a:ea typeface="宋体" panose="02010600030101010101" pitchFamily="2" charset="-122"/>
                <a:cs typeface="Arial" panose="020B0604020202020204" pitchFamily="34"/>
              </a:rPr>
              <a:t>and technology progress award</a:t>
            </a:r>
            <a:endParaRPr lang="en-US" altLang="zh-CN" sz="2800" dirty="0">
              <a:solidFill>
                <a:srgbClr val="00B0F0"/>
              </a:solidFill>
              <a:latin typeface="Calibri" panose="020F0502020204030204"/>
            </a:endParaRPr>
          </a:p>
        </p:txBody>
      </p:sp>
      <p:pic>
        <p:nvPicPr>
          <p:cNvPr id="30" name="图片 29" descr="奖牌-02"/>
          <p:cNvPicPr>
            <a:picLocks noChangeAspect="1"/>
          </p:cNvPicPr>
          <p:nvPr/>
        </p:nvPicPr>
        <p:blipFill>
          <a:blip r:embed="rId5" cstate="print"/>
          <a:stretch>
            <a:fillRect/>
          </a:stretch>
        </p:blipFill>
        <p:spPr>
          <a:xfrm>
            <a:off x="984361" y="3693795"/>
            <a:ext cx="1834515" cy="2551430"/>
          </a:xfrm>
          <a:prstGeom prst="rect">
            <a:avLst/>
          </a:prstGeom>
        </p:spPr>
      </p:pic>
      <p:sp>
        <p:nvSpPr>
          <p:cNvPr id="31" name="矩形 30"/>
          <p:cNvSpPr/>
          <p:nvPr/>
        </p:nvSpPr>
        <p:spPr>
          <a:xfrm>
            <a:off x="2800031" y="5828596"/>
            <a:ext cx="2143536" cy="276999"/>
          </a:xfrm>
          <a:prstGeom prst="rect">
            <a:avLst/>
          </a:prstGeom>
        </p:spPr>
        <p:txBody>
          <a:bodyPr wrap="none">
            <a:spAutoFit/>
          </a:bodyPr>
          <a:lstStyle/>
          <a:p>
            <a:r>
              <a:rPr lang="zh-CN" altLang="en-US" sz="1200" dirty="0" smtClean="0">
                <a:solidFill>
                  <a:schemeClr val="bg1"/>
                </a:solidFill>
                <a:latin typeface="微软雅黑" panose="020B0503020204020204" pitchFamily="34" charset="-122"/>
                <a:ea typeface="微软雅黑" panose="020B0503020204020204" pitchFamily="34" charset="-122"/>
                <a:cs typeface="+mn-ea"/>
                <a:sym typeface="+mn-ea"/>
              </a:rPr>
              <a:t>（专利数据截止至</a:t>
            </a:r>
            <a:r>
              <a:rPr lang="en-US" altLang="zh-CN" sz="1200" dirty="0" smtClean="0">
                <a:solidFill>
                  <a:schemeClr val="bg1"/>
                </a:solidFill>
                <a:latin typeface="微软雅黑" panose="020B0503020204020204" pitchFamily="34" charset="-122"/>
                <a:ea typeface="微软雅黑" panose="020B0503020204020204" pitchFamily="34" charset="-122"/>
                <a:cs typeface="+mn-ea"/>
                <a:sym typeface="+mn-ea"/>
              </a:rPr>
              <a:t>2022Q4</a:t>
            </a:r>
            <a:r>
              <a:rPr lang="zh-CN" altLang="en-US" sz="1200" dirty="0" smtClean="0">
                <a:solidFill>
                  <a:schemeClr val="bg1"/>
                </a:solidFill>
                <a:latin typeface="微软雅黑" panose="020B0503020204020204" pitchFamily="34" charset="-122"/>
                <a:ea typeface="微软雅黑" panose="020B0503020204020204" pitchFamily="34" charset="-122"/>
                <a:cs typeface="+mn-ea"/>
                <a:sym typeface="+mn-ea"/>
              </a:rPr>
              <a:t>）</a:t>
            </a:r>
          </a:p>
        </p:txBody>
      </p:sp>
      <p:pic>
        <p:nvPicPr>
          <p:cNvPr id="33" name="图片 32" descr="奖牌-02"/>
          <p:cNvPicPr>
            <a:picLocks noChangeAspect="1"/>
          </p:cNvPicPr>
          <p:nvPr/>
        </p:nvPicPr>
        <p:blipFill>
          <a:blip r:embed="rId5" cstate="print"/>
          <a:stretch>
            <a:fillRect/>
          </a:stretch>
        </p:blipFill>
        <p:spPr>
          <a:xfrm>
            <a:off x="3672051" y="3277756"/>
            <a:ext cx="1834515" cy="2551430"/>
          </a:xfrm>
          <a:prstGeom prst="rect">
            <a:avLst/>
          </a:prstGeom>
        </p:spPr>
      </p:pic>
      <p:sp>
        <p:nvSpPr>
          <p:cNvPr id="35" name="文本框 23"/>
          <p:cNvSpPr txBox="1"/>
          <p:nvPr/>
        </p:nvSpPr>
        <p:spPr>
          <a:xfrm>
            <a:off x="1704078" y="4013398"/>
            <a:ext cx="1097280" cy="645160"/>
          </a:xfrm>
          <a:prstGeom prst="rect">
            <a:avLst/>
          </a:prstGeom>
          <a:noFill/>
        </p:spPr>
        <p:txBody>
          <a:bodyPr wrap="none" rtlCol="0">
            <a:spAutoFit/>
          </a:bodyPr>
          <a:lstStyle/>
          <a:p>
            <a:pPr algn="ctr"/>
            <a:r>
              <a:rPr lang="zh-CN" altLang="en-US" b="1" dirty="0">
                <a:solidFill>
                  <a:schemeClr val="tx1"/>
                </a:solidFill>
                <a:latin typeface="微软雅黑" panose="020B0503020204020204" pitchFamily="34" charset="-122"/>
                <a:ea typeface="微软雅黑" panose="020B0503020204020204" pitchFamily="34" charset="-122"/>
                <a:cs typeface="+mn-ea"/>
                <a:sym typeface="+mn-ea"/>
              </a:rPr>
              <a:t>授权专利</a:t>
            </a:r>
          </a:p>
          <a:p>
            <a:pPr algn="ctr"/>
            <a:r>
              <a:rPr lang="en-US" altLang="zh-CN" b="1" dirty="0" smtClean="0">
                <a:latin typeface="微软雅黑" panose="020B0503020204020204" pitchFamily="34" charset="-122"/>
                <a:ea typeface="微软雅黑" panose="020B0503020204020204" pitchFamily="34" charset="-122"/>
                <a:cs typeface="+mn-ea"/>
                <a:sym typeface="+mn-ea"/>
              </a:rPr>
              <a:t>940</a:t>
            </a:r>
            <a:r>
              <a:rPr lang="zh-CN" altLang="en-US" b="1" dirty="0" smtClean="0">
                <a:solidFill>
                  <a:schemeClr val="tx1"/>
                </a:solidFill>
                <a:latin typeface="微软雅黑" panose="020B0503020204020204" pitchFamily="34" charset="-122"/>
                <a:ea typeface="微软雅黑" panose="020B0503020204020204" pitchFamily="34" charset="-122"/>
                <a:cs typeface="+mn-ea"/>
                <a:sym typeface="+mn-ea"/>
              </a:rPr>
              <a:t>项</a:t>
            </a:r>
          </a:p>
        </p:txBody>
      </p:sp>
      <p:sp>
        <p:nvSpPr>
          <p:cNvPr id="36" name="文本框 24"/>
          <p:cNvSpPr txBox="1"/>
          <p:nvPr/>
        </p:nvSpPr>
        <p:spPr>
          <a:xfrm>
            <a:off x="4016525" y="4013397"/>
            <a:ext cx="1097280" cy="645160"/>
          </a:xfrm>
          <a:prstGeom prst="rect">
            <a:avLst/>
          </a:prstGeom>
          <a:noFill/>
        </p:spPr>
        <p:txBody>
          <a:bodyPr wrap="none" rtlCol="0">
            <a:spAutoFit/>
          </a:bodyPr>
          <a:lstStyle/>
          <a:p>
            <a:pPr algn="ctr"/>
            <a:r>
              <a:rPr lang="zh-CN" altLang="en-US" sz="1800" b="1" dirty="0">
                <a:solidFill>
                  <a:schemeClr val="tx1"/>
                </a:solidFill>
                <a:latin typeface="微软雅黑" panose="020B0503020204020204" pitchFamily="34" charset="-122"/>
                <a:ea typeface="微软雅黑" panose="020B0503020204020204" pitchFamily="34" charset="-122"/>
                <a:cs typeface="+mn-ea"/>
                <a:sym typeface="+mn-ea"/>
              </a:rPr>
              <a:t>发明专利</a:t>
            </a:r>
            <a:endParaRPr lang="zh-CN" altLang="en-US" sz="1600" b="1" dirty="0">
              <a:solidFill>
                <a:schemeClr val="tx1"/>
              </a:solidFill>
              <a:latin typeface="微软雅黑" panose="020B0503020204020204" pitchFamily="34" charset="-122"/>
              <a:ea typeface="微软雅黑" panose="020B0503020204020204" pitchFamily="34" charset="-122"/>
              <a:cs typeface="+mn-ea"/>
              <a:sym typeface="+mn-ea"/>
            </a:endParaRPr>
          </a:p>
          <a:p>
            <a:pPr algn="ctr"/>
            <a:r>
              <a:rPr lang="en-US" altLang="zh-CN" b="1" dirty="0" smtClean="0">
                <a:solidFill>
                  <a:schemeClr val="tx1"/>
                </a:solidFill>
                <a:latin typeface="微软雅黑" panose="020B0503020204020204" pitchFamily="34" charset="-122"/>
                <a:ea typeface="微软雅黑" panose="020B0503020204020204" pitchFamily="34" charset="-122"/>
                <a:cs typeface="+mn-ea"/>
                <a:sym typeface="+mn-ea"/>
              </a:rPr>
              <a:t>165</a:t>
            </a:r>
            <a:r>
              <a:rPr lang="zh-CN" altLang="en-US" b="1" dirty="0" smtClean="0">
                <a:solidFill>
                  <a:schemeClr val="tx1"/>
                </a:solidFill>
                <a:latin typeface="微软雅黑" panose="020B0503020204020204" pitchFamily="34" charset="-122"/>
                <a:ea typeface="微软雅黑" panose="020B0503020204020204" pitchFamily="34" charset="-122"/>
                <a:cs typeface="+mn-ea"/>
                <a:sym typeface="+mn-ea"/>
              </a:rPr>
              <a:t>项</a:t>
            </a:r>
          </a:p>
        </p:txBody>
      </p:sp>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1801" t="290" b="1"/>
          <a:stretch>
            <a:fillRect/>
          </a:stretch>
        </p:blipFill>
        <p:spPr>
          <a:xfrm>
            <a:off x="7467381" y="1063205"/>
            <a:ext cx="1789829" cy="2530417"/>
          </a:xfrm>
          <a:prstGeom prst="rect">
            <a:avLst/>
          </a:prstGeom>
          <a:ln>
            <a:noFill/>
          </a:ln>
          <a:effectLst>
            <a:outerShdw blurRad="292100" dist="139700" dir="2700000" algn="tl" rotWithShape="0">
              <a:srgbClr val="333333">
                <a:alpha val="65000"/>
              </a:srgbClr>
            </a:outerShdw>
          </a:effectLst>
        </p:spPr>
      </p:pic>
      <p:pic>
        <p:nvPicPr>
          <p:cNvPr id="22" name="图片 18" descr="C:\Users\Administrator\Desktop\微信图片_20210407143800.png微信图片_20210407143800"/>
          <p:cNvPicPr>
            <a:picLocks noChangeAspect="1"/>
          </p:cNvPicPr>
          <p:nvPr/>
        </p:nvPicPr>
        <p:blipFill>
          <a:blip r:embed="rId7" cstate="print"/>
          <a:stretch>
            <a:fillRect/>
          </a:stretch>
        </p:blipFill>
        <p:spPr>
          <a:xfrm>
            <a:off x="9943465" y="79022"/>
            <a:ext cx="1989455" cy="922020"/>
          </a:xfrm>
          <a:prstGeom prst="rect">
            <a:avLst/>
          </a:prstGeom>
          <a:noFill/>
          <a:ln w="9525">
            <a:noFill/>
          </a:ln>
        </p:spPr>
      </p:pic>
      <p:pic>
        <p:nvPicPr>
          <p:cNvPr id="5" name="图片 4"/>
          <p:cNvPicPr>
            <a:picLocks noChangeAspect="1"/>
          </p:cNvPicPr>
          <p:nvPr>
            <p:custDataLst>
              <p:tags r:id="rId1"/>
            </p:custDataLst>
          </p:nvPr>
        </p:nvPicPr>
        <p:blipFill>
          <a:blip r:embed="rId8"/>
          <a:stretch>
            <a:fillRect/>
          </a:stretch>
        </p:blipFill>
        <p:spPr>
          <a:xfrm>
            <a:off x="7467600" y="3693795"/>
            <a:ext cx="3699510" cy="2456815"/>
          </a:xfrm>
          <a:prstGeom prst="rect">
            <a:avLst/>
          </a:prstGeom>
        </p:spPr>
      </p:pic>
      <p:sp>
        <p:nvSpPr>
          <p:cNvPr id="19" name="文本框 2"/>
          <p:cNvSpPr txBox="1"/>
          <p:nvPr/>
        </p:nvSpPr>
        <p:spPr>
          <a:xfrm>
            <a:off x="221615" y="165100"/>
            <a:ext cx="1957705" cy="474980"/>
          </a:xfrm>
          <a:prstGeom prst="rect">
            <a:avLst/>
          </a:prstGeom>
          <a:gradFill flip="none" rotWithShape="1">
            <a:gsLst>
              <a:gs pos="0">
                <a:schemeClr val="accent1"/>
              </a:gs>
              <a:gs pos="100000">
                <a:schemeClr val="accent1">
                  <a:alpha val="0"/>
                </a:schemeClr>
              </a:gs>
            </a:gsLst>
            <a:lin ang="0" scaled="1"/>
            <a:tileRect/>
          </a:gradFill>
        </p:spPr>
        <p:txBody>
          <a:bodyPr wrap="none" lIns="170640" tIns="45720" rIns="156240" bIns="45720" rtlCol="0" anchor="ctr">
            <a:noAutofit/>
          </a:bodyPr>
          <a:lstStyle/>
          <a:p>
            <a:pPr lvl="0" fontAlgn="auto" hangingPunct="0">
              <a:lnSpc>
                <a:spcPts val="1600"/>
              </a:lnSpc>
              <a:spcBef>
                <a:spcPts val="0"/>
              </a:spcBef>
              <a:spcAft>
                <a:spcPts val="0"/>
              </a:spcAft>
              <a:defRPr sz="1800" b="0" i="0" u="none" strike="noStrike" kern="0" cap="none" spc="0" baseline="0">
                <a:solidFill>
                  <a:srgbClr val="000000"/>
                </a:solidFill>
                <a:uFillTx/>
              </a:defRPr>
            </a:pPr>
            <a:r>
              <a:rPr lang="en-US" altLang="zh-CN" sz="2400" b="1" dirty="0">
                <a:solidFill>
                  <a:srgbClr val="00B0F0"/>
                </a:solidFill>
                <a:latin typeface="微软雅黑" panose="020B0503020204020204" pitchFamily="34" charset="-122"/>
                <a:ea typeface="微软雅黑" panose="020B0503020204020204" pitchFamily="34" charset="-122"/>
              </a:rPr>
              <a:t>R&amp;D Technology</a:t>
            </a:r>
          </a:p>
        </p:txBody>
      </p:sp>
    </p:spTree>
    <p:extLst>
      <p:ext uri="{BB962C8B-B14F-4D97-AF65-F5344CB8AC3E}">
        <p14:creationId xmlns:p14="http://schemas.microsoft.com/office/powerpoint/2010/main" val="1392208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Title 1"/>
          <p:cNvSpPr txBox="1"/>
          <p:nvPr/>
        </p:nvSpPr>
        <p:spPr>
          <a:xfrm>
            <a:off x="456916" y="226330"/>
            <a:ext cx="3149883" cy="506092"/>
          </a:xfrm>
          <a:prstGeom prst="rect">
            <a:avLst/>
          </a:prstGeom>
          <a:noFill/>
          <a:ln cap="flat">
            <a:noFill/>
          </a:ln>
        </p:spPr>
        <p:txBody>
          <a:bodyPr vert="horz" wrap="square" lIns="0" tIns="60953" rIns="0" bIns="60953" anchor="ctr" anchorCtr="0" compatLnSpc="1">
            <a:noAutofit/>
          </a:bodyPr>
          <a:lstStyle/>
          <a:p>
            <a:pPr lvl="0" hangingPunct="0">
              <a:lnSpc>
                <a:spcPts val="1600"/>
              </a:lnSpc>
              <a:defRPr sz="1800" b="0" i="0" u="none" strike="noStrike" kern="0" cap="none" spc="0" baseline="0">
                <a:solidFill>
                  <a:srgbClr val="000000"/>
                </a:solidFill>
                <a:uFillTx/>
              </a:defRPr>
            </a:pPr>
            <a:r>
              <a:rPr lang="en-US" altLang="zh-CN" sz="2500" b="1" dirty="0">
                <a:solidFill>
                  <a:srgbClr val="00B0F0"/>
                </a:solidFill>
                <a:latin typeface="微软雅黑" panose="020B0503020204020204" pitchFamily="34" charset="-122"/>
                <a:ea typeface="微软雅黑" panose="020B0503020204020204" pitchFamily="34" charset="-122"/>
              </a:rPr>
              <a:t>Production Base</a:t>
            </a:r>
            <a:endParaRPr lang="en-US" sz="2500" b="1" i="0" u="none" strike="noStrike" kern="1200" cap="none" spc="0" baseline="0" dirty="0">
              <a:solidFill>
                <a:srgbClr val="00B0F0"/>
              </a:solidFill>
              <a:uFillTx/>
              <a:latin typeface="微软雅黑" panose="020B0503020204020204" pitchFamily="34" charset="-122"/>
              <a:ea typeface="微软雅黑" panose="020B0503020204020204" pitchFamily="34" charset="-122"/>
            </a:endParaRPr>
          </a:p>
        </p:txBody>
      </p:sp>
      <p:sp>
        <p:nvSpPr>
          <p:cNvPr id="276" name="îšľîďê"/>
          <p:cNvSpPr/>
          <p:nvPr/>
        </p:nvSpPr>
        <p:spPr>
          <a:xfrm>
            <a:off x="6743700" y="965201"/>
            <a:ext cx="5207000" cy="5689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p>
        </p:txBody>
      </p:sp>
      <p:sp>
        <p:nvSpPr>
          <p:cNvPr id="291" name="ïśḷîdê"/>
          <p:cNvSpPr/>
          <p:nvPr/>
        </p:nvSpPr>
        <p:spPr>
          <a:xfrm>
            <a:off x="6945370" y="1065871"/>
            <a:ext cx="553644" cy="55364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a:p>
        </p:txBody>
      </p:sp>
      <p:sp>
        <p:nvSpPr>
          <p:cNvPr id="280" name="ïślïḋè"/>
          <p:cNvSpPr txBox="1"/>
          <p:nvPr/>
        </p:nvSpPr>
        <p:spPr bwMode="auto">
          <a:xfrm>
            <a:off x="7468357" y="1132025"/>
            <a:ext cx="2488443" cy="40229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en-US" altLang="zh-CN" sz="2200" b="1" dirty="0" smtClean="0">
                <a:latin typeface="微软雅黑" panose="020B0503020204020204" pitchFamily="34" charset="-122"/>
                <a:ea typeface="微软雅黑" panose="020B0503020204020204" pitchFamily="34" charset="-122"/>
              </a:rPr>
              <a:t>Production base</a:t>
            </a:r>
            <a:endParaRPr lang="en-US" altLang="zh-CN" sz="2200" b="1" dirty="0">
              <a:latin typeface="微软雅黑" panose="020B0503020204020204" pitchFamily="34" charset="-122"/>
              <a:ea typeface="微软雅黑" panose="020B0503020204020204" pitchFamily="34" charset="-122"/>
            </a:endParaRPr>
          </a:p>
        </p:txBody>
      </p:sp>
      <p:cxnSp>
        <p:nvCxnSpPr>
          <p:cNvPr id="281" name="ï$ļîďé"/>
          <p:cNvCxnSpPr/>
          <p:nvPr/>
        </p:nvCxnSpPr>
        <p:spPr>
          <a:xfrm flipH="1">
            <a:off x="7137845" y="1619515"/>
            <a:ext cx="26319" cy="4628885"/>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289" name="iṧlîḋe"/>
          <p:cNvSpPr/>
          <p:nvPr/>
        </p:nvSpPr>
        <p:spPr>
          <a:xfrm>
            <a:off x="7099324" y="1684956"/>
            <a:ext cx="144000" cy="144000"/>
          </a:xfrm>
          <a:prstGeom prst="ellipse">
            <a:avLst/>
          </a:prstGeom>
          <a:solidFill>
            <a:srgbClr val="0070C0"/>
          </a:solidFill>
          <a:ln w="38100">
            <a:solidFill>
              <a:schemeClr val="bg1">
                <a:alpha val="53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25000" lnSpcReduction="20000"/>
          </a:bodyPr>
          <a:lstStyle/>
          <a:p>
            <a:pPr algn="ctr"/>
            <a:endParaRPr lang="zh-CN" altLang="en-US" b="1" dirty="0"/>
          </a:p>
        </p:txBody>
      </p:sp>
      <p:sp>
        <p:nvSpPr>
          <p:cNvPr id="287" name="ïṧ1íḋè"/>
          <p:cNvSpPr/>
          <p:nvPr/>
        </p:nvSpPr>
        <p:spPr>
          <a:xfrm>
            <a:off x="7089164" y="3392624"/>
            <a:ext cx="144000" cy="144000"/>
          </a:xfrm>
          <a:prstGeom prst="ellipse">
            <a:avLst/>
          </a:prstGeom>
          <a:solidFill>
            <a:srgbClr val="0070C0"/>
          </a:solidFill>
          <a:ln w="38100">
            <a:solidFill>
              <a:schemeClr val="bg1">
                <a:alpha val="53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25000" lnSpcReduction="20000"/>
          </a:bodyPr>
          <a:lstStyle/>
          <a:p>
            <a:pPr algn="ctr"/>
            <a:endParaRPr lang="zh-CN" altLang="en-US" b="1" dirty="0"/>
          </a:p>
        </p:txBody>
      </p:sp>
      <p:sp>
        <p:nvSpPr>
          <p:cNvPr id="285" name="îṩḻíḍé"/>
          <p:cNvSpPr/>
          <p:nvPr/>
        </p:nvSpPr>
        <p:spPr>
          <a:xfrm>
            <a:off x="7079004" y="4605270"/>
            <a:ext cx="144000" cy="144000"/>
          </a:xfrm>
          <a:prstGeom prst="ellipse">
            <a:avLst/>
          </a:prstGeom>
          <a:solidFill>
            <a:srgbClr val="0070C0"/>
          </a:solidFill>
          <a:ln w="38100">
            <a:solidFill>
              <a:schemeClr val="bg1">
                <a:alpha val="53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25000" lnSpcReduction="20000"/>
          </a:bodyPr>
          <a:lstStyle/>
          <a:p>
            <a:pPr algn="ctr"/>
            <a:endParaRPr lang="zh-CN" altLang="en-US" b="1" dirty="0"/>
          </a:p>
        </p:txBody>
      </p:sp>
      <p:grpSp>
        <p:nvGrpSpPr>
          <p:cNvPr id="293" name="Group 42"/>
          <p:cNvGrpSpPr/>
          <p:nvPr/>
        </p:nvGrpSpPr>
        <p:grpSpPr>
          <a:xfrm>
            <a:off x="7040766" y="1143515"/>
            <a:ext cx="386728" cy="310384"/>
            <a:chOff x="10575925" y="5006975"/>
            <a:chExt cx="490538" cy="393701"/>
          </a:xfrm>
          <a:solidFill>
            <a:schemeClr val="bg1"/>
          </a:solidFill>
        </p:grpSpPr>
        <p:sp>
          <p:nvSpPr>
            <p:cNvPr id="294" name="Freeform 43"/>
            <p:cNvSpPr/>
            <p:nvPr/>
          </p:nvSpPr>
          <p:spPr bwMode="auto">
            <a:xfrm>
              <a:off x="10579100" y="5186363"/>
              <a:ext cx="487363" cy="214313"/>
            </a:xfrm>
            <a:custGeom>
              <a:avLst/>
              <a:gdLst>
                <a:gd name="T0" fmla="*/ 116 w 130"/>
                <a:gd name="T1" fmla="*/ 18 h 57"/>
                <a:gd name="T2" fmla="*/ 102 w 130"/>
                <a:gd name="T3" fmla="*/ 25 h 57"/>
                <a:gd name="T4" fmla="*/ 87 w 130"/>
                <a:gd name="T5" fmla="*/ 33 h 57"/>
                <a:gd name="T6" fmla="*/ 59 w 130"/>
                <a:gd name="T7" fmla="*/ 29 h 57"/>
                <a:gd name="T8" fmla="*/ 53 w 130"/>
                <a:gd name="T9" fmla="*/ 22 h 57"/>
                <a:gd name="T10" fmla="*/ 53 w 130"/>
                <a:gd name="T11" fmla="*/ 19 h 57"/>
                <a:gd name="T12" fmla="*/ 57 w 130"/>
                <a:gd name="T13" fmla="*/ 18 h 57"/>
                <a:gd name="T14" fmla="*/ 82 w 130"/>
                <a:gd name="T15" fmla="*/ 22 h 57"/>
                <a:gd name="T16" fmla="*/ 82 w 130"/>
                <a:gd name="T17" fmla="*/ 22 h 57"/>
                <a:gd name="T18" fmla="*/ 88 w 130"/>
                <a:gd name="T19" fmla="*/ 21 h 57"/>
                <a:gd name="T20" fmla="*/ 90 w 130"/>
                <a:gd name="T21" fmla="*/ 19 h 57"/>
                <a:gd name="T22" fmla="*/ 90 w 130"/>
                <a:gd name="T23" fmla="*/ 17 h 57"/>
                <a:gd name="T24" fmla="*/ 85 w 130"/>
                <a:gd name="T25" fmla="*/ 10 h 57"/>
                <a:gd name="T26" fmla="*/ 75 w 130"/>
                <a:gd name="T27" fmla="*/ 8 h 57"/>
                <a:gd name="T28" fmla="*/ 45 w 130"/>
                <a:gd name="T29" fmla="*/ 2 h 57"/>
                <a:gd name="T30" fmla="*/ 34 w 130"/>
                <a:gd name="T31" fmla="*/ 4 h 57"/>
                <a:gd name="T32" fmla="*/ 0 w 130"/>
                <a:gd name="T33" fmla="*/ 22 h 57"/>
                <a:gd name="T34" fmla="*/ 18 w 130"/>
                <a:gd name="T35" fmla="*/ 57 h 57"/>
                <a:gd name="T36" fmla="*/ 29 w 130"/>
                <a:gd name="T37" fmla="*/ 51 h 57"/>
                <a:gd name="T38" fmla="*/ 39 w 130"/>
                <a:gd name="T39" fmla="*/ 50 h 57"/>
                <a:gd name="T40" fmla="*/ 65 w 130"/>
                <a:gd name="T41" fmla="*/ 54 h 57"/>
                <a:gd name="T42" fmla="*/ 84 w 130"/>
                <a:gd name="T43" fmla="*/ 54 h 57"/>
                <a:gd name="T44" fmla="*/ 124 w 130"/>
                <a:gd name="T45" fmla="*/ 33 h 57"/>
                <a:gd name="T46" fmla="*/ 128 w 130"/>
                <a:gd name="T47" fmla="*/ 21 h 57"/>
                <a:gd name="T48" fmla="*/ 116 w 130"/>
                <a:gd name="T49" fmla="*/ 1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0" h="57">
                  <a:moveTo>
                    <a:pt x="116" y="18"/>
                  </a:moveTo>
                  <a:cubicBezTo>
                    <a:pt x="102" y="25"/>
                    <a:pt x="102" y="25"/>
                    <a:pt x="102" y="25"/>
                  </a:cubicBezTo>
                  <a:cubicBezTo>
                    <a:pt x="87" y="33"/>
                    <a:pt x="87" y="33"/>
                    <a:pt x="87" y="33"/>
                  </a:cubicBezTo>
                  <a:cubicBezTo>
                    <a:pt x="87" y="33"/>
                    <a:pt x="66" y="31"/>
                    <a:pt x="59" y="29"/>
                  </a:cubicBezTo>
                  <a:cubicBezTo>
                    <a:pt x="57" y="28"/>
                    <a:pt x="54" y="26"/>
                    <a:pt x="53" y="22"/>
                  </a:cubicBezTo>
                  <a:cubicBezTo>
                    <a:pt x="53" y="21"/>
                    <a:pt x="53" y="22"/>
                    <a:pt x="53" y="19"/>
                  </a:cubicBezTo>
                  <a:cubicBezTo>
                    <a:pt x="53" y="16"/>
                    <a:pt x="57" y="18"/>
                    <a:pt x="57" y="18"/>
                  </a:cubicBezTo>
                  <a:cubicBezTo>
                    <a:pt x="82" y="22"/>
                    <a:pt x="82" y="22"/>
                    <a:pt x="82" y="22"/>
                  </a:cubicBezTo>
                  <a:cubicBezTo>
                    <a:pt x="82" y="22"/>
                    <a:pt x="82" y="22"/>
                    <a:pt x="82" y="22"/>
                  </a:cubicBezTo>
                  <a:cubicBezTo>
                    <a:pt x="84" y="23"/>
                    <a:pt x="86" y="22"/>
                    <a:pt x="88" y="21"/>
                  </a:cubicBezTo>
                  <a:cubicBezTo>
                    <a:pt x="89" y="20"/>
                    <a:pt x="89" y="20"/>
                    <a:pt x="90" y="19"/>
                  </a:cubicBezTo>
                  <a:cubicBezTo>
                    <a:pt x="90" y="18"/>
                    <a:pt x="90" y="18"/>
                    <a:pt x="90" y="17"/>
                  </a:cubicBezTo>
                  <a:cubicBezTo>
                    <a:pt x="91" y="14"/>
                    <a:pt x="89" y="10"/>
                    <a:pt x="85" y="10"/>
                  </a:cubicBezTo>
                  <a:cubicBezTo>
                    <a:pt x="75" y="8"/>
                    <a:pt x="75" y="8"/>
                    <a:pt x="75" y="8"/>
                  </a:cubicBezTo>
                  <a:cubicBezTo>
                    <a:pt x="45" y="2"/>
                    <a:pt x="45" y="2"/>
                    <a:pt x="45" y="2"/>
                  </a:cubicBezTo>
                  <a:cubicBezTo>
                    <a:pt x="39" y="0"/>
                    <a:pt x="34" y="4"/>
                    <a:pt x="34" y="4"/>
                  </a:cubicBezTo>
                  <a:cubicBezTo>
                    <a:pt x="0" y="22"/>
                    <a:pt x="0" y="22"/>
                    <a:pt x="0" y="22"/>
                  </a:cubicBezTo>
                  <a:cubicBezTo>
                    <a:pt x="18" y="57"/>
                    <a:pt x="18" y="57"/>
                    <a:pt x="18" y="57"/>
                  </a:cubicBezTo>
                  <a:cubicBezTo>
                    <a:pt x="29" y="51"/>
                    <a:pt x="29" y="51"/>
                    <a:pt x="29" y="51"/>
                  </a:cubicBezTo>
                  <a:cubicBezTo>
                    <a:pt x="33" y="49"/>
                    <a:pt x="39" y="50"/>
                    <a:pt x="39" y="50"/>
                  </a:cubicBezTo>
                  <a:cubicBezTo>
                    <a:pt x="65" y="54"/>
                    <a:pt x="65" y="54"/>
                    <a:pt x="65" y="54"/>
                  </a:cubicBezTo>
                  <a:cubicBezTo>
                    <a:pt x="80" y="56"/>
                    <a:pt x="84" y="54"/>
                    <a:pt x="84" y="54"/>
                  </a:cubicBezTo>
                  <a:cubicBezTo>
                    <a:pt x="124" y="33"/>
                    <a:pt x="124" y="33"/>
                    <a:pt x="124" y="33"/>
                  </a:cubicBezTo>
                  <a:cubicBezTo>
                    <a:pt x="128" y="30"/>
                    <a:pt x="130" y="25"/>
                    <a:pt x="128" y="21"/>
                  </a:cubicBezTo>
                  <a:cubicBezTo>
                    <a:pt x="126" y="17"/>
                    <a:pt x="120" y="15"/>
                    <a:pt x="116"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bg2">
                    <a:lumMod val="25000"/>
                  </a:schemeClr>
                </a:solidFill>
              </a:endParaRPr>
            </a:p>
          </p:txBody>
        </p:sp>
        <p:sp>
          <p:nvSpPr>
            <p:cNvPr id="295" name="Freeform 44"/>
            <p:cNvSpPr/>
            <p:nvPr/>
          </p:nvSpPr>
          <p:spPr bwMode="auto">
            <a:xfrm>
              <a:off x="10575925" y="5006975"/>
              <a:ext cx="490538" cy="206375"/>
            </a:xfrm>
            <a:custGeom>
              <a:avLst/>
              <a:gdLst>
                <a:gd name="T0" fmla="*/ 127 w 131"/>
                <a:gd name="T1" fmla="*/ 42 h 55"/>
                <a:gd name="T2" fmla="*/ 109 w 131"/>
                <a:gd name="T3" fmla="*/ 29 h 55"/>
                <a:gd name="T4" fmla="*/ 109 w 131"/>
                <a:gd name="T5" fmla="*/ 10 h 55"/>
                <a:gd name="T6" fmla="*/ 106 w 131"/>
                <a:gd name="T7" fmla="*/ 7 h 55"/>
                <a:gd name="T8" fmla="*/ 92 w 131"/>
                <a:gd name="T9" fmla="*/ 7 h 55"/>
                <a:gd name="T10" fmla="*/ 89 w 131"/>
                <a:gd name="T11" fmla="*/ 10 h 55"/>
                <a:gd name="T12" fmla="*/ 89 w 131"/>
                <a:gd name="T13" fmla="*/ 15 h 55"/>
                <a:gd name="T14" fmla="*/ 69 w 131"/>
                <a:gd name="T15" fmla="*/ 1 h 55"/>
                <a:gd name="T16" fmla="*/ 65 w 131"/>
                <a:gd name="T17" fmla="*/ 0 h 55"/>
                <a:gd name="T18" fmla="*/ 61 w 131"/>
                <a:gd name="T19" fmla="*/ 1 h 55"/>
                <a:gd name="T20" fmla="*/ 3 w 131"/>
                <a:gd name="T21" fmla="*/ 42 h 55"/>
                <a:gd name="T22" fmla="*/ 2 w 131"/>
                <a:gd name="T23" fmla="*/ 51 h 55"/>
                <a:gd name="T24" fmla="*/ 11 w 131"/>
                <a:gd name="T25" fmla="*/ 53 h 55"/>
                <a:gd name="T26" fmla="*/ 65 w 131"/>
                <a:gd name="T27" fmla="*/ 14 h 55"/>
                <a:gd name="T28" fmla="*/ 120 w 131"/>
                <a:gd name="T29" fmla="*/ 53 h 55"/>
                <a:gd name="T30" fmla="*/ 129 w 131"/>
                <a:gd name="T31" fmla="*/ 51 h 55"/>
                <a:gd name="T32" fmla="*/ 127 w 131"/>
                <a:gd name="T33" fmla="*/ 4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1" h="55">
                  <a:moveTo>
                    <a:pt x="127" y="42"/>
                  </a:moveTo>
                  <a:cubicBezTo>
                    <a:pt x="109" y="29"/>
                    <a:pt x="109" y="29"/>
                    <a:pt x="109" y="29"/>
                  </a:cubicBezTo>
                  <a:cubicBezTo>
                    <a:pt x="109" y="10"/>
                    <a:pt x="109" y="10"/>
                    <a:pt x="109" y="10"/>
                  </a:cubicBezTo>
                  <a:cubicBezTo>
                    <a:pt x="109" y="8"/>
                    <a:pt x="107" y="7"/>
                    <a:pt x="106" y="7"/>
                  </a:cubicBezTo>
                  <a:cubicBezTo>
                    <a:pt x="92" y="7"/>
                    <a:pt x="92" y="7"/>
                    <a:pt x="92" y="7"/>
                  </a:cubicBezTo>
                  <a:cubicBezTo>
                    <a:pt x="91" y="7"/>
                    <a:pt x="89" y="8"/>
                    <a:pt x="89" y="10"/>
                  </a:cubicBezTo>
                  <a:cubicBezTo>
                    <a:pt x="89" y="15"/>
                    <a:pt x="89" y="15"/>
                    <a:pt x="89" y="15"/>
                  </a:cubicBezTo>
                  <a:cubicBezTo>
                    <a:pt x="69" y="1"/>
                    <a:pt x="69" y="1"/>
                    <a:pt x="69" y="1"/>
                  </a:cubicBezTo>
                  <a:cubicBezTo>
                    <a:pt x="68" y="0"/>
                    <a:pt x="67" y="0"/>
                    <a:pt x="65" y="0"/>
                  </a:cubicBezTo>
                  <a:cubicBezTo>
                    <a:pt x="64" y="0"/>
                    <a:pt x="63" y="0"/>
                    <a:pt x="61" y="1"/>
                  </a:cubicBezTo>
                  <a:cubicBezTo>
                    <a:pt x="3" y="42"/>
                    <a:pt x="3" y="42"/>
                    <a:pt x="3" y="42"/>
                  </a:cubicBezTo>
                  <a:cubicBezTo>
                    <a:pt x="0" y="44"/>
                    <a:pt x="0" y="48"/>
                    <a:pt x="2" y="51"/>
                  </a:cubicBezTo>
                  <a:cubicBezTo>
                    <a:pt x="4" y="54"/>
                    <a:pt x="8" y="55"/>
                    <a:pt x="11" y="53"/>
                  </a:cubicBezTo>
                  <a:cubicBezTo>
                    <a:pt x="65" y="14"/>
                    <a:pt x="65" y="14"/>
                    <a:pt x="65" y="14"/>
                  </a:cubicBezTo>
                  <a:cubicBezTo>
                    <a:pt x="120" y="53"/>
                    <a:pt x="120" y="53"/>
                    <a:pt x="120" y="53"/>
                  </a:cubicBezTo>
                  <a:cubicBezTo>
                    <a:pt x="123" y="55"/>
                    <a:pt x="127" y="54"/>
                    <a:pt x="129" y="51"/>
                  </a:cubicBezTo>
                  <a:cubicBezTo>
                    <a:pt x="131" y="48"/>
                    <a:pt x="130" y="44"/>
                    <a:pt x="127"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bg2">
                    <a:lumMod val="25000"/>
                  </a:schemeClr>
                </a:solidFill>
              </a:endParaRPr>
            </a:p>
          </p:txBody>
        </p:sp>
      </p:grpSp>
      <p:sp>
        <p:nvSpPr>
          <p:cNvPr id="305" name="îṩḻíḍé"/>
          <p:cNvSpPr/>
          <p:nvPr/>
        </p:nvSpPr>
        <p:spPr>
          <a:xfrm>
            <a:off x="7079004" y="5214058"/>
            <a:ext cx="144000" cy="144000"/>
          </a:xfrm>
          <a:prstGeom prst="ellipse">
            <a:avLst/>
          </a:prstGeom>
          <a:solidFill>
            <a:srgbClr val="0070C0"/>
          </a:solidFill>
          <a:ln w="38100">
            <a:solidFill>
              <a:schemeClr val="bg1">
                <a:alpha val="53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25000" lnSpcReduction="20000"/>
          </a:bodyPr>
          <a:lstStyle/>
          <a:p>
            <a:pPr algn="ctr"/>
            <a:endParaRPr lang="zh-CN" altLang="en-US" b="1" dirty="0"/>
          </a:p>
        </p:txBody>
      </p:sp>
      <p:sp>
        <p:nvSpPr>
          <p:cNvPr id="270" name="矩形 269"/>
          <p:cNvSpPr/>
          <p:nvPr/>
        </p:nvSpPr>
        <p:spPr>
          <a:xfrm>
            <a:off x="7230002" y="5777239"/>
            <a:ext cx="4357319" cy="656590"/>
          </a:xfrm>
          <a:prstGeom prst="rect">
            <a:avLst/>
          </a:prstGeom>
        </p:spPr>
        <p:txBody>
          <a:bodyPr wrap="square">
            <a:spAutoFit/>
          </a:bodyPr>
          <a:lstStyle/>
          <a:p>
            <a:pPr lvl="0" fontAlgn="auto" hangingPunct="0">
              <a:lnSpc>
                <a:spcPts val="2200"/>
              </a:lnSpc>
              <a:spcBef>
                <a:spcPts val="0"/>
              </a:spcBef>
              <a:spcAft>
                <a:spcPts val="0"/>
              </a:spcAft>
              <a:defRPr sz="1800" b="0" i="0" u="none" strike="noStrike" kern="0" cap="none" spc="0" baseline="0">
                <a:solidFill>
                  <a:srgbClr val="000000"/>
                </a:solidFill>
                <a:uFillTx/>
              </a:defRPr>
            </a:pPr>
            <a:r>
              <a:rPr lang="en-US" altLang="zh-CN" b="1" dirty="0" smtClean="0">
                <a:solidFill>
                  <a:srgbClr val="002060"/>
                </a:solidFill>
                <a:latin typeface="微软雅黑" panose="020B0503020204020204" pitchFamily="34" charset="-122"/>
                <a:ea typeface="微软雅黑" panose="020B0503020204020204" pitchFamily="34" charset="-122"/>
              </a:rPr>
              <a:t>Zhenjiang Base</a:t>
            </a:r>
          </a:p>
          <a:p>
            <a:pPr lvl="0" fontAlgn="auto" hangingPunct="0">
              <a:lnSpc>
                <a:spcPts val="2200"/>
              </a:lnSpc>
              <a:spcBef>
                <a:spcPts val="0"/>
              </a:spcBef>
              <a:spcAft>
                <a:spcPts val="0"/>
              </a:spcAft>
              <a:buFont typeface="Wingdings" panose="05000000000000000000" pitchFamily="2" charset="2"/>
              <a:buChar char="n"/>
              <a:defRPr sz="1800" b="0" i="0" u="none" strike="noStrike" kern="0" cap="none" spc="0" baseline="0">
                <a:solidFill>
                  <a:srgbClr val="000000"/>
                </a:solidFill>
                <a:uFillTx/>
              </a:defRPr>
            </a:pPr>
            <a:r>
              <a:rPr lang="fr-FR" altLang="zh-CN" sz="1400" dirty="0" smtClean="0">
                <a:latin typeface="微软雅黑" panose="020B0503020204020204" pitchFamily="34" charset="-122"/>
                <a:ea typeface="微软雅黑" panose="020B0503020204020204" pitchFamily="34" charset="-122"/>
              </a:rPr>
              <a:t>14,500㎡ automotive lamp production base</a:t>
            </a:r>
            <a:endParaRPr lang="zh-CN" altLang="en-US" sz="1400" b="1" dirty="0">
              <a:solidFill>
                <a:srgbClr val="002060"/>
              </a:solidFill>
              <a:latin typeface="微软雅黑" panose="020B0503020204020204" pitchFamily="34" charset="-122"/>
              <a:ea typeface="微软雅黑" panose="020B0503020204020204" pitchFamily="34" charset="-122"/>
            </a:endParaRPr>
          </a:p>
        </p:txBody>
      </p:sp>
      <p:sp>
        <p:nvSpPr>
          <p:cNvPr id="299" name="矩形 298"/>
          <p:cNvSpPr/>
          <p:nvPr/>
        </p:nvSpPr>
        <p:spPr>
          <a:xfrm>
            <a:off x="7237781" y="3301563"/>
            <a:ext cx="4751019" cy="1426031"/>
          </a:xfrm>
          <a:prstGeom prst="rect">
            <a:avLst/>
          </a:prstGeom>
        </p:spPr>
        <p:txBody>
          <a:bodyPr wrap="square">
            <a:spAutoFit/>
          </a:bodyPr>
          <a:lstStyle/>
          <a:p>
            <a:pPr lvl="0" fontAlgn="auto" hangingPunct="0">
              <a:lnSpc>
                <a:spcPts val="2200"/>
              </a:lnSpc>
              <a:spcBef>
                <a:spcPts val="0"/>
              </a:spcBef>
              <a:spcAft>
                <a:spcPts val="0"/>
              </a:spcAft>
              <a:defRPr sz="1800" b="0" i="0" u="none" strike="noStrike" kern="0" cap="none" spc="0" baseline="0">
                <a:solidFill>
                  <a:srgbClr val="000000"/>
                </a:solidFill>
                <a:uFillTx/>
              </a:defRPr>
            </a:pPr>
            <a:r>
              <a:rPr lang="en-US" altLang="zh-CN" sz="1600" b="1" dirty="0" smtClean="0">
                <a:solidFill>
                  <a:srgbClr val="002060"/>
                </a:solidFill>
                <a:latin typeface="微软雅黑" panose="020B0503020204020204" pitchFamily="34" charset="-122"/>
                <a:ea typeface="微软雅黑" panose="020B0503020204020204" pitchFamily="34" charset="-122"/>
              </a:rPr>
              <a:t>Nanchang Base</a:t>
            </a:r>
          </a:p>
          <a:p>
            <a:pPr lvl="0" fontAlgn="auto" hangingPunct="0">
              <a:lnSpc>
                <a:spcPts val="1500"/>
              </a:lnSpc>
              <a:spcBef>
                <a:spcPts val="0"/>
              </a:spcBef>
              <a:spcAft>
                <a:spcPts val="0"/>
              </a:spcAft>
              <a:buFont typeface="Wingdings" panose="05000000000000000000" pitchFamily="2" charset="2"/>
              <a:buChar char="n"/>
              <a:defRPr sz="1800" b="0" i="0" u="none" strike="noStrike" kern="0" cap="none" spc="0" baseline="0">
                <a:solidFill>
                  <a:srgbClr val="000000"/>
                </a:solidFill>
                <a:uFillTx/>
              </a:defRPr>
            </a:pPr>
            <a:r>
              <a:rPr lang="en-US" altLang="zh-CN" sz="1400" dirty="0" smtClean="0">
                <a:latin typeface="微软雅黑" panose="020B0503020204020204" pitchFamily="34" charset="-122"/>
                <a:ea typeface="微软雅黑" panose="020B0503020204020204" pitchFamily="34" charset="-122"/>
              </a:rPr>
              <a:t>60,000㎡ Semiconductor Packaging Production Base (Phase I)</a:t>
            </a:r>
          </a:p>
          <a:p>
            <a:pPr lvl="0" fontAlgn="auto" hangingPunct="0">
              <a:lnSpc>
                <a:spcPts val="1500"/>
              </a:lnSpc>
              <a:spcBef>
                <a:spcPts val="0"/>
              </a:spcBef>
              <a:spcAft>
                <a:spcPts val="0"/>
              </a:spcAft>
              <a:buFont typeface="Wingdings" panose="05000000000000000000" pitchFamily="2" charset="2"/>
              <a:buChar char="n"/>
              <a:defRPr sz="1800" b="0" i="0" u="none" strike="noStrike" kern="0" cap="none" spc="0" baseline="0">
                <a:solidFill>
                  <a:srgbClr val="000000"/>
                </a:solidFill>
                <a:uFillTx/>
              </a:defRPr>
            </a:pPr>
            <a:r>
              <a:rPr lang="en-US" altLang="zh-CN" sz="1400" dirty="0" smtClean="0">
                <a:latin typeface="微软雅黑" panose="020B0503020204020204" pitchFamily="34" charset="-122"/>
                <a:ea typeface="微软雅黑" panose="020B0503020204020204" pitchFamily="34" charset="-122"/>
              </a:rPr>
              <a:t>130,000㎡ semiconductor packaging production base (Phase II under construction)</a:t>
            </a:r>
            <a:endParaRPr lang="en-US" altLang="zh-CN" sz="1400" dirty="0" smtClean="0">
              <a:latin typeface="微软雅黑" panose="020B0503020204020204" pitchFamily="34" charset="-122"/>
              <a:ea typeface="微软雅黑" panose="020B0503020204020204" pitchFamily="34" charset="-122"/>
              <a:sym typeface="+mn-ea"/>
            </a:endParaRPr>
          </a:p>
          <a:p>
            <a:pPr lvl="0" fontAlgn="auto" hangingPunct="0">
              <a:lnSpc>
                <a:spcPts val="2200"/>
              </a:lnSpc>
              <a:spcBef>
                <a:spcPts val="0"/>
              </a:spcBef>
              <a:spcAft>
                <a:spcPts val="0"/>
              </a:spcAft>
              <a:defRPr sz="1800" b="0" i="0" u="none" strike="noStrike" kern="0" cap="none" spc="0" baseline="0">
                <a:solidFill>
                  <a:srgbClr val="000000"/>
                </a:solidFill>
                <a:uFillTx/>
              </a:defRPr>
            </a:pPr>
            <a:endParaRPr lang="zh-CN" altLang="en-US" sz="1500" b="1" dirty="0">
              <a:solidFill>
                <a:srgbClr val="002060"/>
              </a:solidFill>
              <a:latin typeface="微软雅黑" panose="020B0503020204020204" pitchFamily="34" charset="-122"/>
              <a:ea typeface="微软雅黑" panose="020B0503020204020204" pitchFamily="34" charset="-122"/>
            </a:endParaRPr>
          </a:p>
        </p:txBody>
      </p:sp>
      <p:sp>
        <p:nvSpPr>
          <p:cNvPr id="308" name="矩形 307"/>
          <p:cNvSpPr/>
          <p:nvPr/>
        </p:nvSpPr>
        <p:spPr>
          <a:xfrm>
            <a:off x="7263130" y="1522730"/>
            <a:ext cx="4687570" cy="1785104"/>
          </a:xfrm>
          <a:prstGeom prst="rect">
            <a:avLst/>
          </a:prstGeom>
        </p:spPr>
        <p:txBody>
          <a:bodyPr wrap="square">
            <a:spAutoFit/>
          </a:bodyPr>
          <a:lstStyle/>
          <a:p>
            <a:pPr lvl="0" fontAlgn="auto" hangingPunct="0">
              <a:lnSpc>
                <a:spcPts val="2200"/>
              </a:lnSpc>
              <a:spcBef>
                <a:spcPts val="0"/>
              </a:spcBef>
              <a:spcAft>
                <a:spcPts val="0"/>
              </a:spcAft>
              <a:defRPr sz="1800" b="0" i="0" u="none" strike="noStrike" kern="0" cap="none" spc="0" baseline="0">
                <a:solidFill>
                  <a:srgbClr val="000000"/>
                </a:solidFill>
                <a:uFillTx/>
              </a:defRPr>
            </a:pPr>
            <a:r>
              <a:rPr lang="en-US" altLang="zh-CN" sz="1600" b="1" dirty="0" smtClean="0">
                <a:solidFill>
                  <a:srgbClr val="002060"/>
                </a:solidFill>
                <a:latin typeface="微软雅黑" panose="020B0503020204020204" pitchFamily="34" charset="-122"/>
                <a:ea typeface="微软雅黑" panose="020B0503020204020204" pitchFamily="34" charset="-122"/>
              </a:rPr>
              <a:t>Guangzhou Base</a:t>
            </a:r>
          </a:p>
          <a:p>
            <a:pPr lvl="0" fontAlgn="auto" hangingPunct="0">
              <a:lnSpc>
                <a:spcPts val="2200"/>
              </a:lnSpc>
              <a:spcBef>
                <a:spcPts val="0"/>
              </a:spcBef>
              <a:spcAft>
                <a:spcPts val="0"/>
              </a:spcAft>
              <a:buFont typeface="Wingdings" panose="05000000000000000000" pitchFamily="2" charset="2"/>
              <a:buChar char="n"/>
              <a:defRPr sz="1800" b="0" i="0" u="none" strike="noStrike" kern="0" cap="none" spc="0" baseline="0">
                <a:solidFill>
                  <a:srgbClr val="000000"/>
                </a:solidFill>
                <a:uFillTx/>
              </a:defRPr>
            </a:pPr>
            <a:r>
              <a:rPr lang="en-US" altLang="zh-CN" sz="1400" dirty="0" smtClean="0">
                <a:latin typeface="微软雅黑" panose="020B0503020204020204" pitchFamily="34" charset="-122"/>
                <a:ea typeface="微软雅黑" panose="020B0503020204020204" pitchFamily="34" charset="-122"/>
              </a:rPr>
              <a:t>100,000㎡ semiconductor packaging base</a:t>
            </a:r>
          </a:p>
          <a:p>
            <a:pPr lvl="0" fontAlgn="auto" hangingPunct="0">
              <a:lnSpc>
                <a:spcPts val="2200"/>
              </a:lnSpc>
              <a:spcBef>
                <a:spcPts val="0"/>
              </a:spcBef>
              <a:spcAft>
                <a:spcPts val="0"/>
              </a:spcAft>
              <a:buFont typeface="Wingdings" panose="05000000000000000000" pitchFamily="2" charset="2"/>
              <a:buChar char="n"/>
              <a:defRPr sz="1800" b="0" i="0" u="none" strike="noStrike" kern="0" cap="none" spc="0" baseline="0">
                <a:solidFill>
                  <a:srgbClr val="000000"/>
                </a:solidFill>
                <a:uFillTx/>
              </a:defRPr>
            </a:pPr>
            <a:r>
              <a:rPr lang="en-US" altLang="zh-CN" sz="1400" dirty="0" smtClean="0">
                <a:latin typeface="微软雅黑" panose="020B0503020204020204" pitchFamily="34" charset="-122"/>
                <a:ea typeface="微软雅黑" panose="020B0503020204020204" pitchFamily="34" charset="-122"/>
              </a:rPr>
              <a:t>12,600㎡ Mini/Micro LED production base (Phase I)</a:t>
            </a:r>
          </a:p>
          <a:p>
            <a:pPr lvl="0" fontAlgn="auto" hangingPunct="0">
              <a:lnSpc>
                <a:spcPts val="2200"/>
              </a:lnSpc>
              <a:spcBef>
                <a:spcPts val="0"/>
              </a:spcBef>
              <a:spcAft>
                <a:spcPts val="0"/>
              </a:spcAft>
              <a:buFont typeface="Wingdings" panose="05000000000000000000" pitchFamily="2" charset="2"/>
              <a:buChar char="n"/>
              <a:defRPr sz="1800" b="0" i="0" u="none" strike="noStrike" kern="0" cap="none" spc="0" baseline="0">
                <a:solidFill>
                  <a:srgbClr val="000000"/>
                </a:solidFill>
                <a:uFillTx/>
              </a:defRPr>
            </a:pPr>
            <a:r>
              <a:rPr lang="en-US" altLang="zh-CN" sz="1400" dirty="0" smtClean="0">
                <a:latin typeface="微软雅黑" panose="020B0503020204020204" pitchFamily="34" charset="-122"/>
                <a:ea typeface="微软雅黑" panose="020B0503020204020204" pitchFamily="34" charset="-122"/>
              </a:rPr>
              <a:t>178,400㎡ Mini/Micro LED production base (Phase II under construction)</a:t>
            </a:r>
          </a:p>
          <a:p>
            <a:pPr lvl="0" fontAlgn="auto" hangingPunct="0">
              <a:lnSpc>
                <a:spcPts val="2200"/>
              </a:lnSpc>
              <a:spcBef>
                <a:spcPts val="0"/>
              </a:spcBef>
              <a:spcAft>
                <a:spcPts val="0"/>
              </a:spcAft>
              <a:buFont typeface="Wingdings" panose="05000000000000000000" pitchFamily="2" charset="2"/>
              <a:buChar char="n"/>
              <a:defRPr sz="1800" b="0" i="0" u="none" strike="noStrike" kern="0" cap="none" spc="0" baseline="0">
                <a:solidFill>
                  <a:srgbClr val="000000"/>
                </a:solidFill>
                <a:uFillTx/>
              </a:defRPr>
            </a:pPr>
            <a:r>
              <a:rPr lang="fr-FR" altLang="zh-CN" sz="1400" dirty="0" smtClean="0">
                <a:latin typeface="微软雅黑" panose="020B0503020204020204" pitchFamily="34" charset="-122"/>
                <a:ea typeface="微软雅黑" panose="020B0503020204020204" pitchFamily="34" charset="-122"/>
              </a:rPr>
              <a:t>25,000㎡ Automotive Lighting production base</a:t>
            </a:r>
            <a:endParaRPr lang="zh-CN" altLang="en-US" sz="1400" dirty="0" smtClean="0">
              <a:latin typeface="微软雅黑" panose="020B0503020204020204" pitchFamily="34" charset="-122"/>
              <a:ea typeface="微软雅黑" panose="020B0503020204020204" pitchFamily="34" charset="-122"/>
            </a:endParaRPr>
          </a:p>
        </p:txBody>
      </p:sp>
      <p:sp>
        <p:nvSpPr>
          <p:cNvPr id="309" name="矩形 308"/>
          <p:cNvSpPr/>
          <p:nvPr/>
        </p:nvSpPr>
        <p:spPr>
          <a:xfrm>
            <a:off x="7237781" y="5104783"/>
            <a:ext cx="3995811" cy="656590"/>
          </a:xfrm>
          <a:prstGeom prst="rect">
            <a:avLst/>
          </a:prstGeom>
        </p:spPr>
        <p:txBody>
          <a:bodyPr wrap="square">
            <a:spAutoFit/>
          </a:bodyPr>
          <a:lstStyle/>
          <a:p>
            <a:pPr lvl="0" fontAlgn="auto" hangingPunct="0">
              <a:lnSpc>
                <a:spcPts val="2200"/>
              </a:lnSpc>
              <a:spcBef>
                <a:spcPts val="0"/>
              </a:spcBef>
              <a:spcAft>
                <a:spcPts val="0"/>
              </a:spcAft>
              <a:defRPr sz="1800" b="0" i="0" u="none" strike="noStrike" kern="0" cap="none" spc="0" baseline="0">
                <a:solidFill>
                  <a:srgbClr val="000000"/>
                </a:solidFill>
                <a:uFillTx/>
              </a:defRPr>
            </a:pPr>
            <a:r>
              <a:rPr lang="en-US" altLang="zh-CN" b="1" dirty="0" err="1" smtClean="0">
                <a:solidFill>
                  <a:srgbClr val="002060"/>
                </a:solidFill>
                <a:latin typeface="微软雅黑" panose="020B0503020204020204" pitchFamily="34" charset="-122"/>
                <a:ea typeface="微软雅黑" panose="020B0503020204020204" pitchFamily="34" charset="-122"/>
              </a:rPr>
              <a:t>Dongguan</a:t>
            </a:r>
            <a:r>
              <a:rPr lang="en-US" altLang="zh-CN" b="1" dirty="0" smtClean="0">
                <a:solidFill>
                  <a:srgbClr val="002060"/>
                </a:solidFill>
                <a:latin typeface="微软雅黑" panose="020B0503020204020204" pitchFamily="34" charset="-122"/>
                <a:ea typeface="微软雅黑" panose="020B0503020204020204" pitchFamily="34" charset="-122"/>
              </a:rPr>
              <a:t> Base</a:t>
            </a:r>
          </a:p>
          <a:p>
            <a:pPr lvl="0" fontAlgn="auto" hangingPunct="0">
              <a:lnSpc>
                <a:spcPts val="2200"/>
              </a:lnSpc>
              <a:spcBef>
                <a:spcPts val="0"/>
              </a:spcBef>
              <a:spcAft>
                <a:spcPts val="0"/>
              </a:spcAft>
              <a:buFont typeface="Wingdings" panose="05000000000000000000" pitchFamily="2" charset="2"/>
              <a:buChar char="n"/>
              <a:defRPr sz="1800" b="0" i="0" u="none" strike="noStrike" kern="0" cap="none" spc="0" baseline="0">
                <a:solidFill>
                  <a:srgbClr val="000000"/>
                </a:solidFill>
                <a:uFillTx/>
              </a:defRPr>
            </a:pPr>
            <a:r>
              <a:rPr lang="en-US" altLang="zh-CN" sz="1400" dirty="0" smtClean="0">
                <a:latin typeface="微软雅黑" panose="020B0503020204020204" pitchFamily="34" charset="-122"/>
                <a:ea typeface="微软雅黑" panose="020B0503020204020204" pitchFamily="34" charset="-122"/>
              </a:rPr>
              <a:t>70,000㎡ LED bracket production base</a:t>
            </a:r>
            <a:endParaRPr lang="zh-CN" altLang="en-US" sz="1400" b="1" dirty="0">
              <a:solidFill>
                <a:srgbClr val="002060"/>
              </a:solidFill>
              <a:latin typeface="微软雅黑" panose="020B0503020204020204" pitchFamily="34" charset="-122"/>
              <a:ea typeface="微软雅黑" panose="020B0503020204020204" pitchFamily="34" charset="-122"/>
            </a:endParaRPr>
          </a:p>
        </p:txBody>
      </p:sp>
      <p:sp>
        <p:nvSpPr>
          <p:cNvPr id="313" name="îṩḻíḍé"/>
          <p:cNvSpPr/>
          <p:nvPr/>
        </p:nvSpPr>
        <p:spPr>
          <a:xfrm>
            <a:off x="7069673" y="5866602"/>
            <a:ext cx="144000" cy="144000"/>
          </a:xfrm>
          <a:prstGeom prst="ellipse">
            <a:avLst/>
          </a:prstGeom>
          <a:solidFill>
            <a:srgbClr val="0070C0"/>
          </a:solidFill>
          <a:ln w="38100">
            <a:solidFill>
              <a:schemeClr val="bg1">
                <a:alpha val="53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25000" lnSpcReduction="20000"/>
          </a:bodyPr>
          <a:lstStyle/>
          <a:p>
            <a:pPr algn="ctr"/>
            <a:endParaRPr lang="zh-CN" altLang="en-US" b="1" dirty="0"/>
          </a:p>
        </p:txBody>
      </p:sp>
      <p:sp>
        <p:nvSpPr>
          <p:cNvPr id="314" name="矩形 313"/>
          <p:cNvSpPr/>
          <p:nvPr/>
        </p:nvSpPr>
        <p:spPr>
          <a:xfrm>
            <a:off x="7239349" y="4485067"/>
            <a:ext cx="4952651" cy="566822"/>
          </a:xfrm>
          <a:prstGeom prst="rect">
            <a:avLst/>
          </a:prstGeom>
        </p:spPr>
        <p:txBody>
          <a:bodyPr wrap="square">
            <a:spAutoFit/>
          </a:bodyPr>
          <a:lstStyle/>
          <a:p>
            <a:pPr lvl="0" fontAlgn="auto" hangingPunct="0">
              <a:lnSpc>
                <a:spcPts val="2200"/>
              </a:lnSpc>
              <a:spcBef>
                <a:spcPts val="0"/>
              </a:spcBef>
              <a:spcAft>
                <a:spcPts val="0"/>
              </a:spcAft>
              <a:defRPr sz="1800" b="0" i="0" u="none" strike="noStrike" kern="0" cap="none" spc="0" baseline="0">
                <a:solidFill>
                  <a:srgbClr val="000000"/>
                </a:solidFill>
                <a:uFillTx/>
              </a:defRPr>
            </a:pPr>
            <a:r>
              <a:rPr lang="en-US" altLang="zh-CN" b="1" dirty="0" smtClean="0">
                <a:solidFill>
                  <a:srgbClr val="002060"/>
                </a:solidFill>
                <a:latin typeface="微软雅黑" panose="020B0503020204020204" pitchFamily="34" charset="-122"/>
                <a:ea typeface="微软雅黑" panose="020B0503020204020204" pitchFamily="34" charset="-122"/>
              </a:rPr>
              <a:t>Shenzhen base</a:t>
            </a:r>
          </a:p>
          <a:p>
            <a:pPr lvl="0" fontAlgn="auto" hangingPunct="0">
              <a:lnSpc>
                <a:spcPts val="1500"/>
              </a:lnSpc>
              <a:spcBef>
                <a:spcPts val="0"/>
              </a:spcBef>
              <a:spcAft>
                <a:spcPts val="0"/>
              </a:spcAft>
              <a:buFont typeface="Wingdings" panose="05000000000000000000" pitchFamily="2" charset="2"/>
              <a:buChar char="n"/>
              <a:defRPr sz="1800" b="0" i="0" u="none" strike="noStrike" kern="0" cap="none" spc="0" baseline="0">
                <a:solidFill>
                  <a:srgbClr val="000000"/>
                </a:solidFill>
                <a:uFillTx/>
              </a:defRPr>
            </a:pPr>
            <a:r>
              <a:rPr lang="en-US" altLang="zh-CN" sz="1400" dirty="0" smtClean="0">
                <a:latin typeface="微软雅黑" panose="020B0503020204020204" pitchFamily="34" charset="-122"/>
                <a:ea typeface="微软雅黑" panose="020B0503020204020204" pitchFamily="34" charset="-122"/>
              </a:rPr>
              <a:t>6,000㎡ semiconductor packaging production base</a:t>
            </a:r>
            <a:endParaRPr lang="zh-CN" altLang="en-US" sz="1400" b="1" dirty="0">
              <a:solidFill>
                <a:srgbClr val="002060"/>
              </a:solidFill>
              <a:latin typeface="微软雅黑" panose="020B0503020204020204" pitchFamily="34" charset="-122"/>
              <a:ea typeface="微软雅黑" panose="020B0503020204020204" pitchFamily="34" charset="-122"/>
            </a:endParaRPr>
          </a:p>
        </p:txBody>
      </p:sp>
      <p:grpSp>
        <p:nvGrpSpPr>
          <p:cNvPr id="28" name="组合 27"/>
          <p:cNvGrpSpPr/>
          <p:nvPr/>
        </p:nvGrpSpPr>
        <p:grpSpPr>
          <a:xfrm>
            <a:off x="1" y="278813"/>
            <a:ext cx="320039" cy="258661"/>
            <a:chOff x="1" y="414337"/>
            <a:chExt cx="320039" cy="258661"/>
          </a:xfrm>
          <a:solidFill>
            <a:srgbClr val="00B0F0"/>
          </a:solidFill>
        </p:grpSpPr>
        <p:sp>
          <p:nvSpPr>
            <p:cNvPr id="29" name="矩形 28"/>
            <p:cNvSpPr/>
            <p:nvPr/>
          </p:nvSpPr>
          <p:spPr>
            <a:xfrm>
              <a:off x="1" y="414337"/>
              <a:ext cx="320039" cy="19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66"/>
                </a:solidFill>
              </a:endParaRPr>
            </a:p>
          </p:txBody>
        </p:sp>
        <p:sp>
          <p:nvSpPr>
            <p:cNvPr id="30" name="矩形 29"/>
            <p:cNvSpPr/>
            <p:nvPr/>
          </p:nvSpPr>
          <p:spPr>
            <a:xfrm>
              <a:off x="1" y="636998"/>
              <a:ext cx="320039" cy="3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66"/>
                </a:solidFill>
              </a:endParaRPr>
            </a:p>
          </p:txBody>
        </p:sp>
      </p:grpSp>
      <p:sp>
        <p:nvSpPr>
          <p:cNvPr id="2" name="矩形 1"/>
          <p:cNvSpPr/>
          <p:nvPr/>
        </p:nvSpPr>
        <p:spPr>
          <a:xfrm>
            <a:off x="3719868" y="4122033"/>
            <a:ext cx="1353256" cy="323165"/>
          </a:xfrm>
          <a:prstGeom prst="rect">
            <a:avLst/>
          </a:prstGeom>
        </p:spPr>
        <p:txBody>
          <a:bodyPr wrap="none">
            <a:spAutoFit/>
          </a:bodyPr>
          <a:lstStyle/>
          <a:p>
            <a:r>
              <a:rPr lang="en-US" altLang="zh-CN" sz="1500" b="1" dirty="0">
                <a:solidFill>
                  <a:schemeClr val="bg1"/>
                </a:solidFill>
                <a:latin typeface="微软雅黑" panose="020B0503020204020204" pitchFamily="34" charset="-122"/>
                <a:ea typeface="微软雅黑" panose="020B0503020204020204" pitchFamily="34" charset="-122"/>
              </a:rPr>
              <a:t>Guangzhou </a:t>
            </a:r>
            <a:endParaRPr lang="zh-CN" altLang="en-US" sz="1500" dirty="0">
              <a:solidFill>
                <a:schemeClr val="bg1"/>
              </a:solidFill>
            </a:endParaRPr>
          </a:p>
        </p:txBody>
      </p:sp>
      <p:sp>
        <p:nvSpPr>
          <p:cNvPr id="4" name="矩形 3"/>
          <p:cNvSpPr/>
          <p:nvPr/>
        </p:nvSpPr>
        <p:spPr>
          <a:xfrm>
            <a:off x="4276669" y="2945306"/>
            <a:ext cx="1170513" cy="323165"/>
          </a:xfrm>
          <a:prstGeom prst="rect">
            <a:avLst/>
          </a:prstGeom>
        </p:spPr>
        <p:txBody>
          <a:bodyPr wrap="none">
            <a:spAutoFit/>
          </a:bodyPr>
          <a:lstStyle/>
          <a:p>
            <a:r>
              <a:rPr lang="en-US" altLang="zh-CN" sz="1500" b="1" dirty="0">
                <a:solidFill>
                  <a:schemeClr val="bg1"/>
                </a:solidFill>
                <a:latin typeface="微软雅黑" panose="020B0503020204020204" pitchFamily="34" charset="-122"/>
                <a:ea typeface="微软雅黑" panose="020B0503020204020204" pitchFamily="34" charset="-122"/>
              </a:rPr>
              <a:t>Nanchang</a:t>
            </a:r>
            <a:endParaRPr lang="zh-CN" altLang="en-US" sz="1500" dirty="0">
              <a:solidFill>
                <a:schemeClr val="bg1"/>
              </a:solidFill>
            </a:endParaRPr>
          </a:p>
        </p:txBody>
      </p:sp>
      <p:sp>
        <p:nvSpPr>
          <p:cNvPr id="5" name="矩形 4"/>
          <p:cNvSpPr/>
          <p:nvPr/>
        </p:nvSpPr>
        <p:spPr>
          <a:xfrm>
            <a:off x="1641831" y="5373575"/>
            <a:ext cx="1120820" cy="323165"/>
          </a:xfrm>
          <a:prstGeom prst="rect">
            <a:avLst/>
          </a:prstGeom>
        </p:spPr>
        <p:txBody>
          <a:bodyPr wrap="none">
            <a:spAutoFit/>
          </a:bodyPr>
          <a:lstStyle/>
          <a:p>
            <a:r>
              <a:rPr lang="en-US" altLang="zh-CN" sz="1500" b="1" dirty="0">
                <a:solidFill>
                  <a:schemeClr val="bg1"/>
                </a:solidFill>
                <a:latin typeface="微软雅黑" panose="020B0503020204020204" pitchFamily="34" charset="-122"/>
                <a:ea typeface="微软雅黑" panose="020B0503020204020204" pitchFamily="34" charset="-122"/>
              </a:rPr>
              <a:t>Shenzhen</a:t>
            </a:r>
            <a:endParaRPr lang="zh-CN" altLang="en-US" sz="1500" dirty="0">
              <a:solidFill>
                <a:schemeClr val="bg1"/>
              </a:solidFill>
            </a:endParaRPr>
          </a:p>
        </p:txBody>
      </p:sp>
      <p:sp>
        <p:nvSpPr>
          <p:cNvPr id="6" name="矩形 5"/>
          <p:cNvSpPr/>
          <p:nvPr/>
        </p:nvSpPr>
        <p:spPr>
          <a:xfrm>
            <a:off x="3116978" y="4814811"/>
            <a:ext cx="1205779" cy="323165"/>
          </a:xfrm>
          <a:prstGeom prst="rect">
            <a:avLst/>
          </a:prstGeom>
        </p:spPr>
        <p:txBody>
          <a:bodyPr wrap="none">
            <a:spAutoFit/>
          </a:bodyPr>
          <a:lstStyle/>
          <a:p>
            <a:r>
              <a:rPr lang="en-US" altLang="zh-CN" sz="1500" b="1" dirty="0">
                <a:solidFill>
                  <a:schemeClr val="bg1"/>
                </a:solidFill>
                <a:latin typeface="微软雅黑" panose="020B0503020204020204" pitchFamily="34" charset="-122"/>
                <a:ea typeface="微软雅黑" panose="020B0503020204020204" pitchFamily="34" charset="-122"/>
              </a:rPr>
              <a:t>Dongguan</a:t>
            </a:r>
            <a:endParaRPr lang="zh-CN" altLang="en-US" sz="1500" dirty="0">
              <a:solidFill>
                <a:schemeClr val="bg1"/>
              </a:solidFill>
            </a:endParaRPr>
          </a:p>
        </p:txBody>
      </p:sp>
      <p:sp>
        <p:nvSpPr>
          <p:cNvPr id="7" name="矩形 6"/>
          <p:cNvSpPr/>
          <p:nvPr/>
        </p:nvSpPr>
        <p:spPr>
          <a:xfrm>
            <a:off x="4498287" y="2045949"/>
            <a:ext cx="1149674" cy="323165"/>
          </a:xfrm>
          <a:prstGeom prst="rect">
            <a:avLst/>
          </a:prstGeom>
        </p:spPr>
        <p:txBody>
          <a:bodyPr wrap="none">
            <a:spAutoFit/>
          </a:bodyPr>
          <a:lstStyle/>
          <a:p>
            <a:r>
              <a:rPr lang="en-US" altLang="zh-CN" sz="1500" b="1" dirty="0">
                <a:solidFill>
                  <a:schemeClr val="bg1"/>
                </a:solidFill>
                <a:latin typeface="微软雅黑" panose="020B0503020204020204" pitchFamily="34" charset="-122"/>
                <a:ea typeface="微软雅黑" panose="020B0503020204020204" pitchFamily="34" charset="-122"/>
              </a:rPr>
              <a:t>Zhenjiang</a:t>
            </a:r>
            <a:endParaRPr lang="zh-CN" altLang="en-US" sz="1500" dirty="0">
              <a:solidFill>
                <a:schemeClr val="bg1"/>
              </a:solidFill>
            </a:endParaRPr>
          </a:p>
        </p:txBody>
      </p:sp>
      <p:pic>
        <p:nvPicPr>
          <p:cNvPr id="1026" name="Picture 2" descr="C:\Users\User\Desktop\地图 没有文字.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866" y="1356381"/>
            <a:ext cx="6439654" cy="6754744"/>
          </a:xfrm>
          <a:prstGeom prst="rect">
            <a:avLst/>
          </a:prstGeom>
          <a:noFill/>
          <a:extLst>
            <a:ext uri="{909E8E84-426E-40DD-AFC4-6F175D3DCCD1}">
              <a14:hiddenFill xmlns:a14="http://schemas.microsoft.com/office/drawing/2010/main">
                <a:solidFill>
                  <a:srgbClr val="FFFFFF"/>
                </a:solidFill>
              </a14:hiddenFill>
            </a:ext>
          </a:extLst>
        </p:spPr>
      </p:pic>
      <p:pic>
        <p:nvPicPr>
          <p:cNvPr id="31" name="图片 18" descr="C:\Users\Administrator\Desktop\微信图片_20210407143800.png微信图片_20210407143800"/>
          <p:cNvPicPr>
            <a:picLocks noChangeAspect="1"/>
          </p:cNvPicPr>
          <p:nvPr/>
        </p:nvPicPr>
        <p:blipFill>
          <a:blip r:embed="rId3" cstate="print"/>
          <a:stretch>
            <a:fillRect/>
          </a:stretch>
        </p:blipFill>
        <p:spPr>
          <a:xfrm>
            <a:off x="9920315" y="61070"/>
            <a:ext cx="1989455" cy="922020"/>
          </a:xfrm>
          <a:prstGeom prst="rect">
            <a:avLst/>
          </a:prstGeom>
          <a:noFill/>
          <a:ln w="9525">
            <a:noFill/>
          </a:ln>
        </p:spPr>
      </p:pic>
    </p:spTree>
    <p:extLst>
      <p:ext uri="{BB962C8B-B14F-4D97-AF65-F5344CB8AC3E}">
        <p14:creationId xmlns:p14="http://schemas.microsoft.com/office/powerpoint/2010/main" val="31925007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879205" y="4311413"/>
            <a:ext cx="10205003" cy="229007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tx1"/>
              </a:solidFill>
              <a:latin typeface="微软雅黑" panose="020B0503020204020204" pitchFamily="34" charset="-122"/>
              <a:ea typeface="微软雅黑" panose="020B0503020204020204" pitchFamily="34" charset="-122"/>
            </a:endParaRPr>
          </a:p>
        </p:txBody>
      </p:sp>
      <p:pic>
        <p:nvPicPr>
          <p:cNvPr id="25" name="Picture 3" descr="D:\【工作文件】2\鸿利光电\links\实验室\照片 0210.jpg"/>
          <p:cNvPicPr>
            <a:picLocks noChangeAspect="1"/>
          </p:cNvPicPr>
          <p:nvPr/>
        </p:nvPicPr>
        <p:blipFill rotWithShape="1">
          <a:blip r:embed="rId2" cstate="print"/>
          <a:srcRect t="1567" b="15014"/>
          <a:stretch>
            <a:fillRect/>
          </a:stretch>
        </p:blipFill>
        <p:spPr>
          <a:xfrm>
            <a:off x="8255469" y="1006497"/>
            <a:ext cx="2799240" cy="1604543"/>
          </a:xfrm>
          <a:prstGeom prst="rect">
            <a:avLst/>
          </a:prstGeom>
          <a:noFill/>
          <a:ln cap="flat">
            <a:noFill/>
          </a:ln>
          <a:effectLst>
            <a:outerShdw dist="38096" dir="2700000" algn="tl">
              <a:srgbClr val="FFFFFF">
                <a:alpha val="40000"/>
              </a:srgbClr>
            </a:outerShdw>
          </a:effectLst>
        </p:spPr>
      </p:pic>
      <p:pic>
        <p:nvPicPr>
          <p:cNvPr id="2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4050"/>
          <a:stretch>
            <a:fillRect/>
          </a:stretch>
        </p:blipFill>
        <p:spPr bwMode="auto">
          <a:xfrm>
            <a:off x="5497016" y="1006498"/>
            <a:ext cx="2646778" cy="160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9284"/>
          <a:stretch>
            <a:fillRect/>
          </a:stretch>
        </p:blipFill>
        <p:spPr bwMode="auto">
          <a:xfrm>
            <a:off x="2952169" y="995566"/>
            <a:ext cx="2448000" cy="1615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5" descr="D:\【工作文件】2\鸿利光电\links\实验室\IMG_23150.jpg"/>
          <p:cNvPicPr>
            <a:picLocks noChangeAspect="1"/>
          </p:cNvPicPr>
          <p:nvPr/>
        </p:nvPicPr>
        <p:blipFill>
          <a:blip r:embed="rId5" cstate="print"/>
          <a:srcRect l="720" t="-464" r="-720" b="6238"/>
          <a:stretch>
            <a:fillRect/>
          </a:stretch>
        </p:blipFill>
        <p:spPr>
          <a:xfrm>
            <a:off x="2952169" y="2669692"/>
            <a:ext cx="2452707" cy="1539699"/>
          </a:xfrm>
          <a:prstGeom prst="rect">
            <a:avLst/>
          </a:prstGeom>
          <a:noFill/>
          <a:ln cap="flat">
            <a:noFill/>
          </a:ln>
          <a:effectLst>
            <a:outerShdw dist="38096" dir="2700000" algn="tl">
              <a:srgbClr val="FFFFFF">
                <a:alpha val="40000"/>
              </a:srgbClr>
            </a:outerShdw>
          </a:effectLst>
        </p:spPr>
      </p:pic>
      <p:pic>
        <p:nvPicPr>
          <p:cNvPr id="6" name="Picture 8" descr="D:\【工作文件】2\鸿利光电\links\实验室\IMG_227900.jpg"/>
          <p:cNvPicPr>
            <a:picLocks noChangeAspect="1"/>
          </p:cNvPicPr>
          <p:nvPr/>
        </p:nvPicPr>
        <p:blipFill>
          <a:blip r:embed="rId6" cstate="print"/>
          <a:srcRect t="6860" b="8485"/>
          <a:stretch>
            <a:fillRect/>
          </a:stretch>
        </p:blipFill>
        <p:spPr>
          <a:xfrm>
            <a:off x="859866" y="1674949"/>
            <a:ext cx="2000863" cy="2538804"/>
          </a:xfrm>
          <a:prstGeom prst="rect">
            <a:avLst/>
          </a:prstGeom>
          <a:noFill/>
          <a:ln cap="flat">
            <a:noFill/>
          </a:ln>
          <a:effectLst>
            <a:outerShdw dist="38096" dir="2700000" algn="tl">
              <a:srgbClr val="FFFFFF">
                <a:alpha val="40000"/>
              </a:srgbClr>
            </a:outerShdw>
          </a:effectLst>
        </p:spPr>
      </p:pic>
      <p:pic>
        <p:nvPicPr>
          <p:cNvPr id="7" name="Picture 9" descr="D:\【工作文件】2\鸿利光电\links\实验室\蓝菲测试00.jpg"/>
          <p:cNvPicPr>
            <a:picLocks noChangeAspect="1"/>
          </p:cNvPicPr>
          <p:nvPr/>
        </p:nvPicPr>
        <p:blipFill rotWithShape="1">
          <a:blip r:embed="rId7" cstate="print"/>
          <a:srcRect b="13084"/>
          <a:stretch>
            <a:fillRect/>
          </a:stretch>
        </p:blipFill>
        <p:spPr>
          <a:xfrm>
            <a:off x="5497016" y="2690433"/>
            <a:ext cx="2646777" cy="1530943"/>
          </a:xfrm>
          <a:prstGeom prst="rect">
            <a:avLst/>
          </a:prstGeom>
          <a:noFill/>
          <a:ln cap="flat">
            <a:noFill/>
          </a:ln>
          <a:effectLst>
            <a:outerShdw dist="38096" dir="2700000" algn="tl">
              <a:srgbClr val="FFFFFF">
                <a:alpha val="40000"/>
              </a:srgbClr>
            </a:outerShdw>
          </a:effectLst>
        </p:spPr>
      </p:pic>
      <p:pic>
        <p:nvPicPr>
          <p:cNvPr id="8" name="Picture 10" descr="D:\【工作文件】2\鸿利光电\links\实验室\IMG_233300.jpg"/>
          <p:cNvPicPr>
            <a:picLocks noChangeAspect="1"/>
          </p:cNvPicPr>
          <p:nvPr/>
        </p:nvPicPr>
        <p:blipFill rotWithShape="1">
          <a:blip r:embed="rId8" cstate="print"/>
          <a:srcRect t="9798" b="6670"/>
          <a:stretch>
            <a:fillRect/>
          </a:stretch>
        </p:blipFill>
        <p:spPr>
          <a:xfrm>
            <a:off x="8253814" y="2690433"/>
            <a:ext cx="2780575" cy="1548455"/>
          </a:xfrm>
          <a:prstGeom prst="rect">
            <a:avLst/>
          </a:prstGeom>
          <a:noFill/>
          <a:ln cap="flat">
            <a:noFill/>
          </a:ln>
          <a:effectLst>
            <a:outerShdw dist="38096" dir="2700000" algn="tl">
              <a:srgbClr val="FFFFFF">
                <a:alpha val="40000"/>
              </a:srgbClr>
            </a:outerShdw>
          </a:effectLst>
        </p:spPr>
      </p:pic>
      <p:sp>
        <p:nvSpPr>
          <p:cNvPr id="10" name="TextBox 24"/>
          <p:cNvSpPr/>
          <p:nvPr/>
        </p:nvSpPr>
        <p:spPr>
          <a:xfrm>
            <a:off x="2952169" y="3900599"/>
            <a:ext cx="815873" cy="308792"/>
          </a:xfrm>
          <a:prstGeom prst="rect">
            <a:avLst/>
          </a:prstGeom>
          <a:solidFill>
            <a:srgbClr val="FFFFFF">
              <a:alpha val="65097"/>
            </a:srgbClr>
          </a:solid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r>
              <a:rPr lang="en-US" sz="1405" b="1" i="0" u="none" strike="noStrike" kern="1200" cap="none" spc="0" baseline="0" dirty="0">
                <a:solidFill>
                  <a:srgbClr val="000000"/>
                </a:solidFill>
                <a:uFillTx/>
                <a:latin typeface="微软雅黑" panose="020B0503020204020204" pitchFamily="34" charset="-122"/>
                <a:ea typeface="微软雅黑" panose="020B0503020204020204" pitchFamily="34" charset="-122"/>
              </a:rPr>
              <a:t>T3ster</a:t>
            </a:r>
          </a:p>
        </p:txBody>
      </p:sp>
      <p:sp>
        <p:nvSpPr>
          <p:cNvPr id="11" name="TextBox 25"/>
          <p:cNvSpPr/>
          <p:nvPr/>
        </p:nvSpPr>
        <p:spPr>
          <a:xfrm>
            <a:off x="2918616" y="2345131"/>
            <a:ext cx="1022310" cy="308546"/>
          </a:xfrm>
          <a:prstGeom prst="rect">
            <a:avLst/>
          </a:prstGeom>
          <a:solidFill>
            <a:srgbClr val="FFFFFF">
              <a:alpha val="65097"/>
            </a:srgbClr>
          </a:solidFill>
          <a:ln cap="flat">
            <a:noFill/>
            <a:prstDash val="solid"/>
          </a:ln>
        </p:spPr>
        <p:txBody>
          <a:bodyPr vert="horz" wrap="square" lIns="91440" tIns="45720" rIns="91440" bIns="45720" anchor="t" anchorCtr="0" compatLnSpc="1">
            <a:spAutoFit/>
          </a:bodyPr>
          <a:lstStyle/>
          <a:p>
            <a:pPr lvl="0" fontAlgn="auto">
              <a:spcBef>
                <a:spcPts val="0"/>
              </a:spcBef>
              <a:spcAft>
                <a:spcPts val="0"/>
              </a:spcAft>
              <a:defRPr sz="1800" b="0" i="0" u="none" strike="noStrike" kern="0" cap="none" spc="0" baseline="0">
                <a:solidFill>
                  <a:srgbClr val="000000"/>
                </a:solidFill>
                <a:uFillTx/>
              </a:defRPr>
            </a:pPr>
            <a:r>
              <a:rPr lang="en-US" altLang="zh-CN" sz="1405" b="1" dirty="0">
                <a:solidFill>
                  <a:srgbClr val="000000"/>
                </a:solidFill>
                <a:latin typeface="微软雅黑" panose="020B0503020204020204" pitchFamily="34" charset="-122"/>
                <a:ea typeface="微软雅黑" panose="020B0503020204020204" pitchFamily="34" charset="-122"/>
              </a:rPr>
              <a:t>SEM</a:t>
            </a:r>
            <a:endParaRPr lang="zh-CN" sz="1405" b="1" i="0" u="none" strike="noStrike" kern="1200" cap="none" spc="0" baseline="0" dirty="0">
              <a:solidFill>
                <a:srgbClr val="000000"/>
              </a:solidFill>
              <a:uFillTx/>
              <a:latin typeface="微软雅黑" panose="020B0503020204020204" pitchFamily="34" charset="-122"/>
              <a:ea typeface="微软雅黑" panose="020B0503020204020204" pitchFamily="34" charset="-122"/>
            </a:endParaRPr>
          </a:p>
        </p:txBody>
      </p:sp>
      <p:sp>
        <p:nvSpPr>
          <p:cNvPr id="13" name="TextBox 27"/>
          <p:cNvSpPr/>
          <p:nvPr/>
        </p:nvSpPr>
        <p:spPr>
          <a:xfrm>
            <a:off x="8255469" y="3912584"/>
            <a:ext cx="1168941" cy="308792"/>
          </a:xfrm>
          <a:prstGeom prst="rect">
            <a:avLst/>
          </a:prstGeom>
          <a:solidFill>
            <a:srgbClr val="FFFFFF">
              <a:alpha val="65097"/>
            </a:srgbClr>
          </a:solid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r>
              <a:rPr lang="en-US" sz="1405" b="1" i="0" u="none" strike="noStrike" kern="1200" cap="none" spc="0" baseline="0" dirty="0" smtClean="0">
                <a:solidFill>
                  <a:srgbClr val="000000"/>
                </a:solidFill>
                <a:uFillTx/>
                <a:latin typeface="微软雅黑" panose="020B0503020204020204" pitchFamily="34" charset="-122"/>
                <a:ea typeface="微软雅黑" panose="020B0503020204020204" pitchFamily="34" charset="-122"/>
              </a:rPr>
              <a:t>X-RAY</a:t>
            </a:r>
            <a:endParaRPr lang="en-US" sz="2105" b="0" i="0" u="none" strike="noStrike" kern="1200" cap="none" spc="0" baseline="0" dirty="0">
              <a:solidFill>
                <a:srgbClr val="000000"/>
              </a:solidFill>
              <a:uFillTx/>
              <a:latin typeface="Arial" panose="020B0604020202020204" pitchFamily="34"/>
              <a:ea typeface="宋体" panose="02010600030101010101" pitchFamily="2" charset="-122"/>
            </a:endParaRPr>
          </a:p>
        </p:txBody>
      </p:sp>
      <p:sp>
        <p:nvSpPr>
          <p:cNvPr id="14" name="TextBox 28"/>
          <p:cNvSpPr/>
          <p:nvPr/>
        </p:nvSpPr>
        <p:spPr>
          <a:xfrm>
            <a:off x="849706" y="3904415"/>
            <a:ext cx="1544275" cy="308792"/>
          </a:xfrm>
          <a:prstGeom prst="rect">
            <a:avLst/>
          </a:prstGeom>
          <a:solidFill>
            <a:srgbClr val="FFFFFF">
              <a:alpha val="65097"/>
            </a:srgbClr>
          </a:solid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r>
              <a:rPr lang="en-US" sz="1405" b="1" i="0" u="none" strike="noStrike" kern="1200" cap="none" spc="0" baseline="0" dirty="0" smtClean="0">
                <a:solidFill>
                  <a:srgbClr val="000000"/>
                </a:solidFill>
                <a:uFillTx/>
                <a:latin typeface="微软雅黑" panose="020B0503020204020204" pitchFamily="34" charset="-122"/>
                <a:ea typeface="微软雅黑" panose="020B0503020204020204" pitchFamily="34" charset="-122"/>
              </a:rPr>
              <a:t>LM-80</a:t>
            </a:r>
            <a:endParaRPr lang="en-US" sz="2105" b="0" i="0" u="none" strike="noStrike" kern="1200" cap="none" spc="0" baseline="0" dirty="0">
              <a:solidFill>
                <a:srgbClr val="000000"/>
              </a:solidFill>
              <a:uFillTx/>
              <a:latin typeface="Arial" panose="020B0604020202020204" pitchFamily="34"/>
              <a:ea typeface="宋体" panose="02010600030101010101" pitchFamily="2" charset="-122"/>
            </a:endParaRPr>
          </a:p>
        </p:txBody>
      </p:sp>
      <p:sp>
        <p:nvSpPr>
          <p:cNvPr id="5" name="矩形 4"/>
          <p:cNvSpPr/>
          <p:nvPr/>
        </p:nvSpPr>
        <p:spPr>
          <a:xfrm>
            <a:off x="879205" y="1006498"/>
            <a:ext cx="1978451" cy="65024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latin typeface="微软雅黑" panose="020B0503020204020204" pitchFamily="34" charset="-122"/>
                <a:ea typeface="微软雅黑" panose="020B0503020204020204" pitchFamily="34" charset="-122"/>
              </a:rPr>
              <a:t>Advanced Equipment</a:t>
            </a:r>
            <a:endParaRPr lang="zh-CN" altLang="en-US" b="1" dirty="0">
              <a:latin typeface="微软雅黑" panose="020B0503020204020204" pitchFamily="34" charset="-122"/>
              <a:ea typeface="微软雅黑" panose="020B0503020204020204" pitchFamily="34" charset="-122"/>
            </a:endParaRPr>
          </a:p>
        </p:txBody>
      </p:sp>
      <p:sp>
        <p:nvSpPr>
          <p:cNvPr id="29" name="矩形 9"/>
          <p:cNvSpPr/>
          <p:nvPr/>
        </p:nvSpPr>
        <p:spPr>
          <a:xfrm>
            <a:off x="2981331" y="4650127"/>
            <a:ext cx="4262749" cy="923316"/>
          </a:xfrm>
          <a:prstGeom prst="rect">
            <a:avLst/>
          </a:prstGeom>
          <a:noFill/>
          <a:ln cap="flat">
            <a:noFill/>
            <a:prstDash val="solid"/>
          </a:ln>
        </p:spPr>
        <p:txBody>
          <a:bodyPr vert="horz" wrap="square" lIns="121916" tIns="60953" rIns="121916" bIns="60953" anchor="t" anchorCtr="0" compatLnSpc="1">
            <a:spAutoFit/>
          </a:bodyPr>
          <a:lstStyle/>
          <a:p>
            <a:pPr lvl="0" algn="just" fontAlgn="auto">
              <a:spcBef>
                <a:spcPts val="0"/>
              </a:spcBef>
              <a:spcAft>
                <a:spcPts val="0"/>
              </a:spcAft>
              <a:defRPr sz="1800" b="0" i="0" u="none" strike="noStrike" kern="0" cap="none" spc="0" baseline="0">
                <a:solidFill>
                  <a:srgbClr val="000000"/>
                </a:solidFill>
                <a:uFillTx/>
              </a:defRPr>
            </a:pPr>
            <a:r>
              <a:rPr lang="en-US" altLang="zh-CN" sz="1300" kern="0" dirty="0" smtClean="0">
                <a:latin typeface="微软雅黑" panose="020B0503020204020204" pitchFamily="34" charset="-122"/>
                <a:ea typeface="微软雅黑" panose="020B0503020204020204" pitchFamily="34" charset="-122"/>
              </a:rPr>
              <a:t>Our </a:t>
            </a:r>
            <a:r>
              <a:rPr lang="en-US" altLang="zh-CN" sz="1300" kern="0" dirty="0">
                <a:latin typeface="微软雅黑" panose="020B0503020204020204" pitchFamily="34" charset="-122"/>
                <a:ea typeface="微软雅黑" panose="020B0503020204020204" pitchFamily="34" charset="-122"/>
              </a:rPr>
              <a:t>laboratory is CNAS (CNAS LAB CODE L7029) accredited, also recognized by US EPA for LED Packages/Arrays/Modules IES LM-80 testing and CIE 127-2007 standard testing.</a:t>
            </a:r>
            <a:endParaRPr lang="en-US" altLang="zh-CN" sz="1300" dirty="0">
              <a:latin typeface="微软雅黑" panose="020B0503020204020204" pitchFamily="34" charset="-122"/>
              <a:ea typeface="微软雅黑" panose="020B0503020204020204" pitchFamily="34" charset="-122"/>
            </a:endParaRPr>
          </a:p>
        </p:txBody>
      </p:sp>
      <p:sp>
        <p:nvSpPr>
          <p:cNvPr id="30" name="矩形 61"/>
          <p:cNvSpPr/>
          <p:nvPr/>
        </p:nvSpPr>
        <p:spPr>
          <a:xfrm>
            <a:off x="7345398" y="4650127"/>
            <a:ext cx="3677849" cy="692497"/>
          </a:xfrm>
          <a:prstGeom prst="rect">
            <a:avLst/>
          </a:prstGeom>
          <a:noFill/>
          <a:ln cap="flat">
            <a:noFill/>
            <a:prstDash val="solid"/>
          </a:ln>
        </p:spPr>
        <p:txBody>
          <a:bodyPr vert="horz" wrap="square" lIns="91440" tIns="45720" rIns="91440" bIns="45720" anchor="t" anchorCtr="0" compatLnSpc="1">
            <a:spAutoFit/>
          </a:bodyPr>
          <a:lstStyle/>
          <a:p>
            <a:pPr lvl="0" algn="just" fontAlgn="auto">
              <a:spcBef>
                <a:spcPts val="0"/>
              </a:spcBef>
              <a:spcAft>
                <a:spcPts val="0"/>
              </a:spcAft>
              <a:defRPr sz="1800" b="0" i="0" u="none" strike="noStrike" kern="0" cap="none" spc="0" baseline="0">
                <a:solidFill>
                  <a:srgbClr val="000000"/>
                </a:solidFill>
                <a:uFillTx/>
              </a:defRPr>
            </a:pPr>
            <a:r>
              <a:rPr lang="en-US" altLang="zh-CN" sz="1300" kern="0" dirty="0" smtClean="0">
                <a:latin typeface="微软雅黑" panose="020B0503020204020204" pitchFamily="34" charset="-122"/>
                <a:ea typeface="微软雅黑" panose="020B0503020204020204" pitchFamily="34" charset="-122"/>
                <a:cs typeface="Arial" panose="020B0604020202020204" pitchFamily="34"/>
              </a:rPr>
              <a:t>Environmental test, Lanfei optical tester, X-ray, Keyence, T3ster and other test equipment.</a:t>
            </a:r>
            <a:endParaRPr lang="en-US" altLang="zh-CN" sz="1300" kern="0" dirty="0">
              <a:latin typeface="微软雅黑" panose="020B0503020204020204" pitchFamily="34" charset="-122"/>
              <a:ea typeface="微软雅黑" panose="020B0503020204020204" pitchFamily="34" charset="-122"/>
              <a:cs typeface="Arial" panose="020B0604020202020204" pitchFamily="34"/>
            </a:endParaRPr>
          </a:p>
        </p:txBody>
      </p:sp>
      <p:sp>
        <p:nvSpPr>
          <p:cNvPr id="31" name="矩形 62"/>
          <p:cNvSpPr/>
          <p:nvPr/>
        </p:nvSpPr>
        <p:spPr>
          <a:xfrm>
            <a:off x="910666" y="5599057"/>
            <a:ext cx="10051735" cy="812530"/>
          </a:xfrm>
          <a:prstGeom prst="rect">
            <a:avLst/>
          </a:prstGeom>
          <a:noFill/>
          <a:ln cap="flat">
            <a:noFill/>
            <a:prstDash val="solid"/>
          </a:ln>
        </p:spPr>
        <p:txBody>
          <a:bodyPr vert="horz" wrap="square" lIns="91440" tIns="45720" rIns="91440" bIns="45720" anchor="t" anchorCtr="0" compatLnSpc="1">
            <a:spAutoFit/>
          </a:bodyPr>
          <a:lstStyle/>
          <a:p>
            <a:pPr lvl="0" algn="just" fontAlgn="auto">
              <a:lnSpc>
                <a:spcPct val="130000"/>
              </a:lnSpc>
              <a:spcBef>
                <a:spcPts val="0"/>
              </a:spcBef>
              <a:spcAft>
                <a:spcPts val="0"/>
              </a:spcAft>
              <a:defRPr sz="1800" b="0" i="0" u="none" strike="noStrike" kern="0" cap="none" spc="0" baseline="0">
                <a:solidFill>
                  <a:srgbClr val="000000"/>
                </a:solidFill>
                <a:uFillTx/>
              </a:defRPr>
            </a:pPr>
            <a:r>
              <a:rPr lang="en-US" altLang="zh-CN" sz="1200" dirty="0">
                <a:latin typeface="微软雅黑" panose="020B0503020204020204" pitchFamily="34" charset="-122"/>
                <a:ea typeface="微软雅黑" panose="020B0503020204020204" pitchFamily="34" charset="-122"/>
              </a:rPr>
              <a:t>By using advanced equipments (including SEM</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SAM</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DSC</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T3ster</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Infrared temperature distribution measuring instrument</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Steady state photoelectric parameter spectrometer</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Fluorescence analysis instrument…etc), encapsulation materials such as phosphor and product internal structure analysis can be analyzed to enhance product performance. </a:t>
            </a:r>
            <a:endParaRPr lang="zh-CN" altLang="zh-CN" sz="1200" b="1" dirty="0">
              <a:latin typeface="微软雅黑" panose="020B0503020204020204" pitchFamily="34" charset="-122"/>
              <a:ea typeface="微软雅黑" panose="020B0503020204020204" pitchFamily="34" charset="-122"/>
            </a:endParaRPr>
          </a:p>
        </p:txBody>
      </p:sp>
      <p:pic>
        <p:nvPicPr>
          <p:cNvPr id="32" name="Picture 2"/>
          <p:cNvPicPr>
            <a:picLocks noChangeAspect="1"/>
          </p:cNvPicPr>
          <p:nvPr/>
        </p:nvPicPr>
        <p:blipFill>
          <a:blip r:embed="rId9" cstate="print"/>
          <a:srcRect/>
          <a:stretch>
            <a:fillRect/>
          </a:stretch>
        </p:blipFill>
        <p:spPr>
          <a:xfrm>
            <a:off x="1884446" y="4591164"/>
            <a:ext cx="942730" cy="734553"/>
          </a:xfrm>
          <a:prstGeom prst="rect">
            <a:avLst/>
          </a:prstGeom>
          <a:noFill/>
          <a:ln cap="flat">
            <a:noFill/>
          </a:ln>
          <a:effectLst>
            <a:outerShdw dist="38096" dir="2700000" algn="tl">
              <a:srgbClr val="FFFFFF">
                <a:alpha val="40000"/>
              </a:srgbClr>
            </a:outerShdw>
          </a:effectLst>
        </p:spPr>
      </p:pic>
      <p:pic>
        <p:nvPicPr>
          <p:cNvPr id="33" name="Picture 4" descr="ILAC MRA"/>
          <p:cNvPicPr>
            <a:picLocks noChangeAspect="1"/>
          </p:cNvPicPr>
          <p:nvPr/>
        </p:nvPicPr>
        <p:blipFill>
          <a:blip r:embed="rId10" cstate="print"/>
          <a:srcRect/>
          <a:stretch>
            <a:fillRect/>
          </a:stretch>
        </p:blipFill>
        <p:spPr>
          <a:xfrm>
            <a:off x="961466" y="4531487"/>
            <a:ext cx="865591" cy="845030"/>
          </a:xfrm>
          <a:prstGeom prst="rect">
            <a:avLst/>
          </a:prstGeom>
          <a:noFill/>
          <a:ln cap="flat">
            <a:noFill/>
          </a:ln>
          <a:effectLst>
            <a:outerShdw dist="38096" dir="2700000" algn="tl">
              <a:srgbClr val="FFFFFF">
                <a:alpha val="40000"/>
              </a:srgbClr>
            </a:outerShdw>
          </a:effectLst>
        </p:spPr>
      </p:pic>
      <p:cxnSp>
        <p:nvCxnSpPr>
          <p:cNvPr id="34" name="直接连接符 2"/>
          <p:cNvCxnSpPr/>
          <p:nvPr/>
        </p:nvCxnSpPr>
        <p:spPr>
          <a:xfrm>
            <a:off x="849706" y="5578737"/>
            <a:ext cx="10184943" cy="0"/>
          </a:xfrm>
          <a:prstGeom prst="straightConnector1">
            <a:avLst/>
          </a:prstGeom>
          <a:noFill/>
          <a:ln w="6345" cap="flat">
            <a:solidFill>
              <a:srgbClr val="7F7F7F"/>
            </a:solidFill>
            <a:prstDash val="lgDash"/>
            <a:miter/>
          </a:ln>
        </p:spPr>
      </p:cxnSp>
      <p:sp>
        <p:nvSpPr>
          <p:cNvPr id="27" name="TextBox 27"/>
          <p:cNvSpPr/>
          <p:nvPr/>
        </p:nvSpPr>
        <p:spPr>
          <a:xfrm>
            <a:off x="5497016" y="2304025"/>
            <a:ext cx="1747064" cy="308546"/>
          </a:xfrm>
          <a:prstGeom prst="rect">
            <a:avLst/>
          </a:prstGeom>
          <a:solidFill>
            <a:srgbClr val="FFFFFF">
              <a:alpha val="65097"/>
            </a:srgbClr>
          </a:solidFill>
          <a:ln cap="flat">
            <a:noFill/>
            <a:prstDash val="solid"/>
          </a:ln>
        </p:spPr>
        <p:txBody>
          <a:bodyPr vert="horz" wrap="square" lIns="91440" tIns="45720" rIns="91440" bIns="45720" anchor="t" anchorCtr="0" compatLnSpc="1">
            <a:spAutoFit/>
          </a:bodyPr>
          <a:lstStyle/>
          <a:p>
            <a:pPr lvl="0" fontAlgn="auto">
              <a:spcBef>
                <a:spcPts val="0"/>
              </a:spcBef>
              <a:spcAft>
                <a:spcPts val="0"/>
              </a:spcAft>
              <a:defRPr sz="1800" b="0" i="0" u="none" strike="noStrike" kern="0" cap="none" spc="0" baseline="0">
                <a:solidFill>
                  <a:srgbClr val="000000"/>
                </a:solidFill>
                <a:uFillTx/>
              </a:defRPr>
            </a:pPr>
            <a:r>
              <a:rPr lang="en-US" altLang="zh-CN" sz="1405" b="1" dirty="0" smtClean="0">
                <a:solidFill>
                  <a:srgbClr val="000000"/>
                </a:solidFill>
                <a:latin typeface="微软雅黑" panose="020B0503020204020204" pitchFamily="34" charset="-122"/>
                <a:ea typeface="微软雅黑" panose="020B0503020204020204" pitchFamily="34" charset="-122"/>
              </a:rPr>
              <a:t>SAM</a:t>
            </a:r>
            <a:endParaRPr lang="en-US" sz="2105" b="0" i="0" u="none" strike="noStrike" kern="1200" cap="none" spc="0" baseline="0" dirty="0">
              <a:solidFill>
                <a:srgbClr val="000000"/>
              </a:solidFill>
              <a:uFillTx/>
              <a:latin typeface="Arial" panose="020B0604020202020204" pitchFamily="34"/>
              <a:ea typeface="宋体" panose="02010600030101010101" pitchFamily="2" charset="-122"/>
            </a:endParaRPr>
          </a:p>
        </p:txBody>
      </p:sp>
      <p:cxnSp>
        <p:nvCxnSpPr>
          <p:cNvPr id="35" name="直接连接符 2"/>
          <p:cNvCxnSpPr/>
          <p:nvPr/>
        </p:nvCxnSpPr>
        <p:spPr>
          <a:xfrm flipV="1">
            <a:off x="7264400" y="4375807"/>
            <a:ext cx="0" cy="1131810"/>
          </a:xfrm>
          <a:prstGeom prst="straightConnector1">
            <a:avLst/>
          </a:prstGeom>
          <a:noFill/>
          <a:ln w="6345" cap="flat">
            <a:solidFill>
              <a:srgbClr val="7F7F7F"/>
            </a:solidFill>
            <a:prstDash val="lgDash"/>
            <a:miter/>
          </a:ln>
        </p:spPr>
      </p:cxnSp>
      <p:sp>
        <p:nvSpPr>
          <p:cNvPr id="36" name="Title 1"/>
          <p:cNvSpPr txBox="1"/>
          <p:nvPr/>
        </p:nvSpPr>
        <p:spPr>
          <a:xfrm>
            <a:off x="389278" y="172967"/>
            <a:ext cx="3912745" cy="506092"/>
          </a:xfrm>
          <a:prstGeom prst="rect">
            <a:avLst/>
          </a:prstGeom>
          <a:noFill/>
          <a:ln cap="flat">
            <a:noFill/>
          </a:ln>
        </p:spPr>
        <p:txBody>
          <a:bodyPr vert="horz" wrap="square" lIns="0" tIns="60953" rIns="0" bIns="60953" anchor="ctr" anchorCtr="1" compatLnSpc="1">
            <a:noAutofit/>
          </a:bodyPr>
          <a:lstStyle/>
          <a:p>
            <a:pPr lvl="0" algn="ctr" fontAlgn="auto" hangingPunct="0">
              <a:spcBef>
                <a:spcPts val="0"/>
              </a:spcBef>
              <a:spcAft>
                <a:spcPts val="0"/>
              </a:spcAft>
              <a:defRPr sz="1800" b="0" i="0" u="none" strike="noStrike" kern="0" cap="none" spc="0" baseline="0">
                <a:solidFill>
                  <a:srgbClr val="000000"/>
                </a:solidFill>
                <a:uFillTx/>
              </a:defRPr>
            </a:pPr>
            <a:r>
              <a:rPr lang="en-US" sz="2500" b="1" i="0" u="none" strike="noStrike" kern="1200" cap="none" spc="0" baseline="0" dirty="0">
                <a:solidFill>
                  <a:srgbClr val="00B0F0"/>
                </a:solidFill>
                <a:uFillTx/>
                <a:latin typeface="微软雅黑" panose="020B0503020204020204" pitchFamily="34" charset="-122"/>
                <a:ea typeface="微软雅黑" panose="020B0503020204020204" pitchFamily="34" charset="-122"/>
              </a:rPr>
              <a:t>CNAS </a:t>
            </a:r>
            <a:r>
              <a:rPr lang="en-US" sz="2500" b="1" dirty="0">
                <a:solidFill>
                  <a:srgbClr val="00B0F0"/>
                </a:solidFill>
                <a:latin typeface="微软雅黑" panose="020B0503020204020204" pitchFamily="34" charset="-122"/>
                <a:ea typeface="微软雅黑" panose="020B0503020204020204" pitchFamily="34" charset="-122"/>
              </a:rPr>
              <a:t>Lab(Energy </a:t>
            </a:r>
            <a:r>
              <a:rPr lang="en-US" sz="2500" b="1" dirty="0" smtClean="0">
                <a:solidFill>
                  <a:srgbClr val="00B0F0"/>
                </a:solidFill>
                <a:latin typeface="微软雅黑" panose="020B0503020204020204" pitchFamily="34" charset="-122"/>
                <a:ea typeface="微软雅黑" panose="020B0503020204020204" pitchFamily="34" charset="-122"/>
              </a:rPr>
              <a:t>Star</a:t>
            </a:r>
            <a:r>
              <a:rPr lang="en-US" sz="2500" b="1" dirty="0">
                <a:solidFill>
                  <a:srgbClr val="00B0F0"/>
                </a:solidFill>
                <a:latin typeface="微软雅黑" panose="020B0503020204020204" pitchFamily="34" charset="-122"/>
                <a:ea typeface="微软雅黑" panose="020B0503020204020204" pitchFamily="34" charset="-122"/>
              </a:rPr>
              <a:t>)</a:t>
            </a:r>
            <a:endParaRPr lang="zh-CN" sz="2500" b="1" i="0" u="none" strike="noStrike" kern="1200" cap="none" spc="0" baseline="0" dirty="0">
              <a:solidFill>
                <a:srgbClr val="00B0F0"/>
              </a:solidFill>
              <a:uFillTx/>
              <a:latin typeface="微软雅黑" panose="020B0503020204020204" pitchFamily="34" charset="-122"/>
              <a:ea typeface="微软雅黑" panose="020B0503020204020204" pitchFamily="34" charset="-122"/>
            </a:endParaRPr>
          </a:p>
        </p:txBody>
      </p:sp>
      <p:sp>
        <p:nvSpPr>
          <p:cNvPr id="37" name="TextBox 26"/>
          <p:cNvSpPr/>
          <p:nvPr/>
        </p:nvSpPr>
        <p:spPr>
          <a:xfrm>
            <a:off x="5497016" y="3884811"/>
            <a:ext cx="2153464" cy="338554"/>
          </a:xfrm>
          <a:prstGeom prst="rect">
            <a:avLst/>
          </a:prstGeom>
          <a:solidFill>
            <a:srgbClr val="FFFFFF">
              <a:alpha val="65097"/>
            </a:srgbClr>
          </a:solid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r>
              <a:rPr lang="en-US" sz="1600" b="1" i="0" u="none" strike="noStrike" kern="0" cap="none" spc="0" baseline="0" dirty="0">
                <a:solidFill>
                  <a:srgbClr val="000000"/>
                </a:solidFill>
                <a:uFillTx/>
                <a:latin typeface="Calibri" panose="020F0502020204030204"/>
                <a:ea typeface="微软雅黑" panose="020B0503020204020204" pitchFamily="34" charset="-122"/>
                <a:cs typeface="Arial" panose="020B0604020202020204" pitchFamily="34"/>
              </a:rPr>
              <a:t>Lanfei optical tester</a:t>
            </a:r>
            <a:endParaRPr lang="zh-CN" sz="1405" b="1" i="0" u="none" strike="noStrike" kern="1200" cap="none" spc="0" baseline="0" dirty="0">
              <a:solidFill>
                <a:srgbClr val="000000"/>
              </a:solidFill>
              <a:uFillTx/>
              <a:latin typeface="微软雅黑" panose="020B0503020204020204" pitchFamily="34" charset="-122"/>
              <a:ea typeface="微软雅黑" panose="020B0503020204020204" pitchFamily="34" charset="-122"/>
            </a:endParaRPr>
          </a:p>
        </p:txBody>
      </p:sp>
      <p:sp>
        <p:nvSpPr>
          <p:cNvPr id="38" name="TextBox 23"/>
          <p:cNvSpPr/>
          <p:nvPr/>
        </p:nvSpPr>
        <p:spPr>
          <a:xfrm>
            <a:off x="8255554" y="2266398"/>
            <a:ext cx="1851687" cy="338556"/>
          </a:xfrm>
          <a:prstGeom prst="rect">
            <a:avLst/>
          </a:prstGeom>
          <a:solidFill>
            <a:srgbClr val="FFFFFF">
              <a:alpha val="65097"/>
            </a:srgbClr>
          </a:solid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r>
              <a:rPr lang="en-US" sz="1600" b="1" i="0" u="none" strike="noStrike" kern="0" cap="none" spc="0" baseline="0" dirty="0">
                <a:solidFill>
                  <a:srgbClr val="0D0D0D"/>
                </a:solidFill>
                <a:uFillTx/>
                <a:latin typeface="Calibri" panose="020F0502020204030204"/>
                <a:ea typeface="微软雅黑" panose="020B0503020204020204" pitchFamily="34" charset="-122"/>
                <a:cs typeface="Arial" panose="020B0604020202020204" pitchFamily="34"/>
              </a:rPr>
              <a:t>Environmental test</a:t>
            </a:r>
            <a:endParaRPr lang="zh-CN" sz="1405" b="1" i="0" u="none" strike="noStrike" kern="1200" cap="none" spc="0" baseline="0" dirty="0">
              <a:solidFill>
                <a:srgbClr val="0D0D0D"/>
              </a:solidFill>
              <a:uFillTx/>
              <a:latin typeface="微软雅黑" panose="020B0503020204020204" pitchFamily="34" charset="-122"/>
              <a:ea typeface="微软雅黑" panose="020B0503020204020204" pitchFamily="34" charset="-122"/>
            </a:endParaRPr>
          </a:p>
        </p:txBody>
      </p:sp>
      <p:sp>
        <p:nvSpPr>
          <p:cNvPr id="2" name="矩形 1"/>
          <p:cNvSpPr/>
          <p:nvPr/>
        </p:nvSpPr>
        <p:spPr>
          <a:xfrm>
            <a:off x="8374687" y="6111128"/>
            <a:ext cx="2659702" cy="369332"/>
          </a:xfrm>
          <a:prstGeom prst="rect">
            <a:avLst/>
          </a:prstGeom>
        </p:spPr>
        <p:txBody>
          <a:bodyPr wrap="none">
            <a:spAutoFit/>
          </a:bodyPr>
          <a:lstStyle/>
          <a:p>
            <a:pPr lvl="0" fontAlgn="auto">
              <a:spcBef>
                <a:spcPts val="0"/>
              </a:spcBef>
              <a:spcAft>
                <a:spcPts val="0"/>
              </a:spcAft>
              <a:defRPr sz="1800" b="0" i="0" u="none" strike="noStrike" kern="0" cap="none" spc="0" baseline="0">
                <a:solidFill>
                  <a:srgbClr val="000000"/>
                </a:solidFill>
                <a:uFillTx/>
              </a:defRPr>
            </a:pPr>
            <a:r>
              <a:rPr lang="en-US" altLang="zh-CN" b="1" kern="0" dirty="0">
                <a:latin typeface="微软雅黑" panose="020B0503020204020204" pitchFamily="34" charset="-122"/>
                <a:ea typeface="微软雅黑" panose="020B0503020204020204" pitchFamily="34" charset="-122"/>
              </a:rPr>
              <a:t>Material Analysis Lab</a:t>
            </a:r>
          </a:p>
        </p:txBody>
      </p:sp>
      <p:sp>
        <p:nvSpPr>
          <p:cNvPr id="3" name="矩形 2"/>
          <p:cNvSpPr/>
          <p:nvPr/>
        </p:nvSpPr>
        <p:spPr>
          <a:xfrm>
            <a:off x="4129125" y="4311275"/>
            <a:ext cx="3114955" cy="369332"/>
          </a:xfrm>
          <a:prstGeom prst="rect">
            <a:avLst/>
          </a:prstGeom>
        </p:spPr>
        <p:txBody>
          <a:bodyPr wrap="none">
            <a:spAutoFit/>
          </a:bodyPr>
          <a:lstStyle/>
          <a:p>
            <a:pPr lvl="0" algn="r" fontAlgn="auto">
              <a:spcBef>
                <a:spcPts val="0"/>
              </a:spcBef>
              <a:spcAft>
                <a:spcPts val="0"/>
              </a:spcAft>
              <a:defRPr sz="1800" b="0" i="0" u="none" strike="noStrike" kern="0" cap="none" spc="0" baseline="0">
                <a:solidFill>
                  <a:srgbClr val="000000"/>
                </a:solidFill>
                <a:uFillTx/>
              </a:defRPr>
            </a:pPr>
            <a:r>
              <a:rPr lang="en-US" altLang="zh-CN" b="1" kern="0" dirty="0">
                <a:latin typeface="微软雅黑" panose="020B0503020204020204" pitchFamily="34" charset="-122"/>
                <a:ea typeface="微软雅黑" panose="020B0503020204020204" pitchFamily="34" charset="-122"/>
              </a:rPr>
              <a:t>LM-80 Aging Testing Lab</a:t>
            </a:r>
          </a:p>
        </p:txBody>
      </p:sp>
      <p:sp>
        <p:nvSpPr>
          <p:cNvPr id="17" name="矩形 16"/>
          <p:cNvSpPr/>
          <p:nvPr/>
        </p:nvSpPr>
        <p:spPr>
          <a:xfrm>
            <a:off x="8211180" y="4311275"/>
            <a:ext cx="2823209" cy="369332"/>
          </a:xfrm>
          <a:prstGeom prst="rect">
            <a:avLst/>
          </a:prstGeom>
        </p:spPr>
        <p:txBody>
          <a:bodyPr wrap="none">
            <a:spAutoFit/>
          </a:bodyPr>
          <a:lstStyle/>
          <a:p>
            <a:pPr lvl="0" fontAlgn="auto">
              <a:spcBef>
                <a:spcPts val="0"/>
              </a:spcBef>
              <a:spcAft>
                <a:spcPts val="0"/>
              </a:spcAft>
              <a:defRPr sz="1800" b="0" i="0" u="none" strike="noStrike" kern="0" cap="none" spc="0" baseline="0">
                <a:solidFill>
                  <a:srgbClr val="000000"/>
                </a:solidFill>
                <a:uFillTx/>
              </a:defRPr>
            </a:pPr>
            <a:r>
              <a:rPr lang="en-US" altLang="zh-CN" b="1" kern="0" dirty="0">
                <a:latin typeface="微软雅黑" panose="020B0503020204020204" pitchFamily="34" charset="-122"/>
                <a:ea typeface="微软雅黑" panose="020B0503020204020204" pitchFamily="34" charset="-122"/>
              </a:rPr>
              <a:t>Reliability Testing Lab </a:t>
            </a:r>
            <a:endParaRPr lang="en-US" altLang="zh-CN" sz="1500" b="1" kern="0" dirty="0">
              <a:latin typeface="微软雅黑" panose="020B0503020204020204" pitchFamily="34" charset="-122"/>
              <a:ea typeface="微软雅黑" panose="020B0503020204020204" pitchFamily="34" charset="-122"/>
            </a:endParaRPr>
          </a:p>
        </p:txBody>
      </p:sp>
      <p:grpSp>
        <p:nvGrpSpPr>
          <p:cNvPr id="39" name="组合 38"/>
          <p:cNvGrpSpPr/>
          <p:nvPr/>
        </p:nvGrpSpPr>
        <p:grpSpPr>
          <a:xfrm>
            <a:off x="1" y="278813"/>
            <a:ext cx="320039" cy="258661"/>
            <a:chOff x="1" y="414337"/>
            <a:chExt cx="320039" cy="258661"/>
          </a:xfrm>
          <a:solidFill>
            <a:srgbClr val="00B0F0"/>
          </a:solidFill>
        </p:grpSpPr>
        <p:sp>
          <p:nvSpPr>
            <p:cNvPr id="40" name="矩形 39"/>
            <p:cNvSpPr/>
            <p:nvPr/>
          </p:nvSpPr>
          <p:spPr>
            <a:xfrm>
              <a:off x="1" y="414337"/>
              <a:ext cx="320039" cy="19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66"/>
                </a:solidFill>
              </a:endParaRPr>
            </a:p>
          </p:txBody>
        </p:sp>
        <p:sp>
          <p:nvSpPr>
            <p:cNvPr id="41" name="矩形 40"/>
            <p:cNvSpPr/>
            <p:nvPr/>
          </p:nvSpPr>
          <p:spPr>
            <a:xfrm>
              <a:off x="1" y="636998"/>
              <a:ext cx="320039" cy="3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66"/>
                </a:solidFill>
              </a:endParaRPr>
            </a:p>
          </p:txBody>
        </p:sp>
      </p:grpSp>
      <p:pic>
        <p:nvPicPr>
          <p:cNvPr id="43" name="图片 18" descr="C:\Users\Administrator\Desktop\微信图片_20210407143800.png微信图片_20210407143800"/>
          <p:cNvPicPr>
            <a:picLocks noChangeAspect="1"/>
          </p:cNvPicPr>
          <p:nvPr/>
        </p:nvPicPr>
        <p:blipFill>
          <a:blip r:embed="rId11" cstate="print"/>
          <a:stretch>
            <a:fillRect/>
          </a:stretch>
        </p:blipFill>
        <p:spPr>
          <a:xfrm>
            <a:off x="9920315" y="61070"/>
            <a:ext cx="1989455" cy="922020"/>
          </a:xfrm>
          <a:prstGeom prst="rect">
            <a:avLst/>
          </a:prstGeom>
          <a:noFill/>
          <a:ln w="9525">
            <a:noFill/>
          </a:ln>
        </p:spPr>
      </p:pic>
    </p:spTree>
    <p:extLst>
      <p:ext uri="{BB962C8B-B14F-4D97-AF65-F5344CB8AC3E}">
        <p14:creationId xmlns:p14="http://schemas.microsoft.com/office/powerpoint/2010/main" val="822423573"/>
      </p:ext>
    </p:extLst>
  </p:cSld>
  <p:clrMapOvr>
    <a:masterClrMapping/>
  </p:clrMapOvr>
  <p:transition spd="med">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COMMONDATA" val="eyJoZGlkIjoiOTc3ZmNjNWZjNjgyNDdjNzE5YTdjM2VlMzM3Yjk1OGUifQ=="/>
  <p:tag name="KSO_WPP_MARK_KEY" val="c11ff600-c277-45b9-aaae-0796b11ba0fa"/>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UNIT_TABLE_BEAUTIFY" val="smartTable{7c9a836b-1777-433d-85ef-b31f108293e3}"/>
  <p:tag name="TABLE_ENDDRAG_ORIGIN_RECT" val="713*293"/>
  <p:tag name="TABLE_ENDDRAG_RECT" val="1*80*713*293"/>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UNIT_TABLE_BEAUTIFY" val="smartTable{6bc1c460-84a8-4470-a58c-15db0df92945}"/>
  <p:tag name="TABLE_ENDDRAG_ORIGIN_RECT" val="866*347"/>
  <p:tag name="TABLE_ENDDRAG_RECT" val="13*150*866*347"/>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UNIT_TABLE_BEAUTIFY" val="smartTable{6ac262cb-20c7-4a3e-bf00-87fc2c930257}"/>
</p:tagLst>
</file>

<file path=ppt/tags/tag29.xml><?xml version="1.0" encoding="utf-8"?>
<p:tagLst xmlns:a="http://schemas.openxmlformats.org/drawingml/2006/main" xmlns:r="http://schemas.openxmlformats.org/officeDocument/2006/relationships" xmlns:p="http://schemas.openxmlformats.org/presentationml/2006/main">
  <p:tag name="KSO_WM_UNIT_TABLE_BEAUTIFY" val="smartTable{6ac262cb-20c7-4a3e-bf00-87fc2c930257}"/>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UNIT_TABLE_BEAUTIFY" val="smartTable{e5ab5762-3a55-49ce-bf6e-3da59e92b2eb}"/>
  <p:tag name="TABLE_ENDDRAG_ORIGIN_RECT" val="675*153"/>
  <p:tag name="TABLE_ENDDRAG_RECT" val="28*219*675*153"/>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UNIT_TABLE_BEAUTIFY" val="smartTable{b4b97d17-8a0c-4956-974d-9f2db43c5fa0}"/>
  <p:tag name="TABLE_ENDDRAG_ORIGIN_RECT" val="902*344"/>
  <p:tag name="TABLE_ENDDRAG_RECT" val="30*107*902*344"/>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none" rtlCol="0" anchor="ctr">
        <a:spAutoFit/>
      </a:bodyPr>
      <a:lstStyle>
        <a:defPPr algn="ctr">
          <a:lnSpc>
            <a:spcPts val="1100"/>
          </a:lnSpc>
          <a:defRPr sz="1500" b="1" dirty="0">
            <a:solidFill>
              <a:schemeClr val="bg1"/>
            </a:solidFill>
          </a:defRPr>
        </a:defPPr>
      </a:lstStyle>
      <a:style>
        <a:lnRef idx="0">
          <a:schemeClr val="accent2"/>
        </a:lnRef>
        <a:fillRef idx="3">
          <a:schemeClr val="accent2"/>
        </a:fillRef>
        <a:effectRef idx="3">
          <a:schemeClr val="accent2"/>
        </a:effectRef>
        <a:fontRef idx="minor">
          <a:schemeClr val="lt1"/>
        </a:fontRef>
      </a: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1459</TotalTime>
  <Words>2492</Words>
  <Application>Microsoft Office PowerPoint</Application>
  <PresentationFormat>自定义</PresentationFormat>
  <Paragraphs>754</Paragraphs>
  <Slides>35</Slides>
  <Notes>23</Notes>
  <HiddenSlides>0</HiddenSlides>
  <MMClips>0</MMClips>
  <ScaleCrop>false</ScaleCrop>
  <HeadingPairs>
    <vt:vector size="4" baseType="variant">
      <vt:variant>
        <vt:lpstr>主题</vt:lpstr>
      </vt:variant>
      <vt:variant>
        <vt:i4>1</vt:i4>
      </vt:variant>
      <vt:variant>
        <vt:lpstr>幻灯片标题</vt:lpstr>
      </vt:variant>
      <vt:variant>
        <vt:i4>35</vt:i4>
      </vt:variant>
    </vt:vector>
  </HeadingPairs>
  <TitlesOfParts>
    <vt:vector size="36" baseType="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http://www.ypppt.com/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cp:keywords>http:/www.ypppt.com</cp:keywords>
  <dc:description>http://www.ypppt.com/</dc:description>
  <cp:lastModifiedBy>曾宇琼</cp:lastModifiedBy>
  <cp:revision>375</cp:revision>
  <dcterms:created xsi:type="dcterms:W3CDTF">2017-06-01T06:59:00Z</dcterms:created>
  <dcterms:modified xsi:type="dcterms:W3CDTF">2025-06-03T09:03:39Z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mondata">
    <vt:lpwstr>eyJoZGlkIjoiOTc3ZmNjNWZjNjgyNDdjNzE5YTdjM2VlMzM3Yjk1OGUifQ==</vt:lpwstr>
  </property>
  <property fmtid="{D5CDD505-2E9C-101B-9397-08002B2CF9AE}" pid="3" name="ICV">
    <vt:lpwstr>558985E40E2A4A7181EFA438C8E81BCE</vt:lpwstr>
  </property>
  <property fmtid="{D5CDD505-2E9C-101B-9397-08002B2CF9AE}" pid="4" name="KSOProductBuildVer">
    <vt:lpwstr>2052-11.1.0.13703</vt:lpwstr>
  </property>
</Properties>
</file>